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0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2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9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6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1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9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1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3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5129A-6630-40BB-8A3A-FEE4DF36B89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70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536A4-79E0-4468-8DB1-4BAEAF8ED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 Food &amp; Drug Administration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2C621-9D44-46C8-B0AD-432EE9ACAF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Animal &amp; Veterinary API Endpoints</a:t>
            </a:r>
          </a:p>
          <a:p>
            <a:r>
              <a:rPr lang="en-US" dirty="0"/>
              <a:t>Lilla </a:t>
            </a:r>
            <a:r>
              <a:rPr lang="en-US" dirty="0" err="1"/>
              <a:t>Bartko</a:t>
            </a:r>
            <a:r>
              <a:rPr lang="en-US" dirty="0"/>
              <a:t>, Twilla Gerling, Carla Hampton</a:t>
            </a:r>
          </a:p>
          <a:p>
            <a:r>
              <a:rPr lang="en-US" dirty="0"/>
              <a:t>November 10, 2021</a:t>
            </a:r>
          </a:p>
        </p:txBody>
      </p:sp>
    </p:spTree>
    <p:extLst>
      <p:ext uri="{BB962C8B-B14F-4D97-AF65-F5344CB8AC3E}">
        <p14:creationId xmlns:p14="http://schemas.microsoft.com/office/powerpoint/2010/main" val="229460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0F04-DEBB-4D46-B28D-AF467AAF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of sample cat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E8CC01-5E70-4FE3-A1D6-D419471AFC51}"/>
              </a:ext>
            </a:extLst>
          </p:cNvPr>
          <p:cNvSpPr txBox="1"/>
          <p:nvPr/>
        </p:nvSpPr>
        <p:spPr>
          <a:xfrm>
            <a:off x="1473200" y="1690688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</a:t>
            </a:r>
            <a:r>
              <a:rPr lang="en-US" dirty="0" err="1"/>
              <a:t>openFDA</a:t>
            </a:r>
            <a:r>
              <a:rPr lang="en-US" dirty="0"/>
              <a:t> API, extracted data regarding random 500 cats </a:t>
            </a:r>
          </a:p>
          <a:p>
            <a:pPr marL="285750" indent="-285750">
              <a:buFontTx/>
              <a:buChar char="-"/>
            </a:pPr>
            <a:r>
              <a:rPr lang="en-US" dirty="0"/>
              <a:t>Gender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Weight</a:t>
            </a:r>
          </a:p>
          <a:p>
            <a:pPr marL="285750" indent="-285750">
              <a:buFontTx/>
              <a:buChar char="-"/>
            </a:pPr>
            <a:r>
              <a:rPr lang="en-US" dirty="0"/>
              <a:t>Breed of cat</a:t>
            </a:r>
          </a:p>
          <a:p>
            <a:pPr marL="285750" indent="-285750">
              <a:buFontTx/>
              <a:buChar char="-"/>
            </a:pPr>
            <a:r>
              <a:rPr lang="en-US" dirty="0"/>
              <a:t>Drug used</a:t>
            </a:r>
          </a:p>
          <a:p>
            <a:pPr marL="285750" indent="-285750">
              <a:buFontTx/>
              <a:buChar char="-"/>
            </a:pPr>
            <a:r>
              <a:rPr lang="en-US" dirty="0"/>
              <a:t>Outcome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Date treatment began</a:t>
            </a:r>
          </a:p>
        </p:txBody>
      </p:sp>
    </p:spTree>
    <p:extLst>
      <p:ext uri="{BB962C8B-B14F-4D97-AF65-F5344CB8AC3E}">
        <p14:creationId xmlns:p14="http://schemas.microsoft.com/office/powerpoint/2010/main" val="110493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0F04-DEBB-4D46-B28D-AF467AAF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questions/findings together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E8CC01-5E70-4FE3-A1D6-D419471AFC51}"/>
              </a:ext>
            </a:extLst>
          </p:cNvPr>
          <p:cNvSpPr txBox="1"/>
          <p:nvPr/>
        </p:nvSpPr>
        <p:spPr>
          <a:xfrm>
            <a:off x="1473200" y="1690688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drugs produce most adverse reactions?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5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0F04-DEBB-4D46-B28D-AF467AAF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questions/findings together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E8CC01-5E70-4FE3-A1D6-D419471AFC51}"/>
              </a:ext>
            </a:extLst>
          </p:cNvPr>
          <p:cNvSpPr txBox="1"/>
          <p:nvPr/>
        </p:nvSpPr>
        <p:spPr>
          <a:xfrm>
            <a:off x="1473200" y="1690688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breeds experience adverse reactions more?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6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0F04-DEBB-4D46-B28D-AF467AAF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questions/findings together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E8CC01-5E70-4FE3-A1D6-D419471AFC51}"/>
              </a:ext>
            </a:extLst>
          </p:cNvPr>
          <p:cNvSpPr txBox="1"/>
          <p:nvPr/>
        </p:nvSpPr>
        <p:spPr>
          <a:xfrm>
            <a:off x="1473200" y="1690688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breeds recover most often?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0F04-DEBB-4D46-B28D-AF467AAF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questions/findings together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E8CC01-5E70-4FE3-A1D6-D419471AFC51}"/>
              </a:ext>
            </a:extLst>
          </p:cNvPr>
          <p:cNvSpPr txBox="1"/>
          <p:nvPr/>
        </p:nvSpPr>
        <p:spPr>
          <a:xfrm>
            <a:off x="1473200" y="1690688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there a group that experiences mortality more often?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7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883</TotalTime>
  <Words>100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US Food &amp; Drug Administration</vt:lpstr>
      <vt:lpstr>Analysis of sample cat data</vt:lpstr>
      <vt:lpstr>Our questions/findings together </vt:lpstr>
      <vt:lpstr>Our questions/findings together </vt:lpstr>
      <vt:lpstr>Our questions/findings together </vt:lpstr>
      <vt:lpstr>Our questions/findings together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Food &amp; Drug Administration</dc:title>
  <dc:creator>Twilla Gerling</dc:creator>
  <cp:lastModifiedBy>Twilla Gerling</cp:lastModifiedBy>
  <cp:revision>1</cp:revision>
  <dcterms:created xsi:type="dcterms:W3CDTF">2021-11-09T01:45:42Z</dcterms:created>
  <dcterms:modified xsi:type="dcterms:W3CDTF">2021-11-09T16:29:03Z</dcterms:modified>
</cp:coreProperties>
</file>