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E4E6E-1099-46A9-807B-BCBE2A600F7A}" v="2" dt="2021-11-10T20:41:33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 autoAdjust="0"/>
    <p:restoredTop sz="85952" autoAdjust="0"/>
  </p:normalViewPr>
  <p:slideViewPr>
    <p:cSldViewPr snapToGrid="0">
      <p:cViewPr varScale="1">
        <p:scale>
          <a:sx n="78" d="100"/>
          <a:sy n="78" d="100"/>
        </p:scale>
        <p:origin x="192" y="8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willa Gerling" userId="4622359d57fa3b90" providerId="LiveId" clId="{868E4E6E-1099-46A9-807B-BCBE2A600F7A}"/>
    <pc:docChg chg="custSel modSld">
      <pc:chgData name="Twilla Gerling" userId="4622359d57fa3b90" providerId="LiveId" clId="{868E4E6E-1099-46A9-807B-BCBE2A600F7A}" dt="2021-11-10T20:44:31.073" v="346" actId="1076"/>
      <pc:docMkLst>
        <pc:docMk/>
      </pc:docMkLst>
      <pc:sldChg chg="addSp delSp modSp mod">
        <pc:chgData name="Twilla Gerling" userId="4622359d57fa3b90" providerId="LiveId" clId="{868E4E6E-1099-46A9-807B-BCBE2A600F7A}" dt="2021-11-10T20:33:17.352" v="54" actId="20577"/>
        <pc:sldMkLst>
          <pc:docMk/>
          <pc:sldMk cId="1352763838" sldId="259"/>
        </pc:sldMkLst>
        <pc:spChg chg="add mod">
          <ac:chgData name="Twilla Gerling" userId="4622359d57fa3b90" providerId="LiveId" clId="{868E4E6E-1099-46A9-807B-BCBE2A600F7A}" dt="2021-11-10T20:33:17.352" v="54" actId="20577"/>
          <ac:spMkLst>
            <pc:docMk/>
            <pc:sldMk cId="1352763838" sldId="259"/>
            <ac:spMk id="3" creationId="{F5E64036-DF42-4579-91A0-D35D595CB3D3}"/>
          </ac:spMkLst>
        </pc:spChg>
        <pc:picChg chg="del">
          <ac:chgData name="Twilla Gerling" userId="4622359d57fa3b90" providerId="LiveId" clId="{868E4E6E-1099-46A9-807B-BCBE2A600F7A}" dt="2021-11-10T20:32:50.407" v="0" actId="478"/>
          <ac:picMkLst>
            <pc:docMk/>
            <pc:sldMk cId="1352763838" sldId="259"/>
            <ac:picMk id="10" creationId="{120BBB45-5A52-4A04-8707-6C5393A9717A}"/>
          </ac:picMkLst>
        </pc:picChg>
      </pc:sldChg>
      <pc:sldChg chg="delSp modSp mod">
        <pc:chgData name="Twilla Gerling" userId="4622359d57fa3b90" providerId="LiveId" clId="{868E4E6E-1099-46A9-807B-BCBE2A600F7A}" dt="2021-11-10T20:34:22.857" v="59" actId="1076"/>
        <pc:sldMkLst>
          <pc:docMk/>
          <pc:sldMk cId="154014913" sldId="260"/>
        </pc:sldMkLst>
        <pc:picChg chg="mod">
          <ac:chgData name="Twilla Gerling" userId="4622359d57fa3b90" providerId="LiveId" clId="{868E4E6E-1099-46A9-807B-BCBE2A600F7A}" dt="2021-11-10T20:34:22.857" v="59" actId="1076"/>
          <ac:picMkLst>
            <pc:docMk/>
            <pc:sldMk cId="154014913" sldId="260"/>
            <ac:picMk id="15" creationId="{3D6914FD-EF79-4764-A6EC-95FA58EC78E8}"/>
          </ac:picMkLst>
        </pc:picChg>
        <pc:picChg chg="del mod">
          <ac:chgData name="Twilla Gerling" userId="4622359d57fa3b90" providerId="LiveId" clId="{868E4E6E-1099-46A9-807B-BCBE2A600F7A}" dt="2021-11-10T20:34:17.968" v="58" actId="478"/>
          <ac:picMkLst>
            <pc:docMk/>
            <pc:sldMk cId="154014913" sldId="260"/>
            <ac:picMk id="20" creationId="{A34E3D7A-8476-480A-953D-3A46AFBB74E7}"/>
          </ac:picMkLst>
        </pc:picChg>
      </pc:sldChg>
      <pc:sldChg chg="addSp modSp mod">
        <pc:chgData name="Twilla Gerling" userId="4622359d57fa3b90" providerId="LiveId" clId="{868E4E6E-1099-46A9-807B-BCBE2A600F7A}" dt="2021-11-10T20:43:36.647" v="345" actId="20577"/>
        <pc:sldMkLst>
          <pc:docMk/>
          <pc:sldMk cId="3722077588" sldId="261"/>
        </pc:sldMkLst>
        <pc:spChg chg="add mod">
          <ac:chgData name="Twilla Gerling" userId="4622359d57fa3b90" providerId="LiveId" clId="{868E4E6E-1099-46A9-807B-BCBE2A600F7A}" dt="2021-11-10T20:43:36.647" v="345" actId="20577"/>
          <ac:spMkLst>
            <pc:docMk/>
            <pc:sldMk cId="3722077588" sldId="261"/>
            <ac:spMk id="3" creationId="{8E8BE06A-EA11-401B-A2B1-5558D99B624D}"/>
          </ac:spMkLst>
        </pc:spChg>
      </pc:sldChg>
      <pc:sldChg chg="modSp mod">
        <pc:chgData name="Twilla Gerling" userId="4622359d57fa3b90" providerId="LiveId" clId="{868E4E6E-1099-46A9-807B-BCBE2A600F7A}" dt="2021-11-10T20:44:31.073" v="346" actId="1076"/>
        <pc:sldMkLst>
          <pc:docMk/>
          <pc:sldMk cId="2193054993" sldId="263"/>
        </pc:sldMkLst>
        <pc:picChg chg="mod">
          <ac:chgData name="Twilla Gerling" userId="4622359d57fa3b90" providerId="LiveId" clId="{868E4E6E-1099-46A9-807B-BCBE2A600F7A}" dt="2021-11-10T20:44:31.073" v="346" actId="1076"/>
          <ac:picMkLst>
            <pc:docMk/>
            <pc:sldMk cId="2193054993" sldId="263"/>
            <ac:picMk id="8" creationId="{69F21D43-6A38-4C24-A811-A1CC08035F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0E2EB-264F-4990-A0CB-5974C16DD73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5FC16-B4C9-4903-9C6E-70ECFBD73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4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5FC16-B4C9-4903-9C6E-70ECFBD73B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9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5FC16-B4C9-4903-9C6E-70ECFBD73B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82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0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2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9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6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1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9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1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3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5129A-6630-40BB-8A3A-FEE4DF36B89A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70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36A4-79E0-4468-8DB1-4BAEAF8ED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Food &amp; Drug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2C621-9D44-46C8-B0AD-432EE9ACA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Animal &amp; Veterinary API Endpoints</a:t>
            </a:r>
          </a:p>
          <a:p>
            <a:r>
              <a:rPr lang="en-US" dirty="0"/>
              <a:t>Lilla </a:t>
            </a:r>
            <a:r>
              <a:rPr lang="en-US" dirty="0" err="1"/>
              <a:t>Bartkó</a:t>
            </a:r>
            <a:r>
              <a:rPr lang="en-US" dirty="0"/>
              <a:t>, Twilla Gerling, Carla Hampton</a:t>
            </a:r>
          </a:p>
          <a:p>
            <a:r>
              <a:rPr lang="en-US" dirty="0"/>
              <a:t>November 10, 2021</a:t>
            </a:r>
          </a:p>
        </p:txBody>
      </p:sp>
    </p:spTree>
    <p:extLst>
      <p:ext uri="{BB962C8B-B14F-4D97-AF65-F5344CB8AC3E}">
        <p14:creationId xmlns:p14="http://schemas.microsoft.com/office/powerpoint/2010/main" val="229460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sample cat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8CC01-5E70-4FE3-A1D6-D419471AFC51}"/>
              </a:ext>
            </a:extLst>
          </p:cNvPr>
          <p:cNvSpPr txBox="1"/>
          <p:nvPr/>
        </p:nvSpPr>
        <p:spPr>
          <a:xfrm>
            <a:off x="1473200" y="1690688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</a:t>
            </a:r>
            <a:r>
              <a:rPr lang="en-US" dirty="0" err="1"/>
              <a:t>openFDA</a:t>
            </a:r>
            <a:r>
              <a:rPr lang="en-US" dirty="0"/>
              <a:t> API, extracted data regarding random 500 cats 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Weight</a:t>
            </a:r>
          </a:p>
          <a:p>
            <a:pPr marL="285750" indent="-285750">
              <a:buFontTx/>
              <a:buChar char="-"/>
            </a:pPr>
            <a:r>
              <a:rPr lang="en-US" dirty="0"/>
              <a:t>Breed of cat</a:t>
            </a:r>
          </a:p>
          <a:p>
            <a:pPr marL="285750" indent="-285750">
              <a:buFontTx/>
              <a:buChar char="-"/>
            </a:pPr>
            <a:r>
              <a:rPr lang="en-US" dirty="0"/>
              <a:t>Drug used</a:t>
            </a:r>
          </a:p>
          <a:p>
            <a:pPr marL="285750" indent="-285750">
              <a:buFontTx/>
              <a:buChar char="-"/>
            </a:pPr>
            <a:r>
              <a:rPr lang="en-US" dirty="0"/>
              <a:t>Outcome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Date treatment began</a:t>
            </a:r>
          </a:p>
        </p:txBody>
      </p:sp>
    </p:spTree>
    <p:extLst>
      <p:ext uri="{BB962C8B-B14F-4D97-AF65-F5344CB8AC3E}">
        <p14:creationId xmlns:p14="http://schemas.microsoft.com/office/powerpoint/2010/main" val="110493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CADAD-96A1-4845-8E41-B29E635F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Distribution of the Data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CCD111A-7FC6-4B48-B4AA-D17300830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774887"/>
            <a:ext cx="6780700" cy="530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8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2C83-1D9F-4F30-A122-5C8A2BEC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30EBD-2452-4F7C-84B1-39CC3C5C5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7" y="2120347"/>
            <a:ext cx="5030381" cy="351034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47055BB-E321-404F-BB62-554CC82F8C64}"/>
              </a:ext>
            </a:extLst>
          </p:cNvPr>
          <p:cNvGrpSpPr/>
          <p:nvPr/>
        </p:nvGrpSpPr>
        <p:grpSpPr>
          <a:xfrm>
            <a:off x="277580" y="2120345"/>
            <a:ext cx="6008914" cy="3627312"/>
            <a:chOff x="277580" y="2120345"/>
            <a:chExt cx="6008914" cy="362731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BCBC8D8-7A28-9A4E-B958-0B2F2ED9F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650" y="2120346"/>
              <a:ext cx="5850572" cy="3510343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013049-55C3-0A47-9C8E-5486C4E55A0D}"/>
                </a:ext>
              </a:extLst>
            </p:cNvPr>
            <p:cNvSpPr/>
            <p:nvPr/>
          </p:nvSpPr>
          <p:spPr>
            <a:xfrm>
              <a:off x="277580" y="2120346"/>
              <a:ext cx="669471" cy="36273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6E1FBA-D282-1E46-A02E-80BA09C172FE}"/>
                </a:ext>
              </a:extLst>
            </p:cNvPr>
            <p:cNvSpPr/>
            <p:nvPr/>
          </p:nvSpPr>
          <p:spPr>
            <a:xfrm>
              <a:off x="5812965" y="2120345"/>
              <a:ext cx="473529" cy="36273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40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2C7370F-BEF9-4119-835D-8B22BDA29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75" y="1844675"/>
            <a:ext cx="5004072" cy="3203575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EF775980-B8FE-4D73-A1D0-BE666F248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625" y="1844674"/>
            <a:ext cx="4600406" cy="3203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What Drugs are Reported as Causing a Reaction in Cats? </a:t>
            </a:r>
          </a:p>
        </p:txBody>
      </p:sp>
    </p:spTree>
    <p:extLst>
      <p:ext uri="{BB962C8B-B14F-4D97-AF65-F5344CB8AC3E}">
        <p14:creationId xmlns:p14="http://schemas.microsoft.com/office/powerpoint/2010/main" val="70865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 kern="1200">
                <a:latin typeface="+mj-lt"/>
                <a:ea typeface="+mj-ea"/>
                <a:cs typeface="+mj-cs"/>
              </a:rPr>
              <a:t>Top 3 Drugs that Produce an Adverse Reaction in Cats?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E43736-967B-483B-9717-2334DC48C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981" y="2436956"/>
            <a:ext cx="5001595" cy="3669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B17EC3-A5ED-054D-AEBD-2C5DD2074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52" y="2457283"/>
            <a:ext cx="6081462" cy="364887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E189158-991A-1846-ACD4-E95F1ACF7DF8}"/>
              </a:ext>
            </a:extLst>
          </p:cNvPr>
          <p:cNvSpPr/>
          <p:nvPr/>
        </p:nvSpPr>
        <p:spPr>
          <a:xfrm>
            <a:off x="212688" y="2436956"/>
            <a:ext cx="767026" cy="366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6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Which Drugs Result in Death?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6914FD-EF79-4764-A6EC-95FA58EC7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536" y="2314485"/>
            <a:ext cx="4251349" cy="351799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6116BF2-2E7C-6742-B461-0C32EFC33A03}"/>
              </a:ext>
            </a:extLst>
          </p:cNvPr>
          <p:cNvGrpSpPr/>
          <p:nvPr/>
        </p:nvGrpSpPr>
        <p:grpSpPr>
          <a:xfrm>
            <a:off x="418623" y="2314485"/>
            <a:ext cx="6008914" cy="3627312"/>
            <a:chOff x="277580" y="2120345"/>
            <a:chExt cx="6008914" cy="36273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4FC288-FBDD-CD41-9688-595DF8871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650" y="2120346"/>
              <a:ext cx="5850572" cy="3510343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10D7AA-ACD8-274B-8252-1D98CA1ADEFC}"/>
                </a:ext>
              </a:extLst>
            </p:cNvPr>
            <p:cNvSpPr/>
            <p:nvPr/>
          </p:nvSpPr>
          <p:spPr>
            <a:xfrm>
              <a:off x="277580" y="2120346"/>
              <a:ext cx="669471" cy="36273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6400C6-D4AD-F34D-9659-7BC4A746C0C4}"/>
                </a:ext>
              </a:extLst>
            </p:cNvPr>
            <p:cNvSpPr/>
            <p:nvPr/>
          </p:nvSpPr>
          <p:spPr>
            <a:xfrm>
              <a:off x="5812965" y="2120345"/>
              <a:ext cx="473529" cy="36273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01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5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What are the Ages of the Cats that Died? Does Gender Affect Outcome? </a:t>
            </a:r>
          </a:p>
        </p:txBody>
      </p:sp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AEBE6606-E2DB-4E28-BE48-6D0257158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422" y="2335386"/>
            <a:ext cx="4685127" cy="3248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EF9AA3-E190-4B9C-B7DA-9BCA691A6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87" y="2335386"/>
            <a:ext cx="4172164" cy="324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7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5AA94-26D1-484E-A4E9-5604A7A1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>
            <a:normAutofit/>
          </a:bodyPr>
          <a:lstStyle/>
          <a:p>
            <a:r>
              <a:rPr lang="en-US" sz="5200"/>
              <a:t>Does the Breed Effect the Outcome?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F21D43-6A38-4C24-A811-A1CC0803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912" y="1836890"/>
            <a:ext cx="5277964" cy="384255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34C238E-CF36-9D42-8785-17447A1B58F4}"/>
              </a:ext>
            </a:extLst>
          </p:cNvPr>
          <p:cNvGrpSpPr/>
          <p:nvPr/>
        </p:nvGrpSpPr>
        <p:grpSpPr>
          <a:xfrm>
            <a:off x="169862" y="1615344"/>
            <a:ext cx="5572333" cy="4328256"/>
            <a:chOff x="169862" y="1615344"/>
            <a:chExt cx="5572333" cy="43282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885B158-BBAB-7447-A5C6-0EB5FE2BE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853" y="1858196"/>
              <a:ext cx="5197342" cy="3842552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0F274E-18A8-A748-9D2A-C912F14B53B7}"/>
                </a:ext>
              </a:extLst>
            </p:cNvPr>
            <p:cNvSpPr/>
            <p:nvPr/>
          </p:nvSpPr>
          <p:spPr>
            <a:xfrm>
              <a:off x="169862" y="1615344"/>
              <a:ext cx="749983" cy="4328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305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1411</TotalTime>
  <Words>108</Words>
  <Application>Microsoft Macintosh PowerPoint</Application>
  <PresentationFormat>Widescreen</PresentationFormat>
  <Paragraphs>22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US Food &amp; Drug Administration</vt:lpstr>
      <vt:lpstr>Analysis of sample cat data</vt:lpstr>
      <vt:lpstr>Distribution of the Data</vt:lpstr>
      <vt:lpstr>Background Data </vt:lpstr>
      <vt:lpstr>What Drugs are Reported as Causing a Reaction in Cats? </vt:lpstr>
      <vt:lpstr>Top 3 Drugs that Produce an Adverse Reaction in Cats?</vt:lpstr>
      <vt:lpstr>Which Drugs Result in Death? </vt:lpstr>
      <vt:lpstr>What are the Ages of the Cats that Died? Does Gender Affect Outcome? </vt:lpstr>
      <vt:lpstr>Does the Breed Effect the Outcome?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Food &amp; Drug Administration</dc:title>
  <dc:creator>Twilla Gerling</dc:creator>
  <cp:lastModifiedBy>Lilla Bartko</cp:lastModifiedBy>
  <cp:revision>13</cp:revision>
  <dcterms:created xsi:type="dcterms:W3CDTF">2021-11-09T01:45:42Z</dcterms:created>
  <dcterms:modified xsi:type="dcterms:W3CDTF">2021-11-10T23:06:15Z</dcterms:modified>
</cp:coreProperties>
</file>