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57" r:id="rId4"/>
    <p:sldId id="264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5972" autoAdjust="0"/>
  </p:normalViewPr>
  <p:slideViewPr>
    <p:cSldViewPr snapToGrid="0">
      <p:cViewPr>
        <p:scale>
          <a:sx n="65" d="100"/>
          <a:sy n="65" d="100"/>
        </p:scale>
        <p:origin x="32" y="1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0E2EB-264F-4990-A0CB-5974C16DD73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5FC16-B4C9-4903-9C6E-70ECFBD7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4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5FC16-B4C9-4903-9C6E-70ECFBD73B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5FC16-B4C9-4903-9C6E-70ECFBD73B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8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1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1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36A4-79E0-4468-8DB1-4BAEAF8ED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Food &amp; Drug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C621-9D44-46C8-B0AD-432EE9ACA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Animal &amp; Veterinary API Endpoints</a:t>
            </a:r>
          </a:p>
          <a:p>
            <a:r>
              <a:rPr lang="en-US" dirty="0"/>
              <a:t>Lilla </a:t>
            </a:r>
            <a:r>
              <a:rPr lang="en-US" dirty="0" err="1"/>
              <a:t>Bartko</a:t>
            </a:r>
            <a:r>
              <a:rPr lang="en-US" dirty="0"/>
              <a:t>, Twilla Gerling, Carla Hampton</a:t>
            </a:r>
          </a:p>
          <a:p>
            <a:r>
              <a:rPr lang="en-US" dirty="0"/>
              <a:t>November 10, 2021</a:t>
            </a:r>
          </a:p>
        </p:txBody>
      </p:sp>
    </p:spTree>
    <p:extLst>
      <p:ext uri="{BB962C8B-B14F-4D97-AF65-F5344CB8AC3E}">
        <p14:creationId xmlns:p14="http://schemas.microsoft.com/office/powerpoint/2010/main" val="229460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906C-079D-48B3-AB34-E6E85242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425787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sample cat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8CC01-5E70-4FE3-A1D6-D419471AFC51}"/>
              </a:ext>
            </a:extLst>
          </p:cNvPr>
          <p:cNvSpPr txBox="1"/>
          <p:nvPr/>
        </p:nvSpPr>
        <p:spPr>
          <a:xfrm>
            <a:off x="1473200" y="1690688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openFDA</a:t>
            </a:r>
            <a:r>
              <a:rPr lang="en-US" dirty="0"/>
              <a:t> API, extracted data regarding random 500 cats 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Weight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Breed of cat</a:t>
            </a:r>
          </a:p>
          <a:p>
            <a:pPr marL="285750" indent="-285750">
              <a:buFontTx/>
              <a:buChar char="-"/>
            </a:pPr>
            <a:r>
              <a:rPr lang="en-US" dirty="0"/>
              <a:t>Drug used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Outcome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treatment began</a:t>
            </a:r>
          </a:p>
        </p:txBody>
      </p:sp>
    </p:spTree>
    <p:extLst>
      <p:ext uri="{BB962C8B-B14F-4D97-AF65-F5344CB8AC3E}">
        <p14:creationId xmlns:p14="http://schemas.microsoft.com/office/powerpoint/2010/main" val="110493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CADAD-96A1-4845-8E41-B29E635F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Distrobution of the Data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CCD111A-7FC6-4B48-B4AA-D17300830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74887"/>
            <a:ext cx="6780700" cy="53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8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C7370F-BEF9-4119-835D-8B22BDA2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" y="1844675"/>
            <a:ext cx="3278188" cy="209867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EF775980-B8FE-4D73-A1D0-BE666F24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5" y="4011613"/>
            <a:ext cx="3278188" cy="2282825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93694BA-E6C9-4ADA-8334-2C4DAF74E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525" y="1844675"/>
            <a:ext cx="6624638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What Drugs are Reported as Causing a Reaction in Cats? </a:t>
            </a:r>
          </a:p>
        </p:txBody>
      </p:sp>
    </p:spTree>
    <p:extLst>
      <p:ext uri="{BB962C8B-B14F-4D97-AF65-F5344CB8AC3E}">
        <p14:creationId xmlns:p14="http://schemas.microsoft.com/office/powerpoint/2010/main" val="70865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Top 3 Drugs that Produce an Adverse Reaction in Cats?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43736-967B-483B-9717-2334DC48C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981" y="2436956"/>
            <a:ext cx="5001595" cy="3938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0BBB45-5A52-4A04-8707-6C5393A97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6956"/>
            <a:ext cx="5082267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6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Which Drugs Result in Death?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6914FD-EF79-4764-A6EC-95FA58EC7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9" y="2749042"/>
            <a:ext cx="3797536" cy="31424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4E3D7A-8476-480A-953D-3A46AFBB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86" y="2749042"/>
            <a:ext cx="3797536" cy="31567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DECDF7-CFF2-4C5D-B3A1-2D4BF5134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73" y="2734801"/>
            <a:ext cx="3797536" cy="31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What are the Ages of the Cats that Died? Does Gender Affect Outcome?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A80310-71E1-47EF-88C9-ACFD8C54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91" y="1525033"/>
            <a:ext cx="3759203" cy="2094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9A5A5-D9BE-4D54-A460-CA86483F4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516" y="2785948"/>
            <a:ext cx="3797536" cy="3077071"/>
          </a:xfrm>
          <a:prstGeom prst="rect">
            <a:avLst/>
          </a:prstGeom>
        </p:spPr>
      </p:pic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AEBE6606-E2DB-4E28-BE48-6D0257158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2785950"/>
            <a:ext cx="3797536" cy="3077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C9788D-A9A8-4993-8FD2-26136E8CF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5791" y="3878438"/>
            <a:ext cx="3759203" cy="24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7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5AA94-26D1-484E-A4E9-5604A7A1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/>
              <a:t>Does the Breed Effect the Outcome?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21D43-6A38-4C24-A811-A1CC0803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7" y="1875493"/>
            <a:ext cx="5416306" cy="382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5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</TotalTime>
  <Words>108</Words>
  <Application>Microsoft Office PowerPoint</Application>
  <PresentationFormat>Widescreen</PresentationFormat>
  <Paragraphs>22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 Food &amp; Drug Administration</vt:lpstr>
      <vt:lpstr>Executive Summary</vt:lpstr>
      <vt:lpstr>Analysis of sample cat data</vt:lpstr>
      <vt:lpstr>Distrobution of the Data</vt:lpstr>
      <vt:lpstr>What Drugs are Reported as Causing a Reaction in Cats? </vt:lpstr>
      <vt:lpstr>Top 3 Drugs that Produce an Adverse Reaction in Cats?</vt:lpstr>
      <vt:lpstr>Which Drugs Result in Death? </vt:lpstr>
      <vt:lpstr>What are the Ages of the Cats that Died? Does Gender Affect Outcome? </vt:lpstr>
      <vt:lpstr>Does the Breed Effect the Outcome?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Food &amp; Drug Administration</dc:title>
  <dc:creator>Twilla Gerling</dc:creator>
  <cp:lastModifiedBy>C Hampton</cp:lastModifiedBy>
  <cp:revision>8</cp:revision>
  <dcterms:created xsi:type="dcterms:W3CDTF">2021-11-09T01:45:42Z</dcterms:created>
  <dcterms:modified xsi:type="dcterms:W3CDTF">2021-11-10T19:30:39Z</dcterms:modified>
</cp:coreProperties>
</file>