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E4E6E-1099-46A9-807B-BCBE2A600F7A}" v="2" dt="2021-11-10T20:41:3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5952" autoAdjust="0"/>
  </p:normalViewPr>
  <p:slideViewPr>
    <p:cSldViewPr snapToGrid="0">
      <p:cViewPr varScale="1">
        <p:scale>
          <a:sx n="66" d="100"/>
          <a:sy n="66" d="100"/>
        </p:scale>
        <p:origin x="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willa Gerling" userId="4622359d57fa3b90" providerId="LiveId" clId="{868E4E6E-1099-46A9-807B-BCBE2A600F7A}"/>
    <pc:docChg chg="custSel modSld">
      <pc:chgData name="Twilla Gerling" userId="4622359d57fa3b90" providerId="LiveId" clId="{868E4E6E-1099-46A9-807B-BCBE2A600F7A}" dt="2021-11-10T20:44:31.073" v="346" actId="1076"/>
      <pc:docMkLst>
        <pc:docMk/>
      </pc:docMkLst>
      <pc:sldChg chg="addSp delSp modSp mod">
        <pc:chgData name="Twilla Gerling" userId="4622359d57fa3b90" providerId="LiveId" clId="{868E4E6E-1099-46A9-807B-BCBE2A600F7A}" dt="2021-11-10T20:33:17.352" v="54" actId="20577"/>
        <pc:sldMkLst>
          <pc:docMk/>
          <pc:sldMk cId="1352763838" sldId="259"/>
        </pc:sldMkLst>
        <pc:spChg chg="add mod">
          <ac:chgData name="Twilla Gerling" userId="4622359d57fa3b90" providerId="LiveId" clId="{868E4E6E-1099-46A9-807B-BCBE2A600F7A}" dt="2021-11-10T20:33:17.352" v="54" actId="20577"/>
          <ac:spMkLst>
            <pc:docMk/>
            <pc:sldMk cId="1352763838" sldId="259"/>
            <ac:spMk id="3" creationId="{F5E64036-DF42-4579-91A0-D35D595CB3D3}"/>
          </ac:spMkLst>
        </pc:spChg>
        <pc:picChg chg="del">
          <ac:chgData name="Twilla Gerling" userId="4622359d57fa3b90" providerId="LiveId" clId="{868E4E6E-1099-46A9-807B-BCBE2A600F7A}" dt="2021-11-10T20:32:50.407" v="0" actId="478"/>
          <ac:picMkLst>
            <pc:docMk/>
            <pc:sldMk cId="1352763838" sldId="259"/>
            <ac:picMk id="10" creationId="{120BBB45-5A52-4A04-8707-6C5393A9717A}"/>
          </ac:picMkLst>
        </pc:picChg>
      </pc:sldChg>
      <pc:sldChg chg="delSp modSp mod">
        <pc:chgData name="Twilla Gerling" userId="4622359d57fa3b90" providerId="LiveId" clId="{868E4E6E-1099-46A9-807B-BCBE2A600F7A}" dt="2021-11-10T20:34:22.857" v="59" actId="1076"/>
        <pc:sldMkLst>
          <pc:docMk/>
          <pc:sldMk cId="154014913" sldId="260"/>
        </pc:sldMkLst>
        <pc:picChg chg="mod">
          <ac:chgData name="Twilla Gerling" userId="4622359d57fa3b90" providerId="LiveId" clId="{868E4E6E-1099-46A9-807B-BCBE2A600F7A}" dt="2021-11-10T20:34:22.857" v="59" actId="1076"/>
          <ac:picMkLst>
            <pc:docMk/>
            <pc:sldMk cId="154014913" sldId="260"/>
            <ac:picMk id="15" creationId="{3D6914FD-EF79-4764-A6EC-95FA58EC78E8}"/>
          </ac:picMkLst>
        </pc:picChg>
        <pc:picChg chg="del mod">
          <ac:chgData name="Twilla Gerling" userId="4622359d57fa3b90" providerId="LiveId" clId="{868E4E6E-1099-46A9-807B-BCBE2A600F7A}" dt="2021-11-10T20:34:17.968" v="58" actId="478"/>
          <ac:picMkLst>
            <pc:docMk/>
            <pc:sldMk cId="154014913" sldId="260"/>
            <ac:picMk id="20" creationId="{A34E3D7A-8476-480A-953D-3A46AFBB74E7}"/>
          </ac:picMkLst>
        </pc:picChg>
      </pc:sldChg>
      <pc:sldChg chg="addSp modSp mod">
        <pc:chgData name="Twilla Gerling" userId="4622359d57fa3b90" providerId="LiveId" clId="{868E4E6E-1099-46A9-807B-BCBE2A600F7A}" dt="2021-11-10T20:43:36.647" v="345" actId="20577"/>
        <pc:sldMkLst>
          <pc:docMk/>
          <pc:sldMk cId="3722077588" sldId="261"/>
        </pc:sldMkLst>
        <pc:spChg chg="add mod">
          <ac:chgData name="Twilla Gerling" userId="4622359d57fa3b90" providerId="LiveId" clId="{868E4E6E-1099-46A9-807B-BCBE2A600F7A}" dt="2021-11-10T20:43:36.647" v="345" actId="20577"/>
          <ac:spMkLst>
            <pc:docMk/>
            <pc:sldMk cId="3722077588" sldId="261"/>
            <ac:spMk id="3" creationId="{8E8BE06A-EA11-401B-A2B1-5558D99B624D}"/>
          </ac:spMkLst>
        </pc:spChg>
      </pc:sldChg>
      <pc:sldChg chg="modSp mod">
        <pc:chgData name="Twilla Gerling" userId="4622359d57fa3b90" providerId="LiveId" clId="{868E4E6E-1099-46A9-807B-BCBE2A600F7A}" dt="2021-11-10T20:44:31.073" v="346" actId="1076"/>
        <pc:sldMkLst>
          <pc:docMk/>
          <pc:sldMk cId="2193054993" sldId="263"/>
        </pc:sldMkLst>
        <pc:picChg chg="mod">
          <ac:chgData name="Twilla Gerling" userId="4622359d57fa3b90" providerId="LiveId" clId="{868E4E6E-1099-46A9-807B-BCBE2A600F7A}" dt="2021-11-10T20:44:31.073" v="346" actId="1076"/>
          <ac:picMkLst>
            <pc:docMk/>
            <pc:sldMk cId="2193054993" sldId="263"/>
            <ac:picMk id="8" creationId="{69F21D43-6A38-4C24-A811-A1CC08035F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0E2EB-264F-4990-A0CB-5974C16DD73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5FC16-B4C9-4903-9C6E-70ECFBD73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5FC16-B4C9-4903-9C6E-70ECFBD73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29A-6630-40BB-8A3A-FEE4DF36B89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3089-7B49-4F9D-8483-33C157CF3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36A4-79E0-4468-8DB1-4BAEAF8E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Food &amp; Drug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C621-9D44-46C8-B0AD-432EE9AC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Animal &amp; Veterinary API Endpoints</a:t>
            </a:r>
          </a:p>
          <a:p>
            <a:r>
              <a:rPr lang="en-US" dirty="0"/>
              <a:t>Lilla </a:t>
            </a:r>
            <a:r>
              <a:rPr lang="en-US" dirty="0" err="1"/>
              <a:t>Bartkó</a:t>
            </a:r>
            <a:r>
              <a:rPr lang="en-US" dirty="0"/>
              <a:t>, Twilla Gerling, Carla Hampton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2294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sample cat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8CC01-5E70-4FE3-A1D6-D419471AFC51}"/>
              </a:ext>
            </a:extLst>
          </p:cNvPr>
          <p:cNvSpPr txBox="1"/>
          <p:nvPr/>
        </p:nvSpPr>
        <p:spPr>
          <a:xfrm>
            <a:off x="1473200" y="169068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openFDA</a:t>
            </a:r>
            <a:r>
              <a:rPr lang="en-US" dirty="0"/>
              <a:t> API, extracted data regarding random 500 cats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Breed of cat</a:t>
            </a:r>
          </a:p>
          <a:p>
            <a:pPr marL="285750" indent="-285750">
              <a:buFontTx/>
              <a:buChar char="-"/>
            </a:pPr>
            <a:r>
              <a:rPr lang="en-US" dirty="0"/>
              <a:t>Drug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treatment began</a:t>
            </a:r>
          </a:p>
        </p:txBody>
      </p:sp>
    </p:spTree>
    <p:extLst>
      <p:ext uri="{BB962C8B-B14F-4D97-AF65-F5344CB8AC3E}">
        <p14:creationId xmlns:p14="http://schemas.microsoft.com/office/powerpoint/2010/main" val="11049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ADAD-96A1-4845-8E41-B29E635F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Distribution of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767AA-A0AF-4147-8299-592B7ABB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806315"/>
            <a:ext cx="7106015" cy="5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8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2C83-1D9F-4F30-A122-5C8A2BE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30EBD-2452-4F7C-84B1-39CC3C5C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7" y="2120347"/>
            <a:ext cx="5030381" cy="35103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47055BB-E321-404F-BB62-554CC82F8C64}"/>
              </a:ext>
            </a:extLst>
          </p:cNvPr>
          <p:cNvGrpSpPr/>
          <p:nvPr/>
        </p:nvGrpSpPr>
        <p:grpSpPr>
          <a:xfrm>
            <a:off x="277580" y="2120345"/>
            <a:ext cx="6008914" cy="3627312"/>
            <a:chOff x="277580" y="2120345"/>
            <a:chExt cx="6008914" cy="36273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CBC8D8-7A28-9A4E-B958-0B2F2ED9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50" y="2120346"/>
              <a:ext cx="5850572" cy="3510343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013049-55C3-0A47-9C8E-5486C4E55A0D}"/>
                </a:ext>
              </a:extLst>
            </p:cNvPr>
            <p:cNvSpPr/>
            <p:nvPr/>
          </p:nvSpPr>
          <p:spPr>
            <a:xfrm>
              <a:off x="277580" y="2120346"/>
              <a:ext cx="669471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6E1FBA-D282-1E46-A02E-80BA09C172FE}"/>
                </a:ext>
              </a:extLst>
            </p:cNvPr>
            <p:cNvSpPr/>
            <p:nvPr/>
          </p:nvSpPr>
          <p:spPr>
            <a:xfrm>
              <a:off x="5812965" y="2120345"/>
              <a:ext cx="473529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4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C7370F-BEF9-4119-835D-8B22BDA2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844675"/>
            <a:ext cx="5004072" cy="320357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EF775980-B8FE-4D73-A1D0-BE666F24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5" y="1844674"/>
            <a:ext cx="4600406" cy="3203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What Drugs are Reported as Causing a Reaction in Cats? </a:t>
            </a:r>
          </a:p>
        </p:txBody>
      </p:sp>
    </p:spTree>
    <p:extLst>
      <p:ext uri="{BB962C8B-B14F-4D97-AF65-F5344CB8AC3E}">
        <p14:creationId xmlns:p14="http://schemas.microsoft.com/office/powerpoint/2010/main" val="7086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Top 3 Drugs that Produce an Adverse Reaction in Cats?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43736-967B-483B-9717-2334DC48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81" y="2436956"/>
            <a:ext cx="5001595" cy="3669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17EC3-A5ED-054D-AEBD-2C5DD207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2" y="2457283"/>
            <a:ext cx="6081462" cy="36488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189158-991A-1846-ACD4-E95F1ACF7DF8}"/>
              </a:ext>
            </a:extLst>
          </p:cNvPr>
          <p:cNvSpPr/>
          <p:nvPr/>
        </p:nvSpPr>
        <p:spPr>
          <a:xfrm>
            <a:off x="212688" y="2436956"/>
            <a:ext cx="767026" cy="366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Which Drugs Result in Death?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6914FD-EF79-4764-A6EC-95FA58EC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36" y="2314485"/>
            <a:ext cx="4251349" cy="351799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116BF2-2E7C-6742-B461-0C32EFC33A03}"/>
              </a:ext>
            </a:extLst>
          </p:cNvPr>
          <p:cNvGrpSpPr/>
          <p:nvPr/>
        </p:nvGrpSpPr>
        <p:grpSpPr>
          <a:xfrm>
            <a:off x="418623" y="2314485"/>
            <a:ext cx="6008914" cy="3627312"/>
            <a:chOff x="277580" y="2120345"/>
            <a:chExt cx="6008914" cy="3627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4FC288-FBDD-CD41-9688-595DF8871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50" y="2120346"/>
              <a:ext cx="5850572" cy="3510343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10D7AA-ACD8-274B-8252-1D98CA1ADEFC}"/>
                </a:ext>
              </a:extLst>
            </p:cNvPr>
            <p:cNvSpPr/>
            <p:nvPr/>
          </p:nvSpPr>
          <p:spPr>
            <a:xfrm>
              <a:off x="277580" y="2120346"/>
              <a:ext cx="669471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6400C6-D4AD-F34D-9659-7BC4A746C0C4}"/>
                </a:ext>
              </a:extLst>
            </p:cNvPr>
            <p:cNvSpPr/>
            <p:nvPr/>
          </p:nvSpPr>
          <p:spPr>
            <a:xfrm>
              <a:off x="5812965" y="2120345"/>
              <a:ext cx="473529" cy="3627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90F04-DEBB-4D46-B28D-AF467AAF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What are the Ages of the Cats that Died? Does Gender Affect Outcome? 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AEBE6606-E2DB-4E28-BE48-6D025715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22" y="2335386"/>
            <a:ext cx="4685127" cy="3248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F9AA3-E190-4B9C-B7DA-9BCA691A6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7" y="2335386"/>
            <a:ext cx="4172164" cy="3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AA94-26D1-484E-A4E9-5604A7A1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r>
              <a:rPr lang="en-US" sz="5200"/>
              <a:t>Does the Breed Effect the Outcome?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1D43-6A38-4C24-A811-A1CC0803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12" y="1836890"/>
            <a:ext cx="5277964" cy="38425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34C238E-CF36-9D42-8785-17447A1B58F4}"/>
              </a:ext>
            </a:extLst>
          </p:cNvPr>
          <p:cNvGrpSpPr/>
          <p:nvPr/>
        </p:nvGrpSpPr>
        <p:grpSpPr>
          <a:xfrm>
            <a:off x="169862" y="1615344"/>
            <a:ext cx="5572333" cy="4328256"/>
            <a:chOff x="169862" y="1615344"/>
            <a:chExt cx="5572333" cy="43282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85B158-BBAB-7447-A5C6-0EB5FE2B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53" y="1858196"/>
              <a:ext cx="5197342" cy="3842552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0F274E-18A8-A748-9D2A-C912F14B53B7}"/>
                </a:ext>
              </a:extLst>
            </p:cNvPr>
            <p:cNvSpPr/>
            <p:nvPr/>
          </p:nvSpPr>
          <p:spPr>
            <a:xfrm>
              <a:off x="169862" y="1615344"/>
              <a:ext cx="749983" cy="4328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30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108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 Food &amp; Drug Administration</vt:lpstr>
      <vt:lpstr>Analysis of sample cat data</vt:lpstr>
      <vt:lpstr>Distribution of the Data</vt:lpstr>
      <vt:lpstr>Background Data </vt:lpstr>
      <vt:lpstr>What Drugs are Reported as Causing a Reaction in Cats? </vt:lpstr>
      <vt:lpstr>Top 3 Drugs that Produce an Adverse Reaction in Cats?</vt:lpstr>
      <vt:lpstr>Which Drugs Result in Death? </vt:lpstr>
      <vt:lpstr>What are the Ages of the Cats that Died? Does Gender Affect Outcome? </vt:lpstr>
      <vt:lpstr>Does the Breed Effect the Outcome?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Food &amp; Drug Administration</dc:title>
  <dc:creator>Twilla Gerling</dc:creator>
  <cp:lastModifiedBy>C Hampton</cp:lastModifiedBy>
  <cp:revision>14</cp:revision>
  <dcterms:created xsi:type="dcterms:W3CDTF">2021-11-09T01:45:42Z</dcterms:created>
  <dcterms:modified xsi:type="dcterms:W3CDTF">2021-11-10T23:23:19Z</dcterms:modified>
</cp:coreProperties>
</file>