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57" r:id="rId4"/>
    <p:sldId id="264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5972" autoAdjust="0"/>
  </p:normalViewPr>
  <p:slideViewPr>
    <p:cSldViewPr snapToGrid="0">
      <p:cViewPr>
        <p:scale>
          <a:sx n="100" d="100"/>
          <a:sy n="100" d="100"/>
        </p:scale>
        <p:origin x="192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willa Gerling" userId="4622359d57fa3b90" providerId="LiveId" clId="{CAC5FFF2-1FD6-4F25-BA77-1AFB537410B5}"/>
    <pc:docChg chg="custSel modSld">
      <pc:chgData name="Twilla Gerling" userId="4622359d57fa3b90" providerId="LiveId" clId="{CAC5FFF2-1FD6-4F25-BA77-1AFB537410B5}" dt="2021-11-10T20:29:18.819" v="16" actId="14100"/>
      <pc:docMkLst>
        <pc:docMk/>
      </pc:docMkLst>
      <pc:sldChg chg="delSp modSp mod">
        <pc:chgData name="Twilla Gerling" userId="4622359d57fa3b90" providerId="LiveId" clId="{CAC5FFF2-1FD6-4F25-BA77-1AFB537410B5}" dt="2021-11-10T20:27:53.631" v="7" actId="1076"/>
        <pc:sldMkLst>
          <pc:docMk/>
          <pc:sldMk cId="708650183" sldId="258"/>
        </pc:sldMkLst>
        <pc:picChg chg="del">
          <ac:chgData name="Twilla Gerling" userId="4622359d57fa3b90" providerId="LiveId" clId="{CAC5FFF2-1FD6-4F25-BA77-1AFB537410B5}" dt="2021-11-10T20:27:24.386" v="2" actId="478"/>
          <ac:picMkLst>
            <pc:docMk/>
            <pc:sldMk cId="708650183" sldId="258"/>
            <ac:picMk id="10" creationId="{893694BA-E6C9-4ADA-8334-2C4DAF74ED01}"/>
          </ac:picMkLst>
        </pc:picChg>
        <pc:picChg chg="mod">
          <ac:chgData name="Twilla Gerling" userId="4622359d57fa3b90" providerId="LiveId" clId="{CAC5FFF2-1FD6-4F25-BA77-1AFB537410B5}" dt="2021-11-10T20:27:37.824" v="4" actId="14100"/>
          <ac:picMkLst>
            <pc:docMk/>
            <pc:sldMk cId="708650183" sldId="258"/>
            <ac:picMk id="12" creationId="{62C7370F-BEF9-4119-835D-8B22BDA299B0}"/>
          </ac:picMkLst>
        </pc:picChg>
        <pc:picChg chg="mod">
          <ac:chgData name="Twilla Gerling" userId="4622359d57fa3b90" providerId="LiveId" clId="{CAC5FFF2-1FD6-4F25-BA77-1AFB537410B5}" dt="2021-11-10T20:27:53.631" v="7" actId="1076"/>
          <ac:picMkLst>
            <pc:docMk/>
            <pc:sldMk cId="708650183" sldId="258"/>
            <ac:picMk id="15" creationId="{EF775980-B8FE-4D73-A1D0-BE666F2482C1}"/>
          </ac:picMkLst>
        </pc:picChg>
      </pc:sldChg>
      <pc:sldChg chg="delSp mod">
        <pc:chgData name="Twilla Gerling" userId="4622359d57fa3b90" providerId="LiveId" clId="{CAC5FFF2-1FD6-4F25-BA77-1AFB537410B5}" dt="2021-11-10T20:28:41.507" v="8" actId="478"/>
        <pc:sldMkLst>
          <pc:docMk/>
          <pc:sldMk cId="154014913" sldId="260"/>
        </pc:sldMkLst>
        <pc:picChg chg="del">
          <ac:chgData name="Twilla Gerling" userId="4622359d57fa3b90" providerId="LiveId" clId="{CAC5FFF2-1FD6-4F25-BA77-1AFB537410B5}" dt="2021-11-10T20:28:41.507" v="8" actId="478"/>
          <ac:picMkLst>
            <pc:docMk/>
            <pc:sldMk cId="154014913" sldId="260"/>
            <ac:picMk id="17" creationId="{13DECDF7-CFF2-4C5D-B3A1-2D4BF5134EEA}"/>
          </ac:picMkLst>
        </pc:picChg>
      </pc:sldChg>
      <pc:sldChg chg="delSp modSp mod">
        <pc:chgData name="Twilla Gerling" userId="4622359d57fa3b90" providerId="LiveId" clId="{CAC5FFF2-1FD6-4F25-BA77-1AFB537410B5}" dt="2021-11-10T20:29:18.819" v="16" actId="14100"/>
        <pc:sldMkLst>
          <pc:docMk/>
          <pc:sldMk cId="3722077588" sldId="261"/>
        </pc:sldMkLst>
        <pc:picChg chg="mod">
          <ac:chgData name="Twilla Gerling" userId="4622359d57fa3b90" providerId="LiveId" clId="{CAC5FFF2-1FD6-4F25-BA77-1AFB537410B5}" dt="2021-11-10T20:29:18.819" v="16" actId="14100"/>
          <ac:picMkLst>
            <pc:docMk/>
            <pc:sldMk cId="3722077588" sldId="261"/>
            <ac:picMk id="6" creationId="{AEBE6606-E2DB-4E28-BE48-6D0257158CD8}"/>
          </ac:picMkLst>
        </pc:picChg>
        <pc:picChg chg="del">
          <ac:chgData name="Twilla Gerling" userId="4622359d57fa3b90" providerId="LiveId" clId="{CAC5FFF2-1FD6-4F25-BA77-1AFB537410B5}" dt="2021-11-10T20:28:58.295" v="10" actId="478"/>
          <ac:picMkLst>
            <pc:docMk/>
            <pc:sldMk cId="3722077588" sldId="261"/>
            <ac:picMk id="8" creationId="{07A9A5A5-D9BE-4D54-A460-CA86483F4642}"/>
          </ac:picMkLst>
        </pc:picChg>
        <pc:picChg chg="del">
          <ac:chgData name="Twilla Gerling" userId="4622359d57fa3b90" providerId="LiveId" clId="{CAC5FFF2-1FD6-4F25-BA77-1AFB537410B5}" dt="2021-11-10T20:28:53.773" v="9" actId="478"/>
          <ac:picMkLst>
            <pc:docMk/>
            <pc:sldMk cId="3722077588" sldId="261"/>
            <ac:picMk id="10" creationId="{D8A80310-71E1-47EF-88C9-ACFD8C545C83}"/>
          </ac:picMkLst>
        </pc:picChg>
        <pc:picChg chg="mod">
          <ac:chgData name="Twilla Gerling" userId="4622359d57fa3b90" providerId="LiveId" clId="{CAC5FFF2-1FD6-4F25-BA77-1AFB537410B5}" dt="2021-11-10T20:29:04.472" v="12" actId="14100"/>
          <ac:picMkLst>
            <pc:docMk/>
            <pc:sldMk cId="3722077588" sldId="261"/>
            <ac:picMk id="13" creationId="{BCC9788D-A9A8-4993-8FD2-26136E8CF5C5}"/>
          </ac:picMkLst>
        </pc:picChg>
      </pc:sldChg>
      <pc:sldChg chg="modSp mod">
        <pc:chgData name="Twilla Gerling" userId="4622359d57fa3b90" providerId="LiveId" clId="{CAC5FFF2-1FD6-4F25-BA77-1AFB537410B5}" dt="2021-11-10T20:14:31.169" v="1" actId="20577"/>
        <pc:sldMkLst>
          <pc:docMk/>
          <pc:sldMk cId="3697184592" sldId="264"/>
        </pc:sldMkLst>
        <pc:spChg chg="mod">
          <ac:chgData name="Twilla Gerling" userId="4622359d57fa3b90" providerId="LiveId" clId="{CAC5FFF2-1FD6-4F25-BA77-1AFB537410B5}" dt="2021-11-10T20:14:31.169" v="1" actId="20577"/>
          <ac:spMkLst>
            <pc:docMk/>
            <pc:sldMk cId="3697184592" sldId="264"/>
            <ac:spMk id="2" creationId="{9BACADAD-96A1-4845-8E41-B29E635F3C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0E2EB-264F-4990-A0CB-5974C16DD73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5FC16-B4C9-4903-9C6E-70ECFBD7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4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5FC16-B4C9-4903-9C6E-70ECFBD73B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9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5FC16-B4C9-4903-9C6E-70ECFBD73B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8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6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1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1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3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70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36A4-79E0-4468-8DB1-4BAEAF8ED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Food &amp; Drug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2C621-9D44-46C8-B0AD-432EE9ACA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Animal &amp; Veterinary API Endpoints</a:t>
            </a:r>
          </a:p>
          <a:p>
            <a:r>
              <a:rPr lang="en-US" dirty="0"/>
              <a:t>Lilla </a:t>
            </a:r>
            <a:r>
              <a:rPr lang="en-US" dirty="0" err="1"/>
              <a:t>Bartko</a:t>
            </a:r>
            <a:r>
              <a:rPr lang="en-US" dirty="0"/>
              <a:t>, Twilla Gerling, Carla Hampton</a:t>
            </a:r>
          </a:p>
          <a:p>
            <a:r>
              <a:rPr lang="en-US" dirty="0"/>
              <a:t>November 10, 2021</a:t>
            </a:r>
          </a:p>
        </p:txBody>
      </p:sp>
    </p:spTree>
    <p:extLst>
      <p:ext uri="{BB962C8B-B14F-4D97-AF65-F5344CB8AC3E}">
        <p14:creationId xmlns:p14="http://schemas.microsoft.com/office/powerpoint/2010/main" val="229460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906C-079D-48B3-AB34-E6E85242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425787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sample cat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8CC01-5E70-4FE3-A1D6-D419471AFC51}"/>
              </a:ext>
            </a:extLst>
          </p:cNvPr>
          <p:cNvSpPr txBox="1"/>
          <p:nvPr/>
        </p:nvSpPr>
        <p:spPr>
          <a:xfrm>
            <a:off x="1473200" y="1690688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</a:t>
            </a:r>
            <a:r>
              <a:rPr lang="en-US" dirty="0" err="1"/>
              <a:t>openFDA</a:t>
            </a:r>
            <a:r>
              <a:rPr lang="en-US" dirty="0"/>
              <a:t> API, extracted data regarding random 500 cats 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Weight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Breed of cat</a:t>
            </a:r>
          </a:p>
          <a:p>
            <a:pPr marL="285750" indent="-285750">
              <a:buFontTx/>
              <a:buChar char="-"/>
            </a:pPr>
            <a:r>
              <a:rPr lang="en-US" dirty="0"/>
              <a:t>Drug used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Outcome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treatment began</a:t>
            </a:r>
          </a:p>
        </p:txBody>
      </p:sp>
    </p:spTree>
    <p:extLst>
      <p:ext uri="{BB962C8B-B14F-4D97-AF65-F5344CB8AC3E}">
        <p14:creationId xmlns:p14="http://schemas.microsoft.com/office/powerpoint/2010/main" val="110493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CADAD-96A1-4845-8E41-B29E635F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Distribution of the Data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CCD111A-7FC6-4B48-B4AA-D17300830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774887"/>
            <a:ext cx="6780700" cy="53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8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2C7370F-BEF9-4119-835D-8B22BDA29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5" y="1844675"/>
            <a:ext cx="5004072" cy="3203575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EF775980-B8FE-4D73-A1D0-BE666F248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25" y="1844674"/>
            <a:ext cx="4600406" cy="3203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What Drugs are Reported as Causing a Reaction in Cats? </a:t>
            </a:r>
          </a:p>
        </p:txBody>
      </p:sp>
    </p:spTree>
    <p:extLst>
      <p:ext uri="{BB962C8B-B14F-4D97-AF65-F5344CB8AC3E}">
        <p14:creationId xmlns:p14="http://schemas.microsoft.com/office/powerpoint/2010/main" val="70865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kern="1200">
                <a:latin typeface="+mj-lt"/>
                <a:ea typeface="+mj-ea"/>
                <a:cs typeface="+mj-cs"/>
              </a:rPr>
              <a:t>Top 3 Drugs that Produce an Adverse Reaction in Cats?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43736-967B-483B-9717-2334DC48C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981" y="2436956"/>
            <a:ext cx="5001595" cy="3938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0BBB45-5A52-4A04-8707-6C5393A97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6956"/>
            <a:ext cx="5082267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6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Which Drugs Result in Death?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6914FD-EF79-4764-A6EC-95FA58EC7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9" y="2749042"/>
            <a:ext cx="3797536" cy="31424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4E3D7A-8476-480A-953D-3A46AFBB7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86" y="2749042"/>
            <a:ext cx="3797536" cy="315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5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What are the Ages of the Cats that Died? Does Gender Affect Outcome? </a:t>
            </a:r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AEBE6606-E2DB-4E28-BE48-6D0257158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422" y="2335386"/>
            <a:ext cx="4685127" cy="32482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C9788D-A9A8-4993-8FD2-26136E8CF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84" y="2335387"/>
            <a:ext cx="5085683" cy="325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7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5AA94-26D1-484E-A4E9-5604A7A1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/>
              <a:t>Does the Breed Effect the Outcome?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21D43-6A38-4C24-A811-A1CC0803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7" y="1875493"/>
            <a:ext cx="5416306" cy="382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5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1350</TotalTime>
  <Words>108</Words>
  <Application>Microsoft Office PowerPoint</Application>
  <PresentationFormat>Widescreen</PresentationFormat>
  <Paragraphs>22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 Food &amp; Drug Administration</vt:lpstr>
      <vt:lpstr>Executive Summary</vt:lpstr>
      <vt:lpstr>Analysis of sample cat data</vt:lpstr>
      <vt:lpstr>Distribution of the Data</vt:lpstr>
      <vt:lpstr>What Drugs are Reported as Causing a Reaction in Cats? </vt:lpstr>
      <vt:lpstr>Top 3 Drugs that Produce an Adverse Reaction in Cats?</vt:lpstr>
      <vt:lpstr>Which Drugs Result in Death? </vt:lpstr>
      <vt:lpstr>What are the Ages of the Cats that Died? Does Gender Affect Outcome? </vt:lpstr>
      <vt:lpstr>Does the Breed Effect the Outcome?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Food &amp; Drug Administration</dc:title>
  <dc:creator>Twilla Gerling</dc:creator>
  <cp:lastModifiedBy>Twilla Gerling</cp:lastModifiedBy>
  <cp:revision>8</cp:revision>
  <dcterms:created xsi:type="dcterms:W3CDTF">2021-11-09T01:45:42Z</dcterms:created>
  <dcterms:modified xsi:type="dcterms:W3CDTF">2021-11-10T20:29:29Z</dcterms:modified>
</cp:coreProperties>
</file>