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645ef5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645ef5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e645ef51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e645ef51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e645ef5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e645ef5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e645ef5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e645ef5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e645ef5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e645ef5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e645ef5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e645ef5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vcc.edu/campus-life/civic-sense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Civic Engagement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Lilla Ball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What is Civic Engagement?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Thomas Ehrlich defines civic engagement as: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Working to make a difference in the civic life of our communities.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Developing the combination of: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-Knowledge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-Skills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-Values and Motivation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To make that difference promoting the </a:t>
            </a:r>
            <a:r>
              <a:rPr lang="en" u="sng"/>
              <a:t>quality</a:t>
            </a:r>
            <a:r>
              <a:rPr lang="en" u="sng"/>
              <a:t> of life in a community through: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-Political and Non-Political processes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25" y="2122082"/>
            <a:ext cx="2778701" cy="15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QEP: Civic Engagement at PVCC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PVCC accreditation requires: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Implementation of a Quality Enhancement Project(QEP), the current PVCC QEP is “Civic Engagement”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96" y="2409771"/>
            <a:ext cx="4766200" cy="26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PVCC QEP “Civic Engagement” Title: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u="sng"/>
              <a:t>Civic Sense: Engaging Students in the Civic Life of their </a:t>
            </a:r>
            <a:r>
              <a:rPr lang="en" u="sng"/>
              <a:t>Communities</a:t>
            </a:r>
            <a:r>
              <a:rPr lang="en" u="sng"/>
              <a:t>”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 page: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https://www.pvcc.edu/campus-life/civic-sense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621" y="2767350"/>
            <a:ext cx="3260749" cy="2173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654125"/>
            <a:ext cx="27336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“Civic Sense” QEP Vision Statement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Engaging Students in the civic life of their </a:t>
            </a:r>
            <a:r>
              <a:rPr lang="en"/>
              <a:t>communities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“Civic Sense”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-Seeks to build student leaders: </a:t>
            </a:r>
            <a:r>
              <a:rPr lang="en">
                <a:solidFill>
                  <a:schemeClr val="lt2"/>
                </a:solidFill>
              </a:rPr>
              <a:t>who </a:t>
            </a:r>
            <a:r>
              <a:rPr lang="en">
                <a:solidFill>
                  <a:schemeClr val="lt2"/>
                </a:solidFill>
              </a:rPr>
              <a:t>have</a:t>
            </a:r>
            <a:r>
              <a:rPr lang="en">
                <a:solidFill>
                  <a:schemeClr val="lt2"/>
                </a:solidFill>
              </a:rPr>
              <a:t> strong commitment to democracy and who engage in the civic life of </a:t>
            </a:r>
            <a:r>
              <a:rPr lang="en">
                <a:solidFill>
                  <a:schemeClr val="lt2"/>
                </a:solidFill>
              </a:rPr>
              <a:t>their communities through: </a:t>
            </a:r>
            <a:r>
              <a:rPr lang="en">
                <a:solidFill>
                  <a:srgbClr val="85200C"/>
                </a:solidFill>
              </a:rPr>
              <a:t>collaborative,creative, and critical problem solving even after graduating from pvcc.</a:t>
            </a:r>
            <a:endParaRPr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PVCC “Civic Sense” </a:t>
            </a:r>
            <a:r>
              <a:rPr lang="en"/>
              <a:t>Student</a:t>
            </a:r>
            <a:r>
              <a:rPr lang="en"/>
              <a:t> Learning Outcomes(SLOs)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PVCC Graduates will: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SLO1: Actively participate in civic life by voting in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</a:rPr>
              <a:t>-Local, State, and Federal elections</a:t>
            </a:r>
            <a:endParaRPr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SLO2: Actively participate in civic life by: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</a:rPr>
              <a:t>-Engaging in public </a:t>
            </a:r>
            <a:r>
              <a:rPr lang="en">
                <a:solidFill>
                  <a:srgbClr val="660000"/>
                </a:solidFill>
              </a:rPr>
              <a:t>service</a:t>
            </a:r>
            <a:r>
              <a:rPr lang="en">
                <a:solidFill>
                  <a:srgbClr val="660000"/>
                </a:solidFill>
              </a:rPr>
              <a:t> and/or other </a:t>
            </a:r>
            <a:r>
              <a:rPr lang="en">
                <a:solidFill>
                  <a:srgbClr val="660000"/>
                </a:solidFill>
              </a:rPr>
              <a:t>activities</a:t>
            </a:r>
            <a:r>
              <a:rPr lang="en">
                <a:solidFill>
                  <a:srgbClr val="660000"/>
                </a:solidFill>
              </a:rPr>
              <a:t> that improve: The condition of </a:t>
            </a:r>
            <a:r>
              <a:rPr lang="en">
                <a:solidFill>
                  <a:srgbClr val="660000"/>
                </a:solidFill>
              </a:rPr>
              <a:t>people's</a:t>
            </a:r>
            <a:r>
              <a:rPr lang="en">
                <a:solidFill>
                  <a:srgbClr val="660000"/>
                </a:solidFill>
              </a:rPr>
              <a:t> lives and/or the quality of </a:t>
            </a:r>
            <a:r>
              <a:rPr lang="en">
                <a:solidFill>
                  <a:srgbClr val="660000"/>
                </a:solidFill>
              </a:rPr>
              <a:t>people's</a:t>
            </a:r>
            <a:r>
              <a:rPr lang="en">
                <a:solidFill>
                  <a:srgbClr val="660000"/>
                </a:solidFill>
              </a:rPr>
              <a:t> lives.</a:t>
            </a:r>
            <a:endParaRPr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SLO3: Evaluate multiple perspectives to: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0000"/>
                </a:solidFill>
              </a:rPr>
              <a:t>-Think critically about issues of public consequence.</a:t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50" y="632318"/>
            <a:ext cx="2906850" cy="19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Reference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This material is from: </a:t>
            </a:r>
            <a:r>
              <a:rPr lang="en">
                <a:solidFill>
                  <a:schemeClr val="lt2"/>
                </a:solidFill>
              </a:rPr>
              <a:t>Ehrlich, T. (Ed.).  (2000).  Civic Responsibility and Higher education Westport, CT: American Council on Education.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5" y="2353932"/>
            <a:ext cx="9144000" cy="211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