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ac6b457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ac6b45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ac6b457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ac6b457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eac6b457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eac6b457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eac6b45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eac6b45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eac6b457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eac6b457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eac6b457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eac6b457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eac6b457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eac6b457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Seven Big Ideas of Computer Science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Lilla Ball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Algorithms</a:t>
            </a:r>
            <a:r>
              <a:rPr lang="en"/>
              <a:t>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-Algorithms:</a:t>
            </a:r>
            <a:r>
              <a:rPr lang="en" sz="1600"/>
              <a:t> </a:t>
            </a:r>
            <a:r>
              <a:rPr lang="en" sz="1600">
                <a:solidFill>
                  <a:srgbClr val="00FFFF"/>
                </a:solidFill>
              </a:rPr>
              <a:t>Informal definition- </a:t>
            </a:r>
            <a:r>
              <a:rPr lang="en" sz="1600">
                <a:solidFill>
                  <a:srgbClr val="00FFFF"/>
                </a:solidFill>
              </a:rPr>
              <a:t>Steps to solving a problem.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=Examples:  </a:t>
            </a:r>
            <a:r>
              <a:rPr lang="en" sz="1600">
                <a:solidFill>
                  <a:srgbClr val="00FFFF"/>
                </a:solidFill>
              </a:rPr>
              <a:t>=Following a recipe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                       = Following driving directions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-Algorithms:</a:t>
            </a:r>
            <a:r>
              <a:rPr lang="en" sz="1600">
                <a:solidFill>
                  <a:srgbClr val="00FFFF"/>
                </a:solidFill>
              </a:rPr>
              <a:t> Formal definition-An ordered set of unambiguous, unexecutable steps that defines a terminating process.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Algorithms may solve many computational problems but cannot solve all of them.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18" y="0"/>
            <a:ext cx="2592182" cy="14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Abstraction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-Distinction between: </a:t>
            </a:r>
            <a:r>
              <a:rPr lang="en" sz="1600">
                <a:solidFill>
                  <a:srgbClr val="00FFFF"/>
                </a:solidFill>
              </a:rPr>
              <a:t>The external properties of something and the </a:t>
            </a:r>
            <a:r>
              <a:rPr lang="en" sz="1600">
                <a:solidFill>
                  <a:srgbClr val="00FFFF"/>
                </a:solidFill>
              </a:rPr>
              <a:t>details</a:t>
            </a:r>
            <a:r>
              <a:rPr lang="en" sz="1600">
                <a:solidFill>
                  <a:srgbClr val="00FFFF"/>
                </a:solidFill>
              </a:rPr>
              <a:t> of its internal composition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-Allows the design and manufacture of of complex computer systems, use of “abstract tools” allows study of: 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=How components interact with other components at the same time 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-How a collection of components form a larger component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-How larger components form the whole system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451" y="3585387"/>
            <a:ext cx="2677025" cy="15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Creativity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-Hardware and software systems require creative thought to: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-Design a system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-Solve specific problems and abstract problems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-Test solutions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-Imagine new, novel systems and uses</a:t>
            </a:r>
            <a:endParaRPr sz="1600">
              <a:solidFill>
                <a:srgbClr val="00FFFF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670" y="2318200"/>
            <a:ext cx="2713025" cy="18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82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-Algorithms process or transform digital data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-Different Kinds of Digital Data: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-Text                                     -Graphics              -Video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-Numeric Data               -Sound         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-Issues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-How to digitize analog data            -How to efficiently store data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-How to prevent data errors            -Effect of ever-increasing amount of available data</a:t>
            </a:r>
            <a:endParaRPr sz="1600">
              <a:solidFill>
                <a:srgbClr val="00FFFF"/>
              </a:solidFill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93" y="275268"/>
            <a:ext cx="3613575" cy="2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Programming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40"/>
              <a:t>Programming is the translation of an algorithm into </a:t>
            </a:r>
            <a:r>
              <a:rPr lang="en" sz="1440"/>
              <a:t>executable</a:t>
            </a:r>
            <a:r>
              <a:rPr lang="en" sz="1440"/>
              <a:t> code. The ability to code is a fundamental skill for computer scientists.</a:t>
            </a:r>
            <a:endParaRPr sz="144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40" u="sng"/>
              <a:t>-Phases of computer program development:</a:t>
            </a:r>
            <a:endParaRPr sz="1440" u="sng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FFFF"/>
                </a:solidFill>
              </a:rPr>
              <a:t>-Understand the problem</a:t>
            </a:r>
            <a:endParaRPr sz="144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FFFF"/>
                </a:solidFill>
              </a:rPr>
              <a:t>-Design an algorithm to </a:t>
            </a:r>
            <a:r>
              <a:rPr lang="en" sz="1440">
                <a:solidFill>
                  <a:srgbClr val="00FFFF"/>
                </a:solidFill>
              </a:rPr>
              <a:t>solace</a:t>
            </a:r>
            <a:r>
              <a:rPr lang="en" sz="1440">
                <a:solidFill>
                  <a:srgbClr val="00FFFF"/>
                </a:solidFill>
              </a:rPr>
              <a:t> the problem</a:t>
            </a:r>
            <a:endParaRPr sz="144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FFFF"/>
                </a:solidFill>
              </a:rPr>
              <a:t>-Enter the program and save</a:t>
            </a:r>
            <a:endParaRPr sz="144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FFFF"/>
                </a:solidFill>
              </a:rPr>
              <a:t>-Execute the program</a:t>
            </a:r>
            <a:endParaRPr sz="144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FFFF"/>
                </a:solidFill>
              </a:rPr>
              <a:t>-Test the program , find </a:t>
            </a:r>
            <a:r>
              <a:rPr lang="en" sz="1440">
                <a:solidFill>
                  <a:srgbClr val="00FFFF"/>
                </a:solidFill>
              </a:rPr>
              <a:t>eros</a:t>
            </a:r>
            <a:r>
              <a:rPr lang="en" sz="1440">
                <a:solidFill>
                  <a:srgbClr val="00FFFF"/>
                </a:solidFill>
              </a:rPr>
              <a:t> and debug, then retest</a:t>
            </a:r>
            <a:endParaRPr sz="144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40">
                <a:solidFill>
                  <a:srgbClr val="00FFFF"/>
                </a:solidFill>
              </a:rPr>
              <a:t>-Document and </a:t>
            </a:r>
            <a:r>
              <a:rPr lang="en" sz="1440">
                <a:solidFill>
                  <a:srgbClr val="00FFFF"/>
                </a:solidFill>
              </a:rPr>
              <a:t>evaluate</a:t>
            </a:r>
            <a:r>
              <a:rPr lang="en" sz="1440">
                <a:solidFill>
                  <a:srgbClr val="00FFFF"/>
                </a:solidFill>
              </a:rPr>
              <a:t> the program</a:t>
            </a:r>
            <a:endParaRPr sz="1440">
              <a:solidFill>
                <a:srgbClr val="00FFFF"/>
              </a:solidFill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221" y="2202301"/>
            <a:ext cx="2891223" cy="19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Internet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/>
              <a:t>internet</a:t>
            </a:r>
            <a:r>
              <a:rPr lang="en" sz="1600"/>
              <a:t> connects computers and electronic devices </a:t>
            </a:r>
            <a:r>
              <a:rPr lang="en" sz="1600"/>
              <a:t>around</a:t>
            </a:r>
            <a:r>
              <a:rPr lang="en" sz="1600"/>
              <a:t> the world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-Affects many aspects of our lives including: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-Commerce            -Education         -Transportation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-News                        -Health                 -Defense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-Entertainment    -Law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/>
              <a:t>Profound impact on privacy and security-</a:t>
            </a:r>
            <a:r>
              <a:rPr lang="en" sz="1600">
                <a:solidFill>
                  <a:srgbClr val="00FFFF"/>
                </a:solidFill>
              </a:rPr>
              <a:t>Growing importance of </a:t>
            </a:r>
            <a:r>
              <a:rPr lang="en" sz="1600">
                <a:solidFill>
                  <a:srgbClr val="00FFFF"/>
                </a:solidFill>
              </a:rPr>
              <a:t>cryptocurrency</a:t>
            </a:r>
            <a:r>
              <a:rPr lang="en" sz="1600">
                <a:solidFill>
                  <a:srgbClr val="00FFFF"/>
                </a:solidFill>
              </a:rPr>
              <a:t> and cybersecurity</a:t>
            </a:r>
            <a:endParaRPr sz="1600">
              <a:solidFill>
                <a:srgbClr val="00FFFF"/>
              </a:solidFill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825" y="1926975"/>
            <a:ext cx="2904525" cy="188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Impact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-Computer science has a direct impact on: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-Technology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-But also many other aspects of our lives such as: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-Social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-Ethical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-Legal</a:t>
            </a:r>
            <a:endParaRPr sz="1600">
              <a:solidFill>
                <a:srgbClr val="00FFFF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76" y="3117702"/>
            <a:ext cx="5710177" cy="1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575" y="202825"/>
            <a:ext cx="3013675" cy="226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