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A7E6-548D-4832-9D82-33DBCED53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69C6-49DA-4399-BE48-65AB4CF6D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88952-71E7-459F-8897-ADB284E8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E9C3-276B-41F7-8024-F9850FA061C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55676-3728-4064-886F-BB62EE3C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4FC1B-506B-49ED-8FDE-18EBABA2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6F76-533C-4F4F-A628-696AC1F07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0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B3FE-78DD-4F61-BAC9-A16593F0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6415A-221A-4742-9D8D-2383D3EFA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36154-0DB8-474F-8A62-BC12E198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E9C3-276B-41F7-8024-F9850FA061C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7A29C-1B25-4D03-81A4-554645FF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0C00-B49F-4CF8-A10A-E171518D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6F76-533C-4F4F-A628-696AC1F07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0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1DEF4-8936-4A3C-B4ED-464DA88A8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F2D10-37BD-478C-B533-E7FB631D7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684F0-8126-495B-B513-A8648025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E9C3-276B-41F7-8024-F9850FA061C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9102B-8DCF-4496-BF84-D612A1F2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EF700-5742-4506-8A7B-3CD9E469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6F76-533C-4F4F-A628-696AC1F07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0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9330-07C6-4D0A-8FCC-E8295AF7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BE706-9255-4399-8CCC-E19E87E9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5B023-EA2B-4195-86E8-D5F7697E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E9C3-276B-41F7-8024-F9850FA061C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CB924-F249-4965-AF5D-8C167EE0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8CA0B-F5C5-4DED-83C7-42F9D65A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6F76-533C-4F4F-A628-696AC1F07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1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8943-5D25-437F-A82E-34317708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BA8CE-28FA-45FA-9AB0-ED0199801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288F1-4923-409C-AA87-595A3AE2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E9C3-276B-41F7-8024-F9850FA061C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5D45-6A7D-45BB-B3AA-19691B39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E30DD-E57F-49DF-A185-9A9E83AB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6F76-533C-4F4F-A628-696AC1F07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1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C503-7935-4D23-BD97-6418B2D0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1381-B6ED-4DA6-9292-46106B4F4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58D1E-460C-4717-B710-9F52E7537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1EE12-132B-4841-8F8D-2461C3CD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E9C3-276B-41F7-8024-F9850FA061C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3E1D1-9BA7-4AA2-8A72-63D3BE0C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5DACC-6D8B-41F1-9158-3632989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6F76-533C-4F4F-A628-696AC1F07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6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A28C-B05E-4B3E-A674-E78208B6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5815F-1123-4C75-B560-D8F51D1EE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086BF-B36D-46CB-808A-F19A538B8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9B4F7-F284-4DE7-8137-341250F37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EE851-49A8-4976-8DB2-5C4EDD2D5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81B9D-2509-4114-9A89-B5762980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E9C3-276B-41F7-8024-F9850FA061C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89C2F-50D7-48C0-B71A-31170D0E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EB01A-374D-4BE8-831A-7F8A961D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6F76-533C-4F4F-A628-696AC1F07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0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CF31-CCE5-4A4D-8708-8AAE5621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42D60-5F58-4D5F-B64A-2C764D32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E9C3-276B-41F7-8024-F9850FA061C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F4351-2828-4357-B854-63F6A8CF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47E9A-0FA9-4D89-9976-C9FB8E9F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6F76-533C-4F4F-A628-696AC1F07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2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F21D6-7F98-47E7-A273-93F148E8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E9C3-276B-41F7-8024-F9850FA061C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E2E7A-357B-42FA-BD41-A7490C23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4ABD-7C4B-406C-8945-C5E4AEB4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6F76-533C-4F4F-A628-696AC1F07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0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B8B2-DB4E-47B9-96BB-FB866766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7639-E25C-4AAF-886F-9D7E0D386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AFD96-98BD-4CEB-B223-823657F2D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3B2C7-3772-478F-84BD-4F62EDB8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E9C3-276B-41F7-8024-F9850FA061C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6607F-C5C8-484E-B502-DBCF009C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C366E-2AAE-4BD1-B208-F94B93CA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6F76-533C-4F4F-A628-696AC1F07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4851-187C-4A94-B437-B9648FAD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363B25-8A3C-4011-94AE-7552BA769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F05D6-CE55-4561-8988-AC06C6F40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F59B2-8DE4-4A62-AE43-BDD7BF44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E9C3-276B-41F7-8024-F9850FA061C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55721-7F53-4AC4-B0C3-45C9E5C7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13CCB-7EA6-4336-8361-1F184A9C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6F76-533C-4F4F-A628-696AC1F07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8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4EBC7-ED15-4798-91D5-E672008B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A08DA-C219-4996-A9F6-D93C4D9F3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A148-5C6F-4932-8EA7-684C6BC68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CE9C3-276B-41F7-8024-F9850FA061C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C0144-7855-4A6A-A69F-D1B506CBE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ACEC4-12E0-4D1F-A51E-444C95D30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96F76-533C-4F4F-A628-696AC1F07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CA11-C4E1-458A-AE65-9508BFEC508D}"/>
              </a:ext>
            </a:extLst>
          </p:cNvPr>
          <p:cNvSpPr txBox="1"/>
          <p:nvPr/>
        </p:nvSpPr>
        <p:spPr>
          <a:xfrm>
            <a:off x="4081089" y="111471"/>
            <a:ext cx="4029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HISTÓRIA DE USUÁRIO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2A2429A4-68AD-41B5-B93F-004D38A242C2}"/>
              </a:ext>
            </a:extLst>
          </p:cNvPr>
          <p:cNvSpPr/>
          <p:nvPr/>
        </p:nvSpPr>
        <p:spPr>
          <a:xfrm>
            <a:off x="3285928" y="696246"/>
            <a:ext cx="2617101" cy="169576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dirty="0">
                <a:solidFill>
                  <a:schemeClr val="tx1"/>
                </a:solidFill>
              </a:rPr>
              <a:t>mestre Pokémon </a:t>
            </a:r>
            <a:r>
              <a:rPr lang="pt-BR" sz="1600" dirty="0">
                <a:solidFill>
                  <a:schemeClr val="tx1"/>
                </a:solidFill>
              </a:rPr>
              <a:t>eu quero </a:t>
            </a:r>
            <a:r>
              <a:rPr lang="pt-BR" sz="1600" b="1" dirty="0">
                <a:solidFill>
                  <a:schemeClr val="tx1"/>
                </a:solidFill>
              </a:rPr>
              <a:t>um lugar onde consiga verificar todos os </a:t>
            </a:r>
            <a:r>
              <a:rPr lang="pt-BR" sz="1600" b="1" dirty="0" err="1">
                <a:solidFill>
                  <a:schemeClr val="tx1"/>
                </a:solidFill>
              </a:rPr>
              <a:t>Pokémons</a:t>
            </a:r>
            <a:r>
              <a:rPr lang="pt-BR" sz="1600" dirty="0">
                <a:solidFill>
                  <a:schemeClr val="tx1"/>
                </a:solidFill>
              </a:rPr>
              <a:t> para </a:t>
            </a:r>
            <a:r>
              <a:rPr lang="pt-BR" sz="1600" b="1" dirty="0">
                <a:solidFill>
                  <a:schemeClr val="tx1"/>
                </a:solidFill>
              </a:rPr>
              <a:t>conhecer melhor o jogo</a:t>
            </a:r>
            <a:r>
              <a:rPr lang="pt-BR" sz="1600" dirty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98421AF6-85F8-4A06-AD80-E2344E7B45AD}"/>
              </a:ext>
            </a:extLst>
          </p:cNvPr>
          <p:cNvSpPr/>
          <p:nvPr/>
        </p:nvSpPr>
        <p:spPr>
          <a:xfrm>
            <a:off x="475856" y="696246"/>
            <a:ext cx="2617101" cy="169576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dirty="0">
                <a:solidFill>
                  <a:schemeClr val="tx1"/>
                </a:solidFill>
              </a:rPr>
              <a:t>mestre Pokémon </a:t>
            </a:r>
            <a:r>
              <a:rPr lang="pt-BR" sz="1600" dirty="0">
                <a:solidFill>
                  <a:schemeClr val="tx1"/>
                </a:solidFill>
              </a:rPr>
              <a:t>eu quero </a:t>
            </a:r>
            <a:r>
              <a:rPr lang="pt-BR" sz="1600" b="1" dirty="0">
                <a:solidFill>
                  <a:schemeClr val="tx1"/>
                </a:solidFill>
              </a:rPr>
              <a:t>conseguir visualizar as características de cada Pokémon</a:t>
            </a:r>
            <a:r>
              <a:rPr lang="pt-BR" sz="1600" dirty="0">
                <a:solidFill>
                  <a:schemeClr val="tx1"/>
                </a:solidFill>
              </a:rPr>
              <a:t> para </a:t>
            </a:r>
            <a:r>
              <a:rPr lang="pt-BR" sz="1600" b="1" dirty="0">
                <a:solidFill>
                  <a:schemeClr val="tx1"/>
                </a:solidFill>
              </a:rPr>
              <a:t>determinar minhas decisões</a:t>
            </a:r>
            <a:r>
              <a:rPr lang="pt-BR" sz="1600" dirty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07ECDE32-789B-4345-826F-DA6DC41ED455}"/>
              </a:ext>
            </a:extLst>
          </p:cNvPr>
          <p:cNvSpPr/>
          <p:nvPr/>
        </p:nvSpPr>
        <p:spPr>
          <a:xfrm>
            <a:off x="6096000" y="696246"/>
            <a:ext cx="2617101" cy="169576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dirty="0">
                <a:solidFill>
                  <a:schemeClr val="tx1"/>
                </a:solidFill>
              </a:rPr>
              <a:t>mestre Pokémon </a:t>
            </a:r>
            <a:r>
              <a:rPr lang="pt-BR" sz="1600" dirty="0">
                <a:solidFill>
                  <a:schemeClr val="tx1"/>
                </a:solidFill>
              </a:rPr>
              <a:t>eu quero </a:t>
            </a:r>
            <a:r>
              <a:rPr lang="pt-BR" sz="1600" b="1" dirty="0">
                <a:solidFill>
                  <a:schemeClr val="tx1"/>
                </a:solidFill>
              </a:rPr>
              <a:t>saber a frequência com que encontro os </a:t>
            </a:r>
            <a:r>
              <a:rPr lang="pt-BR" sz="1600" b="1" dirty="0" err="1">
                <a:solidFill>
                  <a:schemeClr val="tx1"/>
                </a:solidFill>
              </a:rPr>
              <a:t>Pokémons</a:t>
            </a:r>
            <a:r>
              <a:rPr lang="pt-BR" sz="1600" dirty="0">
                <a:solidFill>
                  <a:schemeClr val="tx1"/>
                </a:solidFill>
              </a:rPr>
              <a:t> para </a:t>
            </a:r>
            <a:r>
              <a:rPr lang="pt-BR" sz="1600" b="1" dirty="0">
                <a:solidFill>
                  <a:schemeClr val="tx1"/>
                </a:solidFill>
              </a:rPr>
              <a:t>definir minhas táticas de caça.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49E30E6D-F4E4-49BD-92C4-D2B55DE250AB}"/>
              </a:ext>
            </a:extLst>
          </p:cNvPr>
          <p:cNvSpPr/>
          <p:nvPr/>
        </p:nvSpPr>
        <p:spPr>
          <a:xfrm>
            <a:off x="8906072" y="696246"/>
            <a:ext cx="2617101" cy="169576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dirty="0">
                <a:solidFill>
                  <a:schemeClr val="tx1"/>
                </a:solidFill>
              </a:rPr>
              <a:t>mestre Pokémon </a:t>
            </a:r>
            <a:r>
              <a:rPr lang="pt-BR" sz="1600" dirty="0">
                <a:solidFill>
                  <a:schemeClr val="tx1"/>
                </a:solidFill>
              </a:rPr>
              <a:t>eu quero </a:t>
            </a:r>
            <a:r>
              <a:rPr lang="pt-BR" sz="1600" b="1" dirty="0">
                <a:solidFill>
                  <a:schemeClr val="tx1"/>
                </a:solidFill>
              </a:rPr>
              <a:t>saber os tipos de </a:t>
            </a:r>
            <a:r>
              <a:rPr lang="pt-BR" sz="1600" b="1" dirty="0" err="1">
                <a:solidFill>
                  <a:schemeClr val="tx1"/>
                </a:solidFill>
              </a:rPr>
              <a:t>Pokémons</a:t>
            </a:r>
            <a:r>
              <a:rPr lang="pt-BR" sz="1600" dirty="0">
                <a:solidFill>
                  <a:schemeClr val="tx1"/>
                </a:solidFill>
              </a:rPr>
              <a:t>  para  </a:t>
            </a:r>
            <a:r>
              <a:rPr lang="pt-BR" sz="1600" b="1" dirty="0">
                <a:solidFill>
                  <a:schemeClr val="tx1"/>
                </a:solidFill>
              </a:rPr>
              <a:t>definir qual utilizar nas batalhas.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AD84DA2C-7FF6-4C6B-8BB7-ED502AD7AF82}"/>
              </a:ext>
            </a:extLst>
          </p:cNvPr>
          <p:cNvSpPr/>
          <p:nvPr/>
        </p:nvSpPr>
        <p:spPr>
          <a:xfrm>
            <a:off x="3285928" y="2796212"/>
            <a:ext cx="2617101" cy="169576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dirty="0">
                <a:solidFill>
                  <a:schemeClr val="tx1"/>
                </a:solidFill>
              </a:rPr>
              <a:t>mestre Pokémon </a:t>
            </a:r>
            <a:r>
              <a:rPr lang="pt-BR" sz="1600" dirty="0">
                <a:solidFill>
                  <a:schemeClr val="tx1"/>
                </a:solidFill>
              </a:rPr>
              <a:t>eu quero </a:t>
            </a:r>
            <a:r>
              <a:rPr lang="pt-BR" sz="1600" b="1" dirty="0">
                <a:solidFill>
                  <a:schemeClr val="tx1"/>
                </a:solidFill>
              </a:rPr>
              <a:t>ordenar os </a:t>
            </a:r>
            <a:r>
              <a:rPr lang="pt-BR" sz="1600" b="1" dirty="0" err="1">
                <a:solidFill>
                  <a:schemeClr val="tx1"/>
                </a:solidFill>
              </a:rPr>
              <a:t>Pokémons</a:t>
            </a:r>
            <a:r>
              <a:rPr lang="pt-BR" sz="1600" b="1" dirty="0">
                <a:solidFill>
                  <a:schemeClr val="tx1"/>
                </a:solidFill>
              </a:rPr>
              <a:t> por tipos e fraquezas </a:t>
            </a:r>
            <a:r>
              <a:rPr lang="pt-BR" sz="1600" dirty="0">
                <a:solidFill>
                  <a:schemeClr val="tx1"/>
                </a:solidFill>
              </a:rPr>
              <a:t>para </a:t>
            </a:r>
            <a:r>
              <a:rPr lang="pt-BR" sz="1600" b="1" dirty="0">
                <a:solidFill>
                  <a:schemeClr val="tx1"/>
                </a:solidFill>
              </a:rPr>
              <a:t>visualizá-los por nível de importância.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E7962F9E-4019-456E-90CC-734CAADDBB43}"/>
              </a:ext>
            </a:extLst>
          </p:cNvPr>
          <p:cNvSpPr/>
          <p:nvPr/>
        </p:nvSpPr>
        <p:spPr>
          <a:xfrm>
            <a:off x="475856" y="2796212"/>
            <a:ext cx="2617101" cy="169576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dirty="0">
                <a:solidFill>
                  <a:schemeClr val="tx1"/>
                </a:solidFill>
              </a:rPr>
              <a:t>mestre Pokémon </a:t>
            </a:r>
            <a:r>
              <a:rPr lang="pt-BR" sz="1600" dirty="0">
                <a:solidFill>
                  <a:schemeClr val="tx1"/>
                </a:solidFill>
              </a:rPr>
              <a:t>eu quero  </a:t>
            </a:r>
            <a:r>
              <a:rPr lang="pt-BR" sz="1600" b="1" dirty="0">
                <a:solidFill>
                  <a:schemeClr val="tx1"/>
                </a:solidFill>
              </a:rPr>
              <a:t>saber as forças e fraquezas</a:t>
            </a:r>
            <a:r>
              <a:rPr lang="pt-BR" sz="1600" dirty="0">
                <a:solidFill>
                  <a:schemeClr val="tx1"/>
                </a:solidFill>
              </a:rPr>
              <a:t> para </a:t>
            </a:r>
            <a:r>
              <a:rPr lang="pt-BR" sz="1600" b="1" dirty="0">
                <a:solidFill>
                  <a:schemeClr val="tx1"/>
                </a:solidFill>
              </a:rPr>
              <a:t>adequar meus </a:t>
            </a:r>
            <a:r>
              <a:rPr lang="pt-BR" sz="1600" b="1" dirty="0" err="1">
                <a:solidFill>
                  <a:schemeClr val="tx1"/>
                </a:solidFill>
              </a:rPr>
              <a:t>Pokémons</a:t>
            </a:r>
            <a:r>
              <a:rPr lang="pt-BR" sz="1600" b="1" dirty="0">
                <a:solidFill>
                  <a:schemeClr val="tx1"/>
                </a:solidFill>
              </a:rPr>
              <a:t> as batalhas.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EC7DD708-F224-45F5-8DB6-3B445813267A}"/>
              </a:ext>
            </a:extLst>
          </p:cNvPr>
          <p:cNvSpPr/>
          <p:nvPr/>
        </p:nvSpPr>
        <p:spPr>
          <a:xfrm>
            <a:off x="6096000" y="2796212"/>
            <a:ext cx="2617101" cy="169576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dirty="0">
                <a:solidFill>
                  <a:schemeClr val="tx1"/>
                </a:solidFill>
              </a:rPr>
              <a:t>visitante da página </a:t>
            </a:r>
            <a:r>
              <a:rPr lang="pt-BR" sz="1600" dirty="0">
                <a:solidFill>
                  <a:schemeClr val="tx1"/>
                </a:solidFill>
              </a:rPr>
              <a:t>eu quero </a:t>
            </a:r>
            <a:r>
              <a:rPr lang="pt-BR" sz="1600" b="1" dirty="0">
                <a:solidFill>
                  <a:schemeClr val="tx1"/>
                </a:solidFill>
              </a:rPr>
              <a:t>saber o que é Pokémon Go </a:t>
            </a:r>
            <a:r>
              <a:rPr lang="pt-BR" sz="1600" dirty="0">
                <a:solidFill>
                  <a:schemeClr val="tx1"/>
                </a:solidFill>
              </a:rPr>
              <a:t>para </a:t>
            </a:r>
            <a:r>
              <a:rPr lang="pt-BR" sz="1600" b="1" dirty="0">
                <a:solidFill>
                  <a:schemeClr val="tx1"/>
                </a:solidFill>
              </a:rPr>
              <a:t>decidir se gostaria de jogar ou não.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A116FFBE-5EA5-4EEC-BDAC-D7EF0F566F6A}"/>
              </a:ext>
            </a:extLst>
          </p:cNvPr>
          <p:cNvSpPr/>
          <p:nvPr/>
        </p:nvSpPr>
        <p:spPr>
          <a:xfrm>
            <a:off x="8906072" y="2796212"/>
            <a:ext cx="2617101" cy="169576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dirty="0">
                <a:solidFill>
                  <a:schemeClr val="tx1"/>
                </a:solidFill>
              </a:rPr>
              <a:t>mestre Pokémon </a:t>
            </a:r>
            <a:r>
              <a:rPr lang="pt-BR" sz="1600" dirty="0">
                <a:solidFill>
                  <a:schemeClr val="tx1"/>
                </a:solidFill>
              </a:rPr>
              <a:t>eu quero </a:t>
            </a:r>
            <a:r>
              <a:rPr lang="pt-BR" sz="1600" b="1" dirty="0">
                <a:solidFill>
                  <a:schemeClr val="tx1"/>
                </a:solidFill>
              </a:rPr>
              <a:t>saber algumas curiosidades sobre o jogo, os </a:t>
            </a:r>
            <a:r>
              <a:rPr lang="pt-BR" sz="1600" b="1" dirty="0" err="1">
                <a:solidFill>
                  <a:schemeClr val="tx1"/>
                </a:solidFill>
              </a:rPr>
              <a:t>Pokémons</a:t>
            </a:r>
            <a:r>
              <a:rPr lang="pt-BR" sz="1600" dirty="0">
                <a:solidFill>
                  <a:schemeClr val="tx1"/>
                </a:solidFill>
              </a:rPr>
              <a:t> para </a:t>
            </a:r>
            <a:r>
              <a:rPr lang="pt-BR" sz="1600" b="1" dirty="0">
                <a:solidFill>
                  <a:schemeClr val="tx1"/>
                </a:solidFill>
              </a:rPr>
              <a:t>me manter atualizado.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A8A66A25-ADB1-4083-A998-812AE2F7DAEE}"/>
              </a:ext>
            </a:extLst>
          </p:cNvPr>
          <p:cNvSpPr/>
          <p:nvPr/>
        </p:nvSpPr>
        <p:spPr>
          <a:xfrm>
            <a:off x="2451535" y="4896176"/>
            <a:ext cx="3080732" cy="169576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dirty="0">
                <a:solidFill>
                  <a:schemeClr val="tx1"/>
                </a:solidFill>
              </a:rPr>
              <a:t>mestre Pokémon </a:t>
            </a:r>
            <a:r>
              <a:rPr lang="pt-BR" sz="1600" dirty="0">
                <a:solidFill>
                  <a:schemeClr val="tx1"/>
                </a:solidFill>
              </a:rPr>
              <a:t>eu quero </a:t>
            </a:r>
            <a:r>
              <a:rPr lang="pt-BR" sz="1600" b="1" dirty="0">
                <a:solidFill>
                  <a:schemeClr val="tx1"/>
                </a:solidFill>
              </a:rPr>
              <a:t>saber se meu Pokémon tem evolução (quantas, quais) </a:t>
            </a:r>
            <a:r>
              <a:rPr lang="pt-BR" sz="1600" dirty="0">
                <a:solidFill>
                  <a:schemeClr val="tx1"/>
                </a:solidFill>
              </a:rPr>
              <a:t>para </a:t>
            </a:r>
            <a:r>
              <a:rPr lang="pt-BR" sz="1600" b="1" dirty="0">
                <a:solidFill>
                  <a:schemeClr val="tx1"/>
                </a:solidFill>
              </a:rPr>
              <a:t>entender melhor sobre o meu Pokémon.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51B0742B-C2C3-4D2E-B10B-F2FBF44E0E31}"/>
              </a:ext>
            </a:extLst>
          </p:cNvPr>
          <p:cNvSpPr/>
          <p:nvPr/>
        </p:nvSpPr>
        <p:spPr>
          <a:xfrm>
            <a:off x="6659733" y="4896175"/>
            <a:ext cx="3080732" cy="169576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Como</a:t>
            </a:r>
            <a:r>
              <a:rPr lang="pt-BR" sz="1600" b="1" dirty="0">
                <a:solidFill>
                  <a:schemeClr val="tx1"/>
                </a:solidFill>
              </a:rPr>
              <a:t> mestre Pokémon </a:t>
            </a:r>
            <a:r>
              <a:rPr lang="pt-BR" sz="1600" dirty="0">
                <a:solidFill>
                  <a:schemeClr val="tx1"/>
                </a:solidFill>
              </a:rPr>
              <a:t>eu quero </a:t>
            </a:r>
            <a:r>
              <a:rPr lang="pt-BR" sz="1600" b="1" dirty="0">
                <a:solidFill>
                  <a:schemeClr val="tx1"/>
                </a:solidFill>
              </a:rPr>
              <a:t>saber quantos </a:t>
            </a:r>
            <a:r>
              <a:rPr lang="pt-BR" sz="1600" b="1" dirty="0" err="1">
                <a:solidFill>
                  <a:schemeClr val="tx1"/>
                </a:solidFill>
              </a:rPr>
              <a:t>candies</a:t>
            </a:r>
            <a:r>
              <a:rPr lang="pt-BR" sz="1600" b="1" dirty="0">
                <a:solidFill>
                  <a:schemeClr val="tx1"/>
                </a:solidFill>
              </a:rPr>
              <a:t> são necessário para evoluir meu Pokémon </a:t>
            </a:r>
            <a:r>
              <a:rPr lang="pt-BR" sz="1600" dirty="0">
                <a:solidFill>
                  <a:schemeClr val="tx1"/>
                </a:solidFill>
              </a:rPr>
              <a:t>para</a:t>
            </a:r>
            <a:r>
              <a:rPr lang="pt-BR" sz="1600" b="1" dirty="0">
                <a:solidFill>
                  <a:schemeClr val="tx1"/>
                </a:solidFill>
              </a:rPr>
              <a:t> conseguir controlar as evoluções conforme as batalhas.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86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Kauana Agostini</dc:creator>
  <cp:lastModifiedBy>Kauana Agostini</cp:lastModifiedBy>
  <cp:revision>5</cp:revision>
  <dcterms:created xsi:type="dcterms:W3CDTF">2020-11-13T19:27:25Z</dcterms:created>
  <dcterms:modified xsi:type="dcterms:W3CDTF">2020-11-13T20:25:22Z</dcterms:modified>
</cp:coreProperties>
</file>