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064" r:id="rId4"/>
  </p:sldMasterIdLst>
  <p:notesMasterIdLst>
    <p:notesMasterId r:id="rId13"/>
  </p:notesMasterIdLst>
  <p:handoutMasterIdLst>
    <p:handoutMasterId r:id="rId14"/>
  </p:handoutMasterIdLst>
  <p:sldIdLst>
    <p:sldId id="256" r:id="rId5"/>
    <p:sldId id="309" r:id="rId6"/>
    <p:sldId id="259" r:id="rId7"/>
    <p:sldId id="1878" r:id="rId8"/>
    <p:sldId id="285" r:id="rId9"/>
    <p:sldId id="1879" r:id="rId10"/>
    <p:sldId id="1881" r:id="rId11"/>
    <p:sldId id="188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457" autoAdjust="0"/>
  </p:normalViewPr>
  <p:slideViewPr>
    <p:cSldViewPr>
      <p:cViewPr varScale="1">
        <p:scale>
          <a:sx n="111" d="100"/>
          <a:sy n="111" d="100"/>
        </p:scale>
        <p:origin x="594"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296" y="-88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Brooks (RIB) | VIA" userId="d218e636-6c12-4060-8e5d-4173eee525b6" providerId="ADAL" clId="{E216F0AB-F69E-482C-9518-FCDAD105B3CC}"/>
    <pc:docChg chg="undo custSel addSld delSld modSld sldOrd">
      <pc:chgData name="Richard Brooks (RIB) | VIA" userId="d218e636-6c12-4060-8e5d-4173eee525b6" providerId="ADAL" clId="{E216F0AB-F69E-482C-9518-FCDAD105B3CC}" dt="2024-02-26T09:49:41.482" v="411"/>
      <pc:docMkLst>
        <pc:docMk/>
      </pc:docMkLst>
      <pc:sldChg chg="modSp mod modTransition">
        <pc:chgData name="Richard Brooks (RIB) | VIA" userId="d218e636-6c12-4060-8e5d-4173eee525b6" providerId="ADAL" clId="{E216F0AB-F69E-482C-9518-FCDAD105B3CC}" dt="2024-02-26T09:48:16.754" v="408"/>
        <pc:sldMkLst>
          <pc:docMk/>
          <pc:sldMk cId="0" sldId="256"/>
        </pc:sldMkLst>
        <pc:spChg chg="mod">
          <ac:chgData name="Richard Brooks (RIB) | VIA" userId="d218e636-6c12-4060-8e5d-4173eee525b6" providerId="ADAL" clId="{E216F0AB-F69E-482C-9518-FCDAD105B3CC}" dt="2024-02-26T08:16:30.442" v="22" actId="20577"/>
          <ac:spMkLst>
            <pc:docMk/>
            <pc:sldMk cId="0" sldId="256"/>
            <ac:spMk id="17411" creationId="{00000000-0000-0000-0000-000000000000}"/>
          </ac:spMkLst>
        </pc:spChg>
      </pc:sldChg>
      <pc:sldChg chg="modTransition">
        <pc:chgData name="Richard Brooks (RIB) | VIA" userId="d218e636-6c12-4060-8e5d-4173eee525b6" providerId="ADAL" clId="{E216F0AB-F69E-482C-9518-FCDAD105B3CC}" dt="2024-02-26T09:48:16.754" v="408"/>
        <pc:sldMkLst>
          <pc:docMk/>
          <pc:sldMk cId="0" sldId="259"/>
        </pc:sldMkLst>
      </pc:sldChg>
      <pc:sldChg chg="modTransition">
        <pc:chgData name="Richard Brooks (RIB) | VIA" userId="d218e636-6c12-4060-8e5d-4173eee525b6" providerId="ADAL" clId="{E216F0AB-F69E-482C-9518-FCDAD105B3CC}" dt="2024-02-26T09:48:16.754" v="408"/>
        <pc:sldMkLst>
          <pc:docMk/>
          <pc:sldMk cId="0" sldId="261"/>
        </pc:sldMkLst>
      </pc:sldChg>
      <pc:sldChg chg="del">
        <pc:chgData name="Richard Brooks (RIB) | VIA" userId="d218e636-6c12-4060-8e5d-4173eee525b6" providerId="ADAL" clId="{E216F0AB-F69E-482C-9518-FCDAD105B3CC}" dt="2024-02-26T08:38:34.951" v="127" actId="47"/>
        <pc:sldMkLst>
          <pc:docMk/>
          <pc:sldMk cId="0" sldId="264"/>
        </pc:sldMkLst>
      </pc:sldChg>
      <pc:sldChg chg="del">
        <pc:chgData name="Richard Brooks (RIB) | VIA" userId="d218e636-6c12-4060-8e5d-4173eee525b6" providerId="ADAL" clId="{E216F0AB-F69E-482C-9518-FCDAD105B3CC}" dt="2024-02-26T08:38:19.799" v="100" actId="47"/>
        <pc:sldMkLst>
          <pc:docMk/>
          <pc:sldMk cId="0" sldId="266"/>
        </pc:sldMkLst>
      </pc:sldChg>
      <pc:sldChg chg="del">
        <pc:chgData name="Richard Brooks (RIB) | VIA" userId="d218e636-6c12-4060-8e5d-4173eee525b6" providerId="ADAL" clId="{E216F0AB-F69E-482C-9518-FCDAD105B3CC}" dt="2024-02-26T08:38:22.616" v="105" actId="47"/>
        <pc:sldMkLst>
          <pc:docMk/>
          <pc:sldMk cId="0" sldId="267"/>
        </pc:sldMkLst>
      </pc:sldChg>
      <pc:sldChg chg="del">
        <pc:chgData name="Richard Brooks (RIB) | VIA" userId="d218e636-6c12-4060-8e5d-4173eee525b6" providerId="ADAL" clId="{E216F0AB-F69E-482C-9518-FCDAD105B3CC}" dt="2024-02-26T08:38:23.894" v="107" actId="47"/>
        <pc:sldMkLst>
          <pc:docMk/>
          <pc:sldMk cId="0" sldId="269"/>
        </pc:sldMkLst>
      </pc:sldChg>
      <pc:sldChg chg="del">
        <pc:chgData name="Richard Brooks (RIB) | VIA" userId="d218e636-6c12-4060-8e5d-4173eee525b6" providerId="ADAL" clId="{E216F0AB-F69E-482C-9518-FCDAD105B3CC}" dt="2024-02-26T08:38:24.486" v="108" actId="47"/>
        <pc:sldMkLst>
          <pc:docMk/>
          <pc:sldMk cId="0" sldId="270"/>
        </pc:sldMkLst>
      </pc:sldChg>
      <pc:sldChg chg="del">
        <pc:chgData name="Richard Brooks (RIB) | VIA" userId="d218e636-6c12-4060-8e5d-4173eee525b6" providerId="ADAL" clId="{E216F0AB-F69E-482C-9518-FCDAD105B3CC}" dt="2024-02-26T08:38:25.116" v="109" actId="47"/>
        <pc:sldMkLst>
          <pc:docMk/>
          <pc:sldMk cId="0" sldId="271"/>
        </pc:sldMkLst>
      </pc:sldChg>
      <pc:sldChg chg="del">
        <pc:chgData name="Richard Brooks (RIB) | VIA" userId="d218e636-6c12-4060-8e5d-4173eee525b6" providerId="ADAL" clId="{E216F0AB-F69E-482C-9518-FCDAD105B3CC}" dt="2024-02-26T08:38:25.919" v="110" actId="47"/>
        <pc:sldMkLst>
          <pc:docMk/>
          <pc:sldMk cId="0" sldId="272"/>
        </pc:sldMkLst>
      </pc:sldChg>
      <pc:sldChg chg="del">
        <pc:chgData name="Richard Brooks (RIB) | VIA" userId="d218e636-6c12-4060-8e5d-4173eee525b6" providerId="ADAL" clId="{E216F0AB-F69E-482C-9518-FCDAD105B3CC}" dt="2024-02-26T08:38:26.252" v="111" actId="47"/>
        <pc:sldMkLst>
          <pc:docMk/>
          <pc:sldMk cId="0" sldId="273"/>
        </pc:sldMkLst>
      </pc:sldChg>
      <pc:sldChg chg="del">
        <pc:chgData name="Richard Brooks (RIB) | VIA" userId="d218e636-6c12-4060-8e5d-4173eee525b6" providerId="ADAL" clId="{E216F0AB-F69E-482C-9518-FCDAD105B3CC}" dt="2024-02-26T08:38:28.278" v="113" actId="47"/>
        <pc:sldMkLst>
          <pc:docMk/>
          <pc:sldMk cId="0" sldId="274"/>
        </pc:sldMkLst>
      </pc:sldChg>
      <pc:sldChg chg="del">
        <pc:chgData name="Richard Brooks (RIB) | VIA" userId="d218e636-6c12-4060-8e5d-4173eee525b6" providerId="ADAL" clId="{E216F0AB-F69E-482C-9518-FCDAD105B3CC}" dt="2024-02-26T08:38:28.718" v="114" actId="47"/>
        <pc:sldMkLst>
          <pc:docMk/>
          <pc:sldMk cId="0" sldId="275"/>
        </pc:sldMkLst>
      </pc:sldChg>
      <pc:sldChg chg="del">
        <pc:chgData name="Richard Brooks (RIB) | VIA" userId="d218e636-6c12-4060-8e5d-4173eee525b6" providerId="ADAL" clId="{E216F0AB-F69E-482C-9518-FCDAD105B3CC}" dt="2024-02-26T08:38:29.028" v="115" actId="47"/>
        <pc:sldMkLst>
          <pc:docMk/>
          <pc:sldMk cId="0" sldId="283"/>
        </pc:sldMkLst>
      </pc:sldChg>
      <pc:sldChg chg="ord modTransition">
        <pc:chgData name="Richard Brooks (RIB) | VIA" userId="d218e636-6c12-4060-8e5d-4173eee525b6" providerId="ADAL" clId="{E216F0AB-F69E-482C-9518-FCDAD105B3CC}" dt="2024-02-26T09:48:16.754" v="408"/>
        <pc:sldMkLst>
          <pc:docMk/>
          <pc:sldMk cId="0" sldId="285"/>
        </pc:sldMkLst>
      </pc:sldChg>
      <pc:sldChg chg="del">
        <pc:chgData name="Richard Brooks (RIB) | VIA" userId="d218e636-6c12-4060-8e5d-4173eee525b6" providerId="ADAL" clId="{E216F0AB-F69E-482C-9518-FCDAD105B3CC}" dt="2024-02-26T08:38:30.459" v="117" actId="47"/>
        <pc:sldMkLst>
          <pc:docMk/>
          <pc:sldMk cId="0" sldId="287"/>
        </pc:sldMkLst>
      </pc:sldChg>
      <pc:sldChg chg="del">
        <pc:chgData name="Richard Brooks (RIB) | VIA" userId="d218e636-6c12-4060-8e5d-4173eee525b6" providerId="ADAL" clId="{E216F0AB-F69E-482C-9518-FCDAD105B3CC}" dt="2024-02-26T08:38:32.227" v="121" actId="47"/>
        <pc:sldMkLst>
          <pc:docMk/>
          <pc:sldMk cId="0" sldId="289"/>
        </pc:sldMkLst>
      </pc:sldChg>
      <pc:sldChg chg="del">
        <pc:chgData name="Richard Brooks (RIB) | VIA" userId="d218e636-6c12-4060-8e5d-4173eee525b6" providerId="ADAL" clId="{E216F0AB-F69E-482C-9518-FCDAD105B3CC}" dt="2024-02-26T08:38:32.506" v="122" actId="47"/>
        <pc:sldMkLst>
          <pc:docMk/>
          <pc:sldMk cId="0" sldId="292"/>
        </pc:sldMkLst>
      </pc:sldChg>
      <pc:sldChg chg="del">
        <pc:chgData name="Richard Brooks (RIB) | VIA" userId="d218e636-6c12-4060-8e5d-4173eee525b6" providerId="ADAL" clId="{E216F0AB-F69E-482C-9518-FCDAD105B3CC}" dt="2024-02-26T08:38:33.314" v="123" actId="47"/>
        <pc:sldMkLst>
          <pc:docMk/>
          <pc:sldMk cId="0" sldId="293"/>
        </pc:sldMkLst>
      </pc:sldChg>
      <pc:sldChg chg="del">
        <pc:chgData name="Richard Brooks (RIB) | VIA" userId="d218e636-6c12-4060-8e5d-4173eee525b6" providerId="ADAL" clId="{E216F0AB-F69E-482C-9518-FCDAD105B3CC}" dt="2024-02-26T08:38:33.580" v="124" actId="47"/>
        <pc:sldMkLst>
          <pc:docMk/>
          <pc:sldMk cId="0" sldId="294"/>
        </pc:sldMkLst>
      </pc:sldChg>
      <pc:sldChg chg="addSp modSp mod modTransition">
        <pc:chgData name="Richard Brooks (RIB) | VIA" userId="d218e636-6c12-4060-8e5d-4173eee525b6" providerId="ADAL" clId="{E216F0AB-F69E-482C-9518-FCDAD105B3CC}" dt="2024-02-26T09:48:16.754" v="408"/>
        <pc:sldMkLst>
          <pc:docMk/>
          <pc:sldMk cId="0" sldId="309"/>
        </pc:sldMkLst>
        <pc:spChg chg="mod">
          <ac:chgData name="Richard Brooks (RIB) | VIA" userId="d218e636-6c12-4060-8e5d-4173eee525b6" providerId="ADAL" clId="{E216F0AB-F69E-482C-9518-FCDAD105B3CC}" dt="2024-02-26T08:35:47.929" v="64" actId="1036"/>
          <ac:spMkLst>
            <pc:docMk/>
            <pc:sldMk cId="0" sldId="309"/>
            <ac:spMk id="2"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3" creationId="{00000000-0000-0000-0000-000000000000}"/>
          </ac:spMkLst>
        </pc:spChg>
        <pc:spChg chg="mod">
          <ac:chgData name="Richard Brooks (RIB) | VIA" userId="d218e636-6c12-4060-8e5d-4173eee525b6" providerId="ADAL" clId="{E216F0AB-F69E-482C-9518-FCDAD105B3CC}" dt="2024-02-26T08:35:21.351" v="53" actId="20577"/>
          <ac:spMkLst>
            <pc:docMk/>
            <pc:sldMk cId="0" sldId="309"/>
            <ac:spMk id="4"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5"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6"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7"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8"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9"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0"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1"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2"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3"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4"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5"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6"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7"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8"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9"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20"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21"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22"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23"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24"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25"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26"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27"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28"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29"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30"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31"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32"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33"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34"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35"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36"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37"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38"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39"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40"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41"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42"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43"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44"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45"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46"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47"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48"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49"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50"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51"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52"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53"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54"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55"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56"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57"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58"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59"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60"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61"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62"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63"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64"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65"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66"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67"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68"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69"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70"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71"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72"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73"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74"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75"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76"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77"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78"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79"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80"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81"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82"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83"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84"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85"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86"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87"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88"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89"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90"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91"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92"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93"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94"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95"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96"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97"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98"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99"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00"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01"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02"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03"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04"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05"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06"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07"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08"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09"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10"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11"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12"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13"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14"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15"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16"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17"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18"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19"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20"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21"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22"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23"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24"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25"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26"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27"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28"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29" creationId="{00000000-0000-0000-0000-000000000000}"/>
          </ac:spMkLst>
        </pc:spChg>
        <pc:spChg chg="mod">
          <ac:chgData name="Richard Brooks (RIB) | VIA" userId="d218e636-6c12-4060-8e5d-4173eee525b6" providerId="ADAL" clId="{E216F0AB-F69E-482C-9518-FCDAD105B3CC}" dt="2024-02-26T08:35:47.929" v="64" actId="1036"/>
          <ac:spMkLst>
            <pc:docMk/>
            <pc:sldMk cId="0" sldId="309"/>
            <ac:spMk id="130" creationId="{4E0470CD-C68B-CD6A-F53F-D5F91F701726}"/>
          </ac:spMkLst>
        </pc:spChg>
        <pc:spChg chg="mod">
          <ac:chgData name="Richard Brooks (RIB) | VIA" userId="d218e636-6c12-4060-8e5d-4173eee525b6" providerId="ADAL" clId="{E216F0AB-F69E-482C-9518-FCDAD105B3CC}" dt="2024-02-26T08:35:47.929" v="64" actId="1036"/>
          <ac:spMkLst>
            <pc:docMk/>
            <pc:sldMk cId="0" sldId="309"/>
            <ac:spMk id="131" creationId="{BEE0F3AD-3DFF-B01E-AC8F-6BC831C58E85}"/>
          </ac:spMkLst>
        </pc:spChg>
        <pc:spChg chg="mod">
          <ac:chgData name="Richard Brooks (RIB) | VIA" userId="d218e636-6c12-4060-8e5d-4173eee525b6" providerId="ADAL" clId="{E216F0AB-F69E-482C-9518-FCDAD105B3CC}" dt="2024-02-26T08:35:47.929" v="64" actId="1036"/>
          <ac:spMkLst>
            <pc:docMk/>
            <pc:sldMk cId="0" sldId="309"/>
            <ac:spMk id="132" creationId="{1101BF10-0934-8907-92D3-FF6AE676CEDE}"/>
          </ac:spMkLst>
        </pc:spChg>
        <pc:spChg chg="mod">
          <ac:chgData name="Richard Brooks (RIB) | VIA" userId="d218e636-6c12-4060-8e5d-4173eee525b6" providerId="ADAL" clId="{E216F0AB-F69E-482C-9518-FCDAD105B3CC}" dt="2024-02-26T08:35:47.929" v="64" actId="1036"/>
          <ac:spMkLst>
            <pc:docMk/>
            <pc:sldMk cId="0" sldId="309"/>
            <ac:spMk id="133" creationId="{3A3C420A-2E24-86E0-FC23-2F385456DCE4}"/>
          </ac:spMkLst>
        </pc:spChg>
        <pc:spChg chg="mod">
          <ac:chgData name="Richard Brooks (RIB) | VIA" userId="d218e636-6c12-4060-8e5d-4173eee525b6" providerId="ADAL" clId="{E216F0AB-F69E-482C-9518-FCDAD105B3CC}" dt="2024-02-26T08:35:47.929" v="64" actId="1036"/>
          <ac:spMkLst>
            <pc:docMk/>
            <pc:sldMk cId="0" sldId="309"/>
            <ac:spMk id="134" creationId="{038EC375-AD3D-29FC-74BD-75D055FBDD7D}"/>
          </ac:spMkLst>
        </pc:spChg>
        <pc:spChg chg="mod">
          <ac:chgData name="Richard Brooks (RIB) | VIA" userId="d218e636-6c12-4060-8e5d-4173eee525b6" providerId="ADAL" clId="{E216F0AB-F69E-482C-9518-FCDAD105B3CC}" dt="2024-02-26T08:35:47.929" v="64" actId="1036"/>
          <ac:spMkLst>
            <pc:docMk/>
            <pc:sldMk cId="0" sldId="309"/>
            <ac:spMk id="135" creationId="{8C29C5BF-6B02-5FFB-8962-11D19627898A}"/>
          </ac:spMkLst>
        </pc:spChg>
        <pc:spChg chg="mod">
          <ac:chgData name="Richard Brooks (RIB) | VIA" userId="d218e636-6c12-4060-8e5d-4173eee525b6" providerId="ADAL" clId="{E216F0AB-F69E-482C-9518-FCDAD105B3CC}" dt="2024-02-26T08:35:47.929" v="64" actId="1036"/>
          <ac:spMkLst>
            <pc:docMk/>
            <pc:sldMk cId="0" sldId="309"/>
            <ac:spMk id="136" creationId="{013E67E7-526C-72C6-5F24-569B67E30F99}"/>
          </ac:spMkLst>
        </pc:spChg>
        <pc:spChg chg="mod">
          <ac:chgData name="Richard Brooks (RIB) | VIA" userId="d218e636-6c12-4060-8e5d-4173eee525b6" providerId="ADAL" clId="{E216F0AB-F69E-482C-9518-FCDAD105B3CC}" dt="2024-02-26T08:35:47.929" v="64" actId="1036"/>
          <ac:spMkLst>
            <pc:docMk/>
            <pc:sldMk cId="0" sldId="309"/>
            <ac:spMk id="137" creationId="{49A83FAE-3EC3-24FB-7E21-9849CBC44987}"/>
          </ac:spMkLst>
        </pc:spChg>
        <pc:spChg chg="mod">
          <ac:chgData name="Richard Brooks (RIB) | VIA" userId="d218e636-6c12-4060-8e5d-4173eee525b6" providerId="ADAL" clId="{E216F0AB-F69E-482C-9518-FCDAD105B3CC}" dt="2024-02-26T08:35:47.929" v="64" actId="1036"/>
          <ac:spMkLst>
            <pc:docMk/>
            <pc:sldMk cId="0" sldId="309"/>
            <ac:spMk id="138" creationId="{4345F08D-1498-744C-2C04-DC7EBAEE003F}"/>
          </ac:spMkLst>
        </pc:spChg>
        <pc:spChg chg="mod">
          <ac:chgData name="Richard Brooks (RIB) | VIA" userId="d218e636-6c12-4060-8e5d-4173eee525b6" providerId="ADAL" clId="{E216F0AB-F69E-482C-9518-FCDAD105B3CC}" dt="2024-02-26T08:35:47.929" v="64" actId="1036"/>
          <ac:spMkLst>
            <pc:docMk/>
            <pc:sldMk cId="0" sldId="309"/>
            <ac:spMk id="139" creationId="{C115744B-9074-D96F-E29E-E02B72A71326}"/>
          </ac:spMkLst>
        </pc:spChg>
        <pc:spChg chg="mod">
          <ac:chgData name="Richard Brooks (RIB) | VIA" userId="d218e636-6c12-4060-8e5d-4173eee525b6" providerId="ADAL" clId="{E216F0AB-F69E-482C-9518-FCDAD105B3CC}" dt="2024-02-26T08:35:47.929" v="64" actId="1036"/>
          <ac:spMkLst>
            <pc:docMk/>
            <pc:sldMk cId="0" sldId="309"/>
            <ac:spMk id="140" creationId="{AF8D85AD-AFAD-6B72-22EB-6DEEBF43865E}"/>
          </ac:spMkLst>
        </pc:spChg>
        <pc:spChg chg="mod">
          <ac:chgData name="Richard Brooks (RIB) | VIA" userId="d218e636-6c12-4060-8e5d-4173eee525b6" providerId="ADAL" clId="{E216F0AB-F69E-482C-9518-FCDAD105B3CC}" dt="2024-02-26T08:35:47.929" v="64" actId="1036"/>
          <ac:spMkLst>
            <pc:docMk/>
            <pc:sldMk cId="0" sldId="309"/>
            <ac:spMk id="141" creationId="{3271CFD8-0860-38C7-F545-64E56909DBD6}"/>
          </ac:spMkLst>
        </pc:spChg>
        <pc:spChg chg="mod">
          <ac:chgData name="Richard Brooks (RIB) | VIA" userId="d218e636-6c12-4060-8e5d-4173eee525b6" providerId="ADAL" clId="{E216F0AB-F69E-482C-9518-FCDAD105B3CC}" dt="2024-02-26T08:35:47.929" v="64" actId="1036"/>
          <ac:spMkLst>
            <pc:docMk/>
            <pc:sldMk cId="0" sldId="309"/>
            <ac:spMk id="142" creationId="{03D316E1-1B2B-F86F-0321-A4BD4F33459C}"/>
          </ac:spMkLst>
        </pc:spChg>
        <pc:spChg chg="mod">
          <ac:chgData name="Richard Brooks (RIB) | VIA" userId="d218e636-6c12-4060-8e5d-4173eee525b6" providerId="ADAL" clId="{E216F0AB-F69E-482C-9518-FCDAD105B3CC}" dt="2024-02-26T08:35:47.929" v="64" actId="1036"/>
          <ac:spMkLst>
            <pc:docMk/>
            <pc:sldMk cId="0" sldId="309"/>
            <ac:spMk id="143" creationId="{48E558EF-390F-A477-D8A6-97BB8300A455}"/>
          </ac:spMkLst>
        </pc:spChg>
        <pc:spChg chg="mod">
          <ac:chgData name="Richard Brooks (RIB) | VIA" userId="d218e636-6c12-4060-8e5d-4173eee525b6" providerId="ADAL" clId="{E216F0AB-F69E-482C-9518-FCDAD105B3CC}" dt="2024-02-26T08:35:47.929" v="64" actId="1036"/>
          <ac:spMkLst>
            <pc:docMk/>
            <pc:sldMk cId="0" sldId="309"/>
            <ac:spMk id="144" creationId="{B58D74E3-9115-DE2C-96CB-52822FEFC215}"/>
          </ac:spMkLst>
        </pc:spChg>
        <pc:spChg chg="mod">
          <ac:chgData name="Richard Brooks (RIB) | VIA" userId="d218e636-6c12-4060-8e5d-4173eee525b6" providerId="ADAL" clId="{E216F0AB-F69E-482C-9518-FCDAD105B3CC}" dt="2024-02-26T08:35:47.929" v="64" actId="1036"/>
          <ac:spMkLst>
            <pc:docMk/>
            <pc:sldMk cId="0" sldId="309"/>
            <ac:spMk id="145" creationId="{FE545A68-A9ED-ECCB-EAC7-1F8E5B6D0CDB}"/>
          </ac:spMkLst>
        </pc:spChg>
        <pc:spChg chg="mod">
          <ac:chgData name="Richard Brooks (RIB) | VIA" userId="d218e636-6c12-4060-8e5d-4173eee525b6" providerId="ADAL" clId="{E216F0AB-F69E-482C-9518-FCDAD105B3CC}" dt="2024-02-26T08:35:47.929" v="64" actId="1036"/>
          <ac:spMkLst>
            <pc:docMk/>
            <pc:sldMk cId="0" sldId="309"/>
            <ac:spMk id="146" creationId="{ACE6F54C-A1ED-F7D3-6B6D-01EB2321F895}"/>
          </ac:spMkLst>
        </pc:spChg>
        <pc:spChg chg="add mod">
          <ac:chgData name="Richard Brooks (RIB) | VIA" userId="d218e636-6c12-4060-8e5d-4173eee525b6" providerId="ADAL" clId="{E216F0AB-F69E-482C-9518-FCDAD105B3CC}" dt="2024-02-26T08:37:21.906" v="98" actId="207"/>
          <ac:spMkLst>
            <pc:docMk/>
            <pc:sldMk cId="0" sldId="309"/>
            <ac:spMk id="148" creationId="{D1D94E85-E482-CAA5-B9F5-8F51B51B3DD6}"/>
          </ac:spMkLst>
        </pc:spChg>
      </pc:sldChg>
      <pc:sldChg chg="del">
        <pc:chgData name="Richard Brooks (RIB) | VIA" userId="d218e636-6c12-4060-8e5d-4173eee525b6" providerId="ADAL" clId="{E216F0AB-F69E-482C-9518-FCDAD105B3CC}" dt="2024-02-26T08:38:18.753" v="99" actId="47"/>
        <pc:sldMkLst>
          <pc:docMk/>
          <pc:sldMk cId="0" sldId="1858"/>
        </pc:sldMkLst>
      </pc:sldChg>
      <pc:sldChg chg="del">
        <pc:chgData name="Richard Brooks (RIB) | VIA" userId="d218e636-6c12-4060-8e5d-4173eee525b6" providerId="ADAL" clId="{E216F0AB-F69E-482C-9518-FCDAD105B3CC}" dt="2024-02-26T08:38:22.892" v="106" actId="47"/>
        <pc:sldMkLst>
          <pc:docMk/>
          <pc:sldMk cId="0" sldId="1859"/>
        </pc:sldMkLst>
      </pc:sldChg>
      <pc:sldChg chg="del modTransition">
        <pc:chgData name="Richard Brooks (RIB) | VIA" userId="d218e636-6c12-4060-8e5d-4173eee525b6" providerId="ADAL" clId="{E216F0AB-F69E-482C-9518-FCDAD105B3CC}" dt="2024-02-26T09:48:36.402" v="409" actId="47"/>
        <pc:sldMkLst>
          <pc:docMk/>
          <pc:sldMk cId="3600050951" sldId="1860"/>
        </pc:sldMkLst>
      </pc:sldChg>
      <pc:sldChg chg="del">
        <pc:chgData name="Richard Brooks (RIB) | VIA" userId="d218e636-6c12-4060-8e5d-4173eee525b6" providerId="ADAL" clId="{E216F0AB-F69E-482C-9518-FCDAD105B3CC}" dt="2024-02-26T08:38:20.132" v="101" actId="47"/>
        <pc:sldMkLst>
          <pc:docMk/>
          <pc:sldMk cId="0" sldId="1861"/>
        </pc:sldMkLst>
      </pc:sldChg>
      <pc:sldChg chg="del">
        <pc:chgData name="Richard Brooks (RIB) | VIA" userId="d218e636-6c12-4060-8e5d-4173eee525b6" providerId="ADAL" clId="{E216F0AB-F69E-482C-9518-FCDAD105B3CC}" dt="2024-02-26T08:38:20.795" v="102" actId="47"/>
        <pc:sldMkLst>
          <pc:docMk/>
          <pc:sldMk cId="2734006546" sldId="1862"/>
        </pc:sldMkLst>
      </pc:sldChg>
      <pc:sldChg chg="del">
        <pc:chgData name="Richard Brooks (RIB) | VIA" userId="d218e636-6c12-4060-8e5d-4173eee525b6" providerId="ADAL" clId="{E216F0AB-F69E-482C-9518-FCDAD105B3CC}" dt="2024-02-26T08:38:22.056" v="103" actId="47"/>
        <pc:sldMkLst>
          <pc:docMk/>
          <pc:sldMk cId="1625421070" sldId="1863"/>
        </pc:sldMkLst>
      </pc:sldChg>
      <pc:sldChg chg="del">
        <pc:chgData name="Richard Brooks (RIB) | VIA" userId="d218e636-6c12-4060-8e5d-4173eee525b6" providerId="ADAL" clId="{E216F0AB-F69E-482C-9518-FCDAD105B3CC}" dt="2024-02-26T08:38:22.355" v="104" actId="47"/>
        <pc:sldMkLst>
          <pc:docMk/>
          <pc:sldMk cId="3207654571" sldId="1864"/>
        </pc:sldMkLst>
      </pc:sldChg>
      <pc:sldChg chg="del">
        <pc:chgData name="Richard Brooks (RIB) | VIA" userId="d218e636-6c12-4060-8e5d-4173eee525b6" providerId="ADAL" clId="{E216F0AB-F69E-482C-9518-FCDAD105B3CC}" dt="2024-02-26T08:38:29.672" v="116" actId="47"/>
        <pc:sldMkLst>
          <pc:docMk/>
          <pc:sldMk cId="0" sldId="1865"/>
        </pc:sldMkLst>
      </pc:sldChg>
      <pc:sldChg chg="del">
        <pc:chgData name="Richard Brooks (RIB) | VIA" userId="d218e636-6c12-4060-8e5d-4173eee525b6" providerId="ADAL" clId="{E216F0AB-F69E-482C-9518-FCDAD105B3CC}" dt="2024-02-26T08:38:31.444" v="119" actId="47"/>
        <pc:sldMkLst>
          <pc:docMk/>
          <pc:sldMk cId="0" sldId="1867"/>
        </pc:sldMkLst>
      </pc:sldChg>
      <pc:sldChg chg="del">
        <pc:chgData name="Richard Brooks (RIB) | VIA" userId="d218e636-6c12-4060-8e5d-4173eee525b6" providerId="ADAL" clId="{E216F0AB-F69E-482C-9518-FCDAD105B3CC}" dt="2024-02-26T08:38:31.989" v="120" actId="47"/>
        <pc:sldMkLst>
          <pc:docMk/>
          <pc:sldMk cId="0" sldId="1868"/>
        </pc:sldMkLst>
      </pc:sldChg>
      <pc:sldChg chg="del">
        <pc:chgData name="Richard Brooks (RIB) | VIA" userId="d218e636-6c12-4060-8e5d-4173eee525b6" providerId="ADAL" clId="{E216F0AB-F69E-482C-9518-FCDAD105B3CC}" dt="2024-02-26T08:38:34.294" v="125" actId="47"/>
        <pc:sldMkLst>
          <pc:docMk/>
          <pc:sldMk cId="1469696461" sldId="1870"/>
        </pc:sldMkLst>
      </pc:sldChg>
      <pc:sldChg chg="del">
        <pc:chgData name="Richard Brooks (RIB) | VIA" userId="d218e636-6c12-4060-8e5d-4173eee525b6" providerId="ADAL" clId="{E216F0AB-F69E-482C-9518-FCDAD105B3CC}" dt="2024-02-26T08:38:26.849" v="112" actId="47"/>
        <pc:sldMkLst>
          <pc:docMk/>
          <pc:sldMk cId="3224975977" sldId="1873"/>
        </pc:sldMkLst>
      </pc:sldChg>
      <pc:sldChg chg="del">
        <pc:chgData name="Richard Brooks (RIB) | VIA" userId="d218e636-6c12-4060-8e5d-4173eee525b6" providerId="ADAL" clId="{E216F0AB-F69E-482C-9518-FCDAD105B3CC}" dt="2024-02-26T08:38:30.937" v="118" actId="47"/>
        <pc:sldMkLst>
          <pc:docMk/>
          <pc:sldMk cId="3212124682" sldId="1874"/>
        </pc:sldMkLst>
      </pc:sldChg>
      <pc:sldChg chg="del">
        <pc:chgData name="Richard Brooks (RIB) | VIA" userId="d218e636-6c12-4060-8e5d-4173eee525b6" providerId="ADAL" clId="{E216F0AB-F69E-482C-9518-FCDAD105B3CC}" dt="2024-02-26T08:38:34.686" v="126" actId="47"/>
        <pc:sldMkLst>
          <pc:docMk/>
          <pc:sldMk cId="1531224389" sldId="1875"/>
        </pc:sldMkLst>
      </pc:sldChg>
      <pc:sldChg chg="addSp modSp add mod modTransition setBg">
        <pc:chgData name="Richard Brooks (RIB) | VIA" userId="d218e636-6c12-4060-8e5d-4173eee525b6" providerId="ADAL" clId="{E216F0AB-F69E-482C-9518-FCDAD105B3CC}" dt="2024-02-26T09:48:16.754" v="408"/>
        <pc:sldMkLst>
          <pc:docMk/>
          <pc:sldMk cId="2427202239" sldId="1878"/>
        </pc:sldMkLst>
        <pc:spChg chg="mod">
          <ac:chgData name="Richard Brooks (RIB) | VIA" userId="d218e636-6c12-4060-8e5d-4173eee525b6" providerId="ADAL" clId="{E216F0AB-F69E-482C-9518-FCDAD105B3CC}" dt="2024-02-26T08:40:21.746" v="154" actId="20577"/>
          <ac:spMkLst>
            <pc:docMk/>
            <pc:sldMk cId="2427202239" sldId="1878"/>
            <ac:spMk id="2" creationId="{C2633BFA-E601-4122-A616-E99A0BBF6E1B}"/>
          </ac:spMkLst>
        </pc:spChg>
        <pc:spChg chg="mod">
          <ac:chgData name="Richard Brooks (RIB) | VIA" userId="d218e636-6c12-4060-8e5d-4173eee525b6" providerId="ADAL" clId="{E216F0AB-F69E-482C-9518-FCDAD105B3CC}" dt="2024-02-26T08:40:09.086" v="129" actId="26606"/>
          <ac:spMkLst>
            <pc:docMk/>
            <pc:sldMk cId="2427202239" sldId="1878"/>
            <ac:spMk id="3" creationId="{C3B029B1-03F6-49A8-A8E6-67864D5F7FA8}"/>
          </ac:spMkLst>
        </pc:spChg>
        <pc:grpChg chg="add">
          <ac:chgData name="Richard Brooks (RIB) | VIA" userId="d218e636-6c12-4060-8e5d-4173eee525b6" providerId="ADAL" clId="{E216F0AB-F69E-482C-9518-FCDAD105B3CC}" dt="2024-02-26T08:40:09.086" v="129" actId="26606"/>
          <ac:grpSpMkLst>
            <pc:docMk/>
            <pc:sldMk cId="2427202239" sldId="1878"/>
            <ac:grpSpMk id="9" creationId="{5EFBDE31-BB3E-6CFC-23CD-B5976DA38438}"/>
          </ac:grpSpMkLst>
        </pc:grpChg>
        <pc:picChg chg="add">
          <ac:chgData name="Richard Brooks (RIB) | VIA" userId="d218e636-6c12-4060-8e5d-4173eee525b6" providerId="ADAL" clId="{E216F0AB-F69E-482C-9518-FCDAD105B3CC}" dt="2024-02-26T08:40:09.086" v="129" actId="26606"/>
          <ac:picMkLst>
            <pc:docMk/>
            <pc:sldMk cId="2427202239" sldId="1878"/>
            <ac:picMk id="5" creationId="{D440BA8C-813B-72EF-8A31-B2EC8ADD2ECF}"/>
          </ac:picMkLst>
        </pc:picChg>
      </pc:sldChg>
      <pc:sldChg chg="addSp delSp modSp new mod modTransition">
        <pc:chgData name="Richard Brooks (RIB) | VIA" userId="d218e636-6c12-4060-8e5d-4173eee525b6" providerId="ADAL" clId="{E216F0AB-F69E-482C-9518-FCDAD105B3CC}" dt="2024-02-26T09:49:29.062" v="410"/>
        <pc:sldMkLst>
          <pc:docMk/>
          <pc:sldMk cId="2238501993" sldId="1879"/>
        </pc:sldMkLst>
        <pc:spChg chg="mod">
          <ac:chgData name="Richard Brooks (RIB) | VIA" userId="d218e636-6c12-4060-8e5d-4173eee525b6" providerId="ADAL" clId="{E216F0AB-F69E-482C-9518-FCDAD105B3CC}" dt="2024-02-26T09:37:21.319" v="326" actId="121"/>
          <ac:spMkLst>
            <pc:docMk/>
            <pc:sldMk cId="2238501993" sldId="1879"/>
            <ac:spMk id="2" creationId="{3F9436BB-BDF1-4D45-F3D0-398C058296B3}"/>
          </ac:spMkLst>
        </pc:spChg>
        <pc:spChg chg="del">
          <ac:chgData name="Richard Brooks (RIB) | VIA" userId="d218e636-6c12-4060-8e5d-4173eee525b6" providerId="ADAL" clId="{E216F0AB-F69E-482C-9518-FCDAD105B3CC}" dt="2024-02-26T09:16:59.054" v="192" actId="478"/>
          <ac:spMkLst>
            <pc:docMk/>
            <pc:sldMk cId="2238501993" sldId="1879"/>
            <ac:spMk id="3" creationId="{40A35F5D-9C38-1F8C-3B7B-88D72ABCC956}"/>
          </ac:spMkLst>
        </pc:spChg>
        <pc:spChg chg="add del">
          <ac:chgData name="Richard Brooks (RIB) | VIA" userId="d218e636-6c12-4060-8e5d-4173eee525b6" providerId="ADAL" clId="{E216F0AB-F69E-482C-9518-FCDAD105B3CC}" dt="2024-02-26T09:17:38.647" v="194" actId="478"/>
          <ac:spMkLst>
            <pc:docMk/>
            <pc:sldMk cId="2238501993" sldId="1879"/>
            <ac:spMk id="5" creationId="{3F2AF052-691D-28DE-0931-70533507C048}"/>
          </ac:spMkLst>
        </pc:spChg>
        <pc:spChg chg="add del mod">
          <ac:chgData name="Richard Brooks (RIB) | VIA" userId="d218e636-6c12-4060-8e5d-4173eee525b6" providerId="ADAL" clId="{E216F0AB-F69E-482C-9518-FCDAD105B3CC}" dt="2024-02-26T09:19:14.381" v="201" actId="478"/>
          <ac:spMkLst>
            <pc:docMk/>
            <pc:sldMk cId="2238501993" sldId="1879"/>
            <ac:spMk id="7" creationId="{3C8DBC83-6343-8488-3FFD-71AD4F6863D3}"/>
          </ac:spMkLst>
        </pc:spChg>
        <pc:spChg chg="add mod">
          <ac:chgData name="Richard Brooks (RIB) | VIA" userId="d218e636-6c12-4060-8e5d-4173eee525b6" providerId="ADAL" clId="{E216F0AB-F69E-482C-9518-FCDAD105B3CC}" dt="2024-02-26T09:35:48.232" v="314" actId="14100"/>
          <ac:spMkLst>
            <pc:docMk/>
            <pc:sldMk cId="2238501993" sldId="1879"/>
            <ac:spMk id="9" creationId="{BAB43613-5597-BAE0-6FFB-B2765F95043B}"/>
          </ac:spMkLst>
        </pc:spChg>
        <pc:spChg chg="add mod">
          <ac:chgData name="Richard Brooks (RIB) | VIA" userId="d218e636-6c12-4060-8e5d-4173eee525b6" providerId="ADAL" clId="{E216F0AB-F69E-482C-9518-FCDAD105B3CC}" dt="2024-02-26T09:35:04.781" v="304" actId="1076"/>
          <ac:spMkLst>
            <pc:docMk/>
            <pc:sldMk cId="2238501993" sldId="1879"/>
            <ac:spMk id="11" creationId="{0DB242E1-1694-844A-AF64-75672E9CA991}"/>
          </ac:spMkLst>
        </pc:spChg>
        <pc:spChg chg="add del mod">
          <ac:chgData name="Richard Brooks (RIB) | VIA" userId="d218e636-6c12-4060-8e5d-4173eee525b6" providerId="ADAL" clId="{E216F0AB-F69E-482C-9518-FCDAD105B3CC}" dt="2024-02-26T09:25:10.567" v="263" actId="478"/>
          <ac:spMkLst>
            <pc:docMk/>
            <pc:sldMk cId="2238501993" sldId="1879"/>
            <ac:spMk id="13" creationId="{DDD7892C-5754-4BE4-D993-88AAF6D14E42}"/>
          </ac:spMkLst>
        </pc:spChg>
        <pc:spChg chg="add mod">
          <ac:chgData name="Richard Brooks (RIB) | VIA" userId="d218e636-6c12-4060-8e5d-4173eee525b6" providerId="ADAL" clId="{E216F0AB-F69E-482C-9518-FCDAD105B3CC}" dt="2024-02-26T09:37:32.328" v="327" actId="1076"/>
          <ac:spMkLst>
            <pc:docMk/>
            <pc:sldMk cId="2238501993" sldId="1879"/>
            <ac:spMk id="15" creationId="{39CCFD4E-E3A0-8353-74C9-F7A534DFDB85}"/>
          </ac:spMkLst>
        </pc:spChg>
        <pc:spChg chg="add mod">
          <ac:chgData name="Richard Brooks (RIB) | VIA" userId="d218e636-6c12-4060-8e5d-4173eee525b6" providerId="ADAL" clId="{E216F0AB-F69E-482C-9518-FCDAD105B3CC}" dt="2024-02-26T09:36:15.995" v="320" actId="2711"/>
          <ac:spMkLst>
            <pc:docMk/>
            <pc:sldMk cId="2238501993" sldId="1879"/>
            <ac:spMk id="17" creationId="{9AABC45A-82B1-7A92-9787-C41EE87FD635}"/>
          </ac:spMkLst>
        </pc:spChg>
        <pc:cxnChg chg="add mod">
          <ac:chgData name="Richard Brooks (RIB) | VIA" userId="d218e636-6c12-4060-8e5d-4173eee525b6" providerId="ADAL" clId="{E216F0AB-F69E-482C-9518-FCDAD105B3CC}" dt="2024-02-26T09:37:17.015" v="325" actId="14100"/>
          <ac:cxnSpMkLst>
            <pc:docMk/>
            <pc:sldMk cId="2238501993" sldId="1879"/>
            <ac:cxnSpMk id="19" creationId="{6472E680-6CA6-2DD0-3E4C-272AD4298E72}"/>
          </ac:cxnSpMkLst>
        </pc:cxnChg>
      </pc:sldChg>
      <pc:sldChg chg="addSp delSp modSp new mod modTransition setBg setClrOvrMap chgLayout">
        <pc:chgData name="Richard Brooks (RIB) | VIA" userId="d218e636-6c12-4060-8e5d-4173eee525b6" providerId="ADAL" clId="{E216F0AB-F69E-482C-9518-FCDAD105B3CC}" dt="2024-02-26T09:49:41.482" v="411"/>
        <pc:sldMkLst>
          <pc:docMk/>
          <pc:sldMk cId="3092486081" sldId="1880"/>
        </pc:sldMkLst>
        <pc:spChg chg="mod ord">
          <ac:chgData name="Richard Brooks (RIB) | VIA" userId="d218e636-6c12-4060-8e5d-4173eee525b6" providerId="ADAL" clId="{E216F0AB-F69E-482C-9518-FCDAD105B3CC}" dt="2024-02-26T09:46:58.791" v="395" actId="26606"/>
          <ac:spMkLst>
            <pc:docMk/>
            <pc:sldMk cId="3092486081" sldId="1880"/>
            <ac:spMk id="2" creationId="{29840090-F132-B15E-D712-5B9391712EA3}"/>
          </ac:spMkLst>
        </pc:spChg>
        <pc:spChg chg="del">
          <ac:chgData name="Richard Brooks (RIB) | VIA" userId="d218e636-6c12-4060-8e5d-4173eee525b6" providerId="ADAL" clId="{E216F0AB-F69E-482C-9518-FCDAD105B3CC}" dt="2024-02-26T09:33:07.548" v="289" actId="478"/>
          <ac:spMkLst>
            <pc:docMk/>
            <pc:sldMk cId="3092486081" sldId="1880"/>
            <ac:spMk id="3" creationId="{66FD76D3-3C6E-56DB-90F3-732F95AAB330}"/>
          </ac:spMkLst>
        </pc:spChg>
        <pc:spChg chg="add del mod">
          <ac:chgData name="Richard Brooks (RIB) | VIA" userId="d218e636-6c12-4060-8e5d-4173eee525b6" providerId="ADAL" clId="{E216F0AB-F69E-482C-9518-FCDAD105B3CC}" dt="2024-02-26T09:42:16.388" v="341" actId="21"/>
          <ac:spMkLst>
            <pc:docMk/>
            <pc:sldMk cId="3092486081" sldId="1880"/>
            <ac:spMk id="5" creationId="{EAEFF929-3836-ED86-9546-AAC0AA7F5A7C}"/>
          </ac:spMkLst>
        </pc:spChg>
        <pc:spChg chg="add del mod ord">
          <ac:chgData name="Richard Brooks (RIB) | VIA" userId="d218e636-6c12-4060-8e5d-4173eee525b6" providerId="ADAL" clId="{E216F0AB-F69E-482C-9518-FCDAD105B3CC}" dt="2024-02-26T09:46:39.403" v="389" actId="26606"/>
          <ac:spMkLst>
            <pc:docMk/>
            <pc:sldMk cId="3092486081" sldId="1880"/>
            <ac:spMk id="6" creationId="{7B30C26E-B1BB-FD1E-08C6-134715EE473F}"/>
          </ac:spMkLst>
        </pc:spChg>
        <pc:spChg chg="add del">
          <ac:chgData name="Richard Brooks (RIB) | VIA" userId="d218e636-6c12-4060-8e5d-4173eee525b6" providerId="ADAL" clId="{E216F0AB-F69E-482C-9518-FCDAD105B3CC}" dt="2024-02-26T09:46:36.751" v="386" actId="26606"/>
          <ac:spMkLst>
            <pc:docMk/>
            <pc:sldMk cId="3092486081" sldId="1880"/>
            <ac:spMk id="9" creationId="{BACC6370-2D7E-4714-9D71-7542949D7D5D}"/>
          </ac:spMkLst>
        </pc:spChg>
        <pc:spChg chg="add del">
          <ac:chgData name="Richard Brooks (RIB) | VIA" userId="d218e636-6c12-4060-8e5d-4173eee525b6" providerId="ADAL" clId="{E216F0AB-F69E-482C-9518-FCDAD105B3CC}" dt="2024-02-26T09:46:36.751" v="386" actId="26606"/>
          <ac:spMkLst>
            <pc:docMk/>
            <pc:sldMk cId="3092486081" sldId="1880"/>
            <ac:spMk id="10" creationId="{F68B3F68-107C-434F-AA38-110D5EA91B85}"/>
          </ac:spMkLst>
        </pc:spChg>
        <pc:spChg chg="add del">
          <ac:chgData name="Richard Brooks (RIB) | VIA" userId="d218e636-6c12-4060-8e5d-4173eee525b6" providerId="ADAL" clId="{E216F0AB-F69E-482C-9518-FCDAD105B3CC}" dt="2024-02-26T09:46:36.751" v="386" actId="26606"/>
          <ac:spMkLst>
            <pc:docMk/>
            <pc:sldMk cId="3092486081" sldId="1880"/>
            <ac:spMk id="11" creationId="{AAD0DBB9-1A4B-4391-81D4-CB19F9AB918A}"/>
          </ac:spMkLst>
        </pc:spChg>
        <pc:spChg chg="add del">
          <ac:chgData name="Richard Brooks (RIB) | VIA" userId="d218e636-6c12-4060-8e5d-4173eee525b6" providerId="ADAL" clId="{E216F0AB-F69E-482C-9518-FCDAD105B3CC}" dt="2024-02-26T09:46:08.244" v="370" actId="26606"/>
          <ac:spMkLst>
            <pc:docMk/>
            <pc:sldMk cId="3092486081" sldId="1880"/>
            <ac:spMk id="12" creationId="{53B021B3-DE93-4AB7-8A18-CF5F1CED88B8}"/>
          </ac:spMkLst>
        </pc:spChg>
        <pc:spChg chg="add del">
          <ac:chgData name="Richard Brooks (RIB) | VIA" userId="d218e636-6c12-4060-8e5d-4173eee525b6" providerId="ADAL" clId="{E216F0AB-F69E-482C-9518-FCDAD105B3CC}" dt="2024-02-26T09:46:36.751" v="386" actId="26606"/>
          <ac:spMkLst>
            <pc:docMk/>
            <pc:sldMk cId="3092486081" sldId="1880"/>
            <ac:spMk id="13" creationId="{063BBA22-50EA-4C4D-BE05-F1CE4E63AA56}"/>
          </ac:spMkLst>
        </pc:spChg>
        <pc:spChg chg="add del">
          <ac:chgData name="Richard Brooks (RIB) | VIA" userId="d218e636-6c12-4060-8e5d-4173eee525b6" providerId="ADAL" clId="{E216F0AB-F69E-482C-9518-FCDAD105B3CC}" dt="2024-02-26T09:46:08.244" v="370" actId="26606"/>
          <ac:spMkLst>
            <pc:docMk/>
            <pc:sldMk cId="3092486081" sldId="1880"/>
            <ac:spMk id="14" creationId="{52D502E5-F6B4-4D58-B4AE-FC466FF15EE8}"/>
          </ac:spMkLst>
        </pc:spChg>
        <pc:spChg chg="add del">
          <ac:chgData name="Richard Brooks (RIB) | VIA" userId="d218e636-6c12-4060-8e5d-4173eee525b6" providerId="ADAL" clId="{E216F0AB-F69E-482C-9518-FCDAD105B3CC}" dt="2024-02-26T09:46:08.244" v="370" actId="26606"/>
          <ac:spMkLst>
            <pc:docMk/>
            <pc:sldMk cId="3092486081" sldId="1880"/>
            <ac:spMk id="16" creationId="{9DECDBF4-02B6-4BB4-B65B-B8107AD6A9E8}"/>
          </ac:spMkLst>
        </pc:spChg>
        <pc:spChg chg="add del">
          <ac:chgData name="Richard Brooks (RIB) | VIA" userId="d218e636-6c12-4060-8e5d-4173eee525b6" providerId="ADAL" clId="{E216F0AB-F69E-482C-9518-FCDAD105B3CC}" dt="2024-02-26T09:46:39.380" v="388" actId="26606"/>
          <ac:spMkLst>
            <pc:docMk/>
            <pc:sldMk cId="3092486081" sldId="1880"/>
            <ac:spMk id="17" creationId="{BACC6370-2D7E-4714-9D71-7542949D7D5D}"/>
          </ac:spMkLst>
        </pc:spChg>
        <pc:spChg chg="add del">
          <ac:chgData name="Richard Brooks (RIB) | VIA" userId="d218e636-6c12-4060-8e5d-4173eee525b6" providerId="ADAL" clId="{E216F0AB-F69E-482C-9518-FCDAD105B3CC}" dt="2024-02-26T09:46:30.362" v="384" actId="26606"/>
          <ac:spMkLst>
            <pc:docMk/>
            <pc:sldMk cId="3092486081" sldId="1880"/>
            <ac:spMk id="18" creationId="{063BBA22-50EA-4C4D-BE05-F1CE4E63AA56}"/>
          </ac:spMkLst>
        </pc:spChg>
        <pc:spChg chg="add del">
          <ac:chgData name="Richard Brooks (RIB) | VIA" userId="d218e636-6c12-4060-8e5d-4173eee525b6" providerId="ADAL" clId="{E216F0AB-F69E-482C-9518-FCDAD105B3CC}" dt="2024-02-26T09:46:30.362" v="384" actId="26606"/>
          <ac:spMkLst>
            <pc:docMk/>
            <pc:sldMk cId="3092486081" sldId="1880"/>
            <ac:spMk id="19" creationId="{BACC6370-2D7E-4714-9D71-7542949D7D5D}"/>
          </ac:spMkLst>
        </pc:spChg>
        <pc:spChg chg="add del">
          <ac:chgData name="Richard Brooks (RIB) | VIA" userId="d218e636-6c12-4060-8e5d-4173eee525b6" providerId="ADAL" clId="{E216F0AB-F69E-482C-9518-FCDAD105B3CC}" dt="2024-02-26T09:46:30.362" v="384" actId="26606"/>
          <ac:spMkLst>
            <pc:docMk/>
            <pc:sldMk cId="3092486081" sldId="1880"/>
            <ac:spMk id="20" creationId="{F68B3F68-107C-434F-AA38-110D5EA91B85}"/>
          </ac:spMkLst>
        </pc:spChg>
        <pc:spChg chg="add del">
          <ac:chgData name="Richard Brooks (RIB) | VIA" userId="d218e636-6c12-4060-8e5d-4173eee525b6" providerId="ADAL" clId="{E216F0AB-F69E-482C-9518-FCDAD105B3CC}" dt="2024-02-26T09:46:30.362" v="384" actId="26606"/>
          <ac:spMkLst>
            <pc:docMk/>
            <pc:sldMk cId="3092486081" sldId="1880"/>
            <ac:spMk id="21" creationId="{AAD0DBB9-1A4B-4391-81D4-CB19F9AB918A}"/>
          </ac:spMkLst>
        </pc:spChg>
        <pc:spChg chg="add del">
          <ac:chgData name="Richard Brooks (RIB) | VIA" userId="d218e636-6c12-4060-8e5d-4173eee525b6" providerId="ADAL" clId="{E216F0AB-F69E-482C-9518-FCDAD105B3CC}" dt="2024-02-26T09:46:39.380" v="388" actId="26606"/>
          <ac:spMkLst>
            <pc:docMk/>
            <pc:sldMk cId="3092486081" sldId="1880"/>
            <ac:spMk id="23" creationId="{F68B3F68-107C-434F-AA38-110D5EA91B85}"/>
          </ac:spMkLst>
        </pc:spChg>
        <pc:spChg chg="add del">
          <ac:chgData name="Richard Brooks (RIB) | VIA" userId="d218e636-6c12-4060-8e5d-4173eee525b6" providerId="ADAL" clId="{E216F0AB-F69E-482C-9518-FCDAD105B3CC}" dt="2024-02-26T09:46:39.380" v="388" actId="26606"/>
          <ac:spMkLst>
            <pc:docMk/>
            <pc:sldMk cId="3092486081" sldId="1880"/>
            <ac:spMk id="24" creationId="{AAD0DBB9-1A4B-4391-81D4-CB19F9AB918A}"/>
          </ac:spMkLst>
        </pc:spChg>
        <pc:spChg chg="add del">
          <ac:chgData name="Richard Brooks (RIB) | VIA" userId="d218e636-6c12-4060-8e5d-4173eee525b6" providerId="ADAL" clId="{E216F0AB-F69E-482C-9518-FCDAD105B3CC}" dt="2024-02-26T09:46:39.380" v="388" actId="26606"/>
          <ac:spMkLst>
            <pc:docMk/>
            <pc:sldMk cId="3092486081" sldId="1880"/>
            <ac:spMk id="25" creationId="{063BBA22-50EA-4C4D-BE05-F1CE4E63AA56}"/>
          </ac:spMkLst>
        </pc:spChg>
        <pc:spChg chg="add del">
          <ac:chgData name="Richard Brooks (RIB) | VIA" userId="d218e636-6c12-4060-8e5d-4173eee525b6" providerId="ADAL" clId="{E216F0AB-F69E-482C-9518-FCDAD105B3CC}" dt="2024-02-26T09:46:58.791" v="395" actId="26606"/>
          <ac:spMkLst>
            <pc:docMk/>
            <pc:sldMk cId="3092486081" sldId="1880"/>
            <ac:spMk id="28" creationId="{53B021B3-DE93-4AB7-8A18-CF5F1CED88B8}"/>
          </ac:spMkLst>
        </pc:spChg>
        <pc:spChg chg="add del">
          <ac:chgData name="Richard Brooks (RIB) | VIA" userId="d218e636-6c12-4060-8e5d-4173eee525b6" providerId="ADAL" clId="{E216F0AB-F69E-482C-9518-FCDAD105B3CC}" dt="2024-02-26T09:46:58.791" v="395" actId="26606"/>
          <ac:spMkLst>
            <pc:docMk/>
            <pc:sldMk cId="3092486081" sldId="1880"/>
            <ac:spMk id="29" creationId="{52D502E5-F6B4-4D58-B4AE-FC466FF15EE8}"/>
          </ac:spMkLst>
        </pc:spChg>
        <pc:spChg chg="add del">
          <ac:chgData name="Richard Brooks (RIB) | VIA" userId="d218e636-6c12-4060-8e5d-4173eee525b6" providerId="ADAL" clId="{E216F0AB-F69E-482C-9518-FCDAD105B3CC}" dt="2024-02-26T09:46:58.791" v="395" actId="26606"/>
          <ac:spMkLst>
            <pc:docMk/>
            <pc:sldMk cId="3092486081" sldId="1880"/>
            <ac:spMk id="30" creationId="{9DECDBF4-02B6-4BB4-B65B-B8107AD6A9E8}"/>
          </ac:spMkLst>
        </pc:spChg>
        <pc:spChg chg="add">
          <ac:chgData name="Richard Brooks (RIB) | VIA" userId="d218e636-6c12-4060-8e5d-4173eee525b6" providerId="ADAL" clId="{E216F0AB-F69E-482C-9518-FCDAD105B3CC}" dt="2024-02-26T09:46:58.791" v="395" actId="26606"/>
          <ac:spMkLst>
            <pc:docMk/>
            <pc:sldMk cId="3092486081" sldId="1880"/>
            <ac:spMk id="37" creationId="{9228552E-C8B1-4A80-8448-0787CE0FC704}"/>
          </ac:spMkLst>
        </pc:spChg>
        <pc:graphicFrameChg chg="add del">
          <ac:chgData name="Richard Brooks (RIB) | VIA" userId="d218e636-6c12-4060-8e5d-4173eee525b6" providerId="ADAL" clId="{E216F0AB-F69E-482C-9518-FCDAD105B3CC}" dt="2024-02-26T09:46:08.244" v="370" actId="26606"/>
          <ac:graphicFrameMkLst>
            <pc:docMk/>
            <pc:sldMk cId="3092486081" sldId="1880"/>
            <ac:graphicFrameMk id="8" creationId="{D2389E78-8DB7-A86E-785E-917495457717}"/>
          </ac:graphicFrameMkLst>
        </pc:graphicFrameChg>
        <pc:graphicFrameChg chg="add del">
          <ac:chgData name="Richard Brooks (RIB) | VIA" userId="d218e636-6c12-4060-8e5d-4173eee525b6" providerId="ADAL" clId="{E216F0AB-F69E-482C-9518-FCDAD105B3CC}" dt="2024-02-26T09:46:36.751" v="386" actId="26606"/>
          <ac:graphicFrameMkLst>
            <pc:docMk/>
            <pc:sldMk cId="3092486081" sldId="1880"/>
            <ac:graphicFrameMk id="15" creationId="{C879DDC2-0841-786A-45B5-ED676E398675}"/>
          </ac:graphicFrameMkLst>
        </pc:graphicFrameChg>
        <pc:graphicFrameChg chg="add del modGraphic">
          <ac:chgData name="Richard Brooks (RIB) | VIA" userId="d218e636-6c12-4060-8e5d-4173eee525b6" providerId="ADAL" clId="{E216F0AB-F69E-482C-9518-FCDAD105B3CC}" dt="2024-02-26T09:46:30.362" v="384" actId="26606"/>
          <ac:graphicFrameMkLst>
            <pc:docMk/>
            <pc:sldMk cId="3092486081" sldId="1880"/>
            <ac:graphicFrameMk id="22" creationId="{B2C8D0DD-2ACE-60AF-BCC2-ACA7BD32047C}"/>
          </ac:graphicFrameMkLst>
        </pc:graphicFrameChg>
        <pc:graphicFrameChg chg="add del">
          <ac:chgData name="Richard Brooks (RIB) | VIA" userId="d218e636-6c12-4060-8e5d-4173eee525b6" providerId="ADAL" clId="{E216F0AB-F69E-482C-9518-FCDAD105B3CC}" dt="2024-02-26T09:46:39.380" v="388" actId="26606"/>
          <ac:graphicFrameMkLst>
            <pc:docMk/>
            <pc:sldMk cId="3092486081" sldId="1880"/>
            <ac:graphicFrameMk id="26" creationId="{4551FAA8-7A3C-EB03-3813-1E09AE69B340}"/>
          </ac:graphicFrameMkLst>
        </pc:graphicFrameChg>
        <pc:graphicFrameChg chg="add mod modGraphic">
          <ac:chgData name="Richard Brooks (RIB) | VIA" userId="d218e636-6c12-4060-8e5d-4173eee525b6" providerId="ADAL" clId="{E216F0AB-F69E-482C-9518-FCDAD105B3CC}" dt="2024-02-26T09:46:58.791" v="395" actId="26606"/>
          <ac:graphicFrameMkLst>
            <pc:docMk/>
            <pc:sldMk cId="3092486081" sldId="1880"/>
            <ac:graphicFrameMk id="31" creationId="{EBC3B23A-3347-E8FB-CCF9-E8529E2D6528}"/>
          </ac:graphicFrameMkLst>
        </pc:graphicFrameChg>
        <pc:picChg chg="add">
          <ac:chgData name="Richard Brooks (RIB) | VIA" userId="d218e636-6c12-4060-8e5d-4173eee525b6" providerId="ADAL" clId="{E216F0AB-F69E-482C-9518-FCDAD105B3CC}" dt="2024-02-26T09:46:58.791" v="395" actId="26606"/>
          <ac:picMkLst>
            <pc:docMk/>
            <pc:sldMk cId="3092486081" sldId="1880"/>
            <ac:picMk id="33" creationId="{0AE60F8C-6BF2-7ECC-1618-30970307858A}"/>
          </ac:picMkLst>
        </pc:picChg>
      </pc:sldChg>
      <pc:sldChg chg="addSp delSp modSp add mod modTransition modClrScheme chgLayout">
        <pc:chgData name="Richard Brooks (RIB) | VIA" userId="d218e636-6c12-4060-8e5d-4173eee525b6" providerId="ADAL" clId="{E216F0AB-F69E-482C-9518-FCDAD105B3CC}" dt="2024-02-26T09:49:29.062" v="410"/>
        <pc:sldMkLst>
          <pc:docMk/>
          <pc:sldMk cId="93329440" sldId="1881"/>
        </pc:sldMkLst>
        <pc:spChg chg="mod ord">
          <ac:chgData name="Richard Brooks (RIB) | VIA" userId="d218e636-6c12-4060-8e5d-4173eee525b6" providerId="ADAL" clId="{E216F0AB-F69E-482C-9518-FCDAD105B3CC}" dt="2024-02-26T09:47:35.806" v="399" actId="122"/>
          <ac:spMkLst>
            <pc:docMk/>
            <pc:sldMk cId="93329440" sldId="1881"/>
            <ac:spMk id="2" creationId="{3690547F-6172-B64E-AE1D-470C40226F48}"/>
          </ac:spMkLst>
        </pc:spChg>
        <pc:spChg chg="add">
          <ac:chgData name="Richard Brooks (RIB) | VIA" userId="d218e636-6c12-4060-8e5d-4173eee525b6" providerId="ADAL" clId="{E216F0AB-F69E-482C-9518-FCDAD105B3CC}" dt="2024-02-26T09:40:28.461" v="332"/>
          <ac:spMkLst>
            <pc:docMk/>
            <pc:sldMk cId="93329440" sldId="1881"/>
            <ac:spMk id="3" creationId="{99A1E2DB-E913-59A0-4AB7-981BB08BA0F8}"/>
          </ac:spMkLst>
        </pc:spChg>
        <pc:spChg chg="add">
          <ac:chgData name="Richard Brooks (RIB) | VIA" userId="d218e636-6c12-4060-8e5d-4173eee525b6" providerId="ADAL" clId="{E216F0AB-F69E-482C-9518-FCDAD105B3CC}" dt="2024-02-26T09:40:33.476" v="334"/>
          <ac:spMkLst>
            <pc:docMk/>
            <pc:sldMk cId="93329440" sldId="1881"/>
            <ac:spMk id="4" creationId="{ED283BA4-0133-A835-5943-075CDC5CF72E}"/>
          </ac:spMkLst>
        </pc:spChg>
        <pc:spChg chg="add mod">
          <ac:chgData name="Richard Brooks (RIB) | VIA" userId="d218e636-6c12-4060-8e5d-4173eee525b6" providerId="ADAL" clId="{E216F0AB-F69E-482C-9518-FCDAD105B3CC}" dt="2024-02-26T09:48:03.898" v="406" actId="1076"/>
          <ac:spMkLst>
            <pc:docMk/>
            <pc:sldMk cId="93329440" sldId="1881"/>
            <ac:spMk id="5" creationId="{94A821C4-46FF-7894-9C3D-7B11330DC645}"/>
          </ac:spMkLst>
        </pc:spChg>
        <pc:spChg chg="del">
          <ac:chgData name="Richard Brooks (RIB) | VIA" userId="d218e636-6c12-4060-8e5d-4173eee525b6" providerId="ADAL" clId="{E216F0AB-F69E-482C-9518-FCDAD105B3CC}" dt="2024-02-26T09:41:49.412" v="339" actId="478"/>
          <ac:spMkLst>
            <pc:docMk/>
            <pc:sldMk cId="93329440" sldId="1881"/>
            <ac:spMk id="9" creationId="{0B3C59B0-C55B-3D47-BCE3-8697A2F1279A}"/>
          </ac:spMkLst>
        </pc:spChg>
        <pc:spChg chg="del">
          <ac:chgData name="Richard Brooks (RIB) | VIA" userId="d218e636-6c12-4060-8e5d-4173eee525b6" providerId="ADAL" clId="{E216F0AB-F69E-482C-9518-FCDAD105B3CC}" dt="2024-02-26T09:42:12.261" v="340" actId="478"/>
          <ac:spMkLst>
            <pc:docMk/>
            <pc:sldMk cId="93329440" sldId="1881"/>
            <ac:spMk id="11" creationId="{8232F0E6-27E8-D6BF-B9F8-0E05402A3001}"/>
          </ac:spMkLst>
        </pc:spChg>
        <pc:spChg chg="mod">
          <ac:chgData name="Richard Brooks (RIB) | VIA" userId="d218e636-6c12-4060-8e5d-4173eee525b6" providerId="ADAL" clId="{E216F0AB-F69E-482C-9518-FCDAD105B3CC}" dt="2024-02-26T09:48:05.858" v="407" actId="1076"/>
          <ac:spMkLst>
            <pc:docMk/>
            <pc:sldMk cId="93329440" sldId="1881"/>
            <ac:spMk id="15" creationId="{4D17BC03-65A7-ED4B-67FB-423D8AED5F2C}"/>
          </ac:spMkLst>
        </pc:spChg>
        <pc:spChg chg="mod">
          <ac:chgData name="Richard Brooks (RIB) | VIA" userId="d218e636-6c12-4060-8e5d-4173eee525b6" providerId="ADAL" clId="{E216F0AB-F69E-482C-9518-FCDAD105B3CC}" dt="2024-02-26T09:47:58.965" v="405" actId="122"/>
          <ac:spMkLst>
            <pc:docMk/>
            <pc:sldMk cId="93329440" sldId="1881"/>
            <ac:spMk id="17" creationId="{C5610918-82A4-54F1-D6FD-EA2FFE0CD700}"/>
          </ac:spMkLst>
        </pc:spChg>
        <pc:cxnChg chg="mod">
          <ac:chgData name="Richard Brooks (RIB) | VIA" userId="d218e636-6c12-4060-8e5d-4173eee525b6" providerId="ADAL" clId="{E216F0AB-F69E-482C-9518-FCDAD105B3CC}" dt="2024-02-26T09:47:47.737" v="401" actId="14100"/>
          <ac:cxnSpMkLst>
            <pc:docMk/>
            <pc:sldMk cId="93329440" sldId="1881"/>
            <ac:cxnSpMk id="19" creationId="{B01BD585-91AA-94FC-B37E-5BA16DA2ADC6}"/>
          </ac:cxnSpMkLst>
        </pc:cxnChg>
      </pc:sldChg>
      <pc:sldMasterChg chg="delSldLayout">
        <pc:chgData name="Richard Brooks (RIB) | VIA" userId="d218e636-6c12-4060-8e5d-4173eee525b6" providerId="ADAL" clId="{E216F0AB-F69E-482C-9518-FCDAD105B3CC}" dt="2024-02-26T08:38:22.355" v="104" actId="47"/>
        <pc:sldMasterMkLst>
          <pc:docMk/>
          <pc:sldMasterMk cId="833655779" sldId="2147485064"/>
        </pc:sldMasterMkLst>
        <pc:sldLayoutChg chg="del">
          <pc:chgData name="Richard Brooks (RIB) | VIA" userId="d218e636-6c12-4060-8e5d-4173eee525b6" providerId="ADAL" clId="{E216F0AB-F69E-482C-9518-FCDAD105B3CC}" dt="2024-02-26T08:38:22.355" v="104" actId="47"/>
          <pc:sldLayoutMkLst>
            <pc:docMk/>
            <pc:sldMasterMk cId="833655779" sldId="2147485064"/>
            <pc:sldLayoutMk cId="1403492249" sldId="2147485078"/>
          </pc:sldLayoutMkLst>
        </pc:sldLayoutChg>
      </pc:sldMasterChg>
    </pc:docChg>
  </pc:docChgLst>
  <pc:docChgLst>
    <pc:chgData name="Richard Brooks (RIB) | VIA" userId="d218e636-6c12-4060-8e5d-4173eee525b6" providerId="ADAL" clId="{BBD85764-0892-4D9B-8DD0-971665A29899}"/>
    <pc:docChg chg="delSld modSld sldOrd">
      <pc:chgData name="Richard Brooks (RIB) | VIA" userId="d218e636-6c12-4060-8e5d-4173eee525b6" providerId="ADAL" clId="{BBD85764-0892-4D9B-8DD0-971665A29899}" dt="2024-08-29T09:21:14.323" v="4"/>
      <pc:docMkLst>
        <pc:docMk/>
      </pc:docMkLst>
      <pc:sldChg chg="ord">
        <pc:chgData name="Richard Brooks (RIB) | VIA" userId="d218e636-6c12-4060-8e5d-4173eee525b6" providerId="ADAL" clId="{BBD85764-0892-4D9B-8DD0-971665A29899}" dt="2024-08-29T09:21:14.323" v="4"/>
        <pc:sldMkLst>
          <pc:docMk/>
          <pc:sldMk cId="0" sldId="259"/>
        </pc:sldMkLst>
      </pc:sldChg>
      <pc:sldChg chg="del">
        <pc:chgData name="Richard Brooks (RIB) | VIA" userId="d218e636-6c12-4060-8e5d-4173eee525b6" providerId="ADAL" clId="{BBD85764-0892-4D9B-8DD0-971665A29899}" dt="2024-08-29T09:20:57.195" v="0" actId="47"/>
        <pc:sldMkLst>
          <pc:docMk/>
          <pc:sldMk cId="0" sldId="261"/>
        </pc:sldMkLst>
      </pc:sldChg>
      <pc:sldChg chg="ord">
        <pc:chgData name="Richard Brooks (RIB) | VIA" userId="d218e636-6c12-4060-8e5d-4173eee525b6" providerId="ADAL" clId="{BBD85764-0892-4D9B-8DD0-971665A29899}" dt="2024-08-29T09:21:04.889" v="2"/>
        <pc:sldMkLst>
          <pc:docMk/>
          <pc:sldMk cId="2427202239" sldId="187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ACAD0A-D6C3-4E97-902D-C0B88DE3E20B}" type="doc">
      <dgm:prSet loTypeId="urn:microsoft.com/office/officeart/2016/7/layout/LinearBlockProcessNumbered" loCatId="process" qsTypeId="urn:microsoft.com/office/officeart/2005/8/quickstyle/simple2" qsCatId="simple" csTypeId="urn:microsoft.com/office/officeart/2005/8/colors/colorful2" csCatId="colorful" phldr="1"/>
      <dgm:spPr/>
      <dgm:t>
        <a:bodyPr/>
        <a:lstStyle/>
        <a:p>
          <a:endParaRPr lang="en-US"/>
        </a:p>
      </dgm:t>
    </dgm:pt>
    <dgm:pt modelId="{D914165B-D54B-4234-BCE4-A864F78098EC}">
      <dgm:prSet/>
      <dgm:spPr/>
      <dgm:t>
        <a:bodyPr/>
        <a:lstStyle/>
        <a:p>
          <a:r>
            <a:rPr lang="en-US" b="1"/>
            <a:t>Modularity</a:t>
          </a:r>
          <a:r>
            <a:rPr lang="en-US"/>
            <a:t>: This approach modularizes the preprocessing steps, making the code cleaner, more interpretable, and easier to maintain.</a:t>
          </a:r>
        </a:p>
      </dgm:t>
    </dgm:pt>
    <dgm:pt modelId="{C88D4B52-31A1-4887-A2A1-6A42987A7D35}" type="parTrans" cxnId="{0404263F-D78F-4E2D-BA11-7A240C95CF55}">
      <dgm:prSet/>
      <dgm:spPr/>
      <dgm:t>
        <a:bodyPr/>
        <a:lstStyle/>
        <a:p>
          <a:endParaRPr lang="en-US"/>
        </a:p>
      </dgm:t>
    </dgm:pt>
    <dgm:pt modelId="{B08496E0-D9E7-47BA-9B92-E7D2C696E5C4}" type="sibTrans" cxnId="{0404263F-D78F-4E2D-BA11-7A240C95CF55}">
      <dgm:prSet phldrT="01"/>
      <dgm:spPr/>
      <dgm:t>
        <a:bodyPr/>
        <a:lstStyle/>
        <a:p>
          <a:r>
            <a:rPr lang="en-US"/>
            <a:t>01</a:t>
          </a:r>
        </a:p>
      </dgm:t>
    </dgm:pt>
    <dgm:pt modelId="{098DBDE0-6CEB-427B-907B-DAA914923FA4}">
      <dgm:prSet/>
      <dgm:spPr/>
      <dgm:t>
        <a:bodyPr/>
        <a:lstStyle/>
        <a:p>
          <a:r>
            <a:rPr lang="en-US" b="1"/>
            <a:t>Reusability</a:t>
          </a:r>
          <a:r>
            <a:rPr lang="en-US"/>
            <a:t>: The pipelines ensure that the same preprocessing steps applied during training are identically applied when making predictions with new data, which is critical for model performance.</a:t>
          </a:r>
        </a:p>
      </dgm:t>
    </dgm:pt>
    <dgm:pt modelId="{A75FFEA0-19B8-4382-8FA4-2F085A416568}" type="parTrans" cxnId="{44645275-FE15-4D54-9FE1-41D1540CE005}">
      <dgm:prSet/>
      <dgm:spPr/>
      <dgm:t>
        <a:bodyPr/>
        <a:lstStyle/>
        <a:p>
          <a:endParaRPr lang="en-US"/>
        </a:p>
      </dgm:t>
    </dgm:pt>
    <dgm:pt modelId="{C611BC11-8C5F-4280-B51C-66444D0EFEDC}" type="sibTrans" cxnId="{44645275-FE15-4D54-9FE1-41D1540CE005}">
      <dgm:prSet phldrT="02"/>
      <dgm:spPr/>
      <dgm:t>
        <a:bodyPr/>
        <a:lstStyle/>
        <a:p>
          <a:r>
            <a:rPr lang="en-US"/>
            <a:t>02</a:t>
          </a:r>
        </a:p>
      </dgm:t>
    </dgm:pt>
    <dgm:pt modelId="{389C2EB2-2DE8-4182-80B5-46E095042A9D}">
      <dgm:prSet/>
      <dgm:spPr/>
      <dgm:t>
        <a:bodyPr/>
        <a:lstStyle/>
        <a:p>
          <a:r>
            <a:rPr lang="en-US" b="1"/>
            <a:t>Handling</a:t>
          </a:r>
          <a:r>
            <a:rPr lang="en-US"/>
            <a:t> </a:t>
          </a:r>
          <a:r>
            <a:rPr lang="en-US" b="1"/>
            <a:t>Heterogeneous</a:t>
          </a:r>
          <a:r>
            <a:rPr lang="en-US"/>
            <a:t> </a:t>
          </a:r>
          <a:r>
            <a:rPr lang="en-US" b="1"/>
            <a:t>Data</a:t>
          </a:r>
          <a:r>
            <a:rPr lang="en-US"/>
            <a:t>: ColumnTransformer allows different preprocessing pipelines to be applied to numerical and categorical columns, making it a powerful tool for datasets with diverse data types.</a:t>
          </a:r>
        </a:p>
      </dgm:t>
    </dgm:pt>
    <dgm:pt modelId="{AD438762-F2C3-488E-BD5C-5310643649EA}" type="parTrans" cxnId="{6C682346-0F87-4902-A3C1-E4ECF804B6BD}">
      <dgm:prSet/>
      <dgm:spPr/>
      <dgm:t>
        <a:bodyPr/>
        <a:lstStyle/>
        <a:p>
          <a:endParaRPr lang="en-US"/>
        </a:p>
      </dgm:t>
    </dgm:pt>
    <dgm:pt modelId="{B6BB250E-84D6-4E9F-9432-D64A3F00F3FC}" type="sibTrans" cxnId="{6C682346-0F87-4902-A3C1-E4ECF804B6BD}">
      <dgm:prSet phldrT="03"/>
      <dgm:spPr/>
      <dgm:t>
        <a:bodyPr/>
        <a:lstStyle/>
        <a:p>
          <a:r>
            <a:rPr lang="en-US"/>
            <a:t>03</a:t>
          </a:r>
        </a:p>
      </dgm:t>
    </dgm:pt>
    <dgm:pt modelId="{1E19DCBD-4EF3-4C65-AB6D-54F47889F0A4}" type="pres">
      <dgm:prSet presAssocID="{E5ACAD0A-D6C3-4E97-902D-C0B88DE3E20B}" presName="Name0" presStyleCnt="0">
        <dgm:presLayoutVars>
          <dgm:animLvl val="lvl"/>
          <dgm:resizeHandles val="exact"/>
        </dgm:presLayoutVars>
      </dgm:prSet>
      <dgm:spPr/>
    </dgm:pt>
    <dgm:pt modelId="{B2FC6F55-6FB5-470C-9DBF-39344FCD2AFF}" type="pres">
      <dgm:prSet presAssocID="{D914165B-D54B-4234-BCE4-A864F78098EC}" presName="compositeNode" presStyleCnt="0">
        <dgm:presLayoutVars>
          <dgm:bulletEnabled val="1"/>
        </dgm:presLayoutVars>
      </dgm:prSet>
      <dgm:spPr/>
    </dgm:pt>
    <dgm:pt modelId="{94F49CB8-9E8B-4D41-8F9F-FF2D5F49E93A}" type="pres">
      <dgm:prSet presAssocID="{D914165B-D54B-4234-BCE4-A864F78098EC}" presName="bgRect" presStyleLbl="alignNode1" presStyleIdx="0" presStyleCnt="3"/>
      <dgm:spPr/>
    </dgm:pt>
    <dgm:pt modelId="{EDE4C605-7D5B-4E1E-92BA-7667AF188881}" type="pres">
      <dgm:prSet presAssocID="{B08496E0-D9E7-47BA-9B92-E7D2C696E5C4}" presName="sibTransNodeRect" presStyleLbl="alignNode1" presStyleIdx="0" presStyleCnt="3">
        <dgm:presLayoutVars>
          <dgm:chMax val="0"/>
          <dgm:bulletEnabled val="1"/>
        </dgm:presLayoutVars>
      </dgm:prSet>
      <dgm:spPr/>
    </dgm:pt>
    <dgm:pt modelId="{6592B0F8-BF75-4532-899C-A78003242B8A}" type="pres">
      <dgm:prSet presAssocID="{D914165B-D54B-4234-BCE4-A864F78098EC}" presName="nodeRect" presStyleLbl="alignNode1" presStyleIdx="0" presStyleCnt="3">
        <dgm:presLayoutVars>
          <dgm:bulletEnabled val="1"/>
        </dgm:presLayoutVars>
      </dgm:prSet>
      <dgm:spPr/>
    </dgm:pt>
    <dgm:pt modelId="{CA49CB60-1E59-4BBB-B52C-9CC2E360F9D8}" type="pres">
      <dgm:prSet presAssocID="{B08496E0-D9E7-47BA-9B92-E7D2C696E5C4}" presName="sibTrans" presStyleCnt="0"/>
      <dgm:spPr/>
    </dgm:pt>
    <dgm:pt modelId="{A465A19C-B73D-45E7-97CB-F4D1C1E7DD28}" type="pres">
      <dgm:prSet presAssocID="{098DBDE0-6CEB-427B-907B-DAA914923FA4}" presName="compositeNode" presStyleCnt="0">
        <dgm:presLayoutVars>
          <dgm:bulletEnabled val="1"/>
        </dgm:presLayoutVars>
      </dgm:prSet>
      <dgm:spPr/>
    </dgm:pt>
    <dgm:pt modelId="{7FAC215A-74D9-44CC-A372-CBC67409438D}" type="pres">
      <dgm:prSet presAssocID="{098DBDE0-6CEB-427B-907B-DAA914923FA4}" presName="bgRect" presStyleLbl="alignNode1" presStyleIdx="1" presStyleCnt="3"/>
      <dgm:spPr/>
    </dgm:pt>
    <dgm:pt modelId="{70A68224-71C2-4B46-9FA3-C5DB1E2128C9}" type="pres">
      <dgm:prSet presAssocID="{C611BC11-8C5F-4280-B51C-66444D0EFEDC}" presName="sibTransNodeRect" presStyleLbl="alignNode1" presStyleIdx="1" presStyleCnt="3">
        <dgm:presLayoutVars>
          <dgm:chMax val="0"/>
          <dgm:bulletEnabled val="1"/>
        </dgm:presLayoutVars>
      </dgm:prSet>
      <dgm:spPr/>
    </dgm:pt>
    <dgm:pt modelId="{6F6C551F-5CC6-4D81-A791-9CA832F6F716}" type="pres">
      <dgm:prSet presAssocID="{098DBDE0-6CEB-427B-907B-DAA914923FA4}" presName="nodeRect" presStyleLbl="alignNode1" presStyleIdx="1" presStyleCnt="3">
        <dgm:presLayoutVars>
          <dgm:bulletEnabled val="1"/>
        </dgm:presLayoutVars>
      </dgm:prSet>
      <dgm:spPr/>
    </dgm:pt>
    <dgm:pt modelId="{98DB2316-3B47-4F1D-8BFC-3745428CC675}" type="pres">
      <dgm:prSet presAssocID="{C611BC11-8C5F-4280-B51C-66444D0EFEDC}" presName="sibTrans" presStyleCnt="0"/>
      <dgm:spPr/>
    </dgm:pt>
    <dgm:pt modelId="{D40BC376-BDAF-4A0D-9A9F-7D5342CAABE2}" type="pres">
      <dgm:prSet presAssocID="{389C2EB2-2DE8-4182-80B5-46E095042A9D}" presName="compositeNode" presStyleCnt="0">
        <dgm:presLayoutVars>
          <dgm:bulletEnabled val="1"/>
        </dgm:presLayoutVars>
      </dgm:prSet>
      <dgm:spPr/>
    </dgm:pt>
    <dgm:pt modelId="{801D1683-DFC5-4F71-B49A-F6B433CB5EFF}" type="pres">
      <dgm:prSet presAssocID="{389C2EB2-2DE8-4182-80B5-46E095042A9D}" presName="bgRect" presStyleLbl="alignNode1" presStyleIdx="2" presStyleCnt="3"/>
      <dgm:spPr/>
    </dgm:pt>
    <dgm:pt modelId="{4F40C043-CC3E-4D7B-89F2-A6F0F68F93FA}" type="pres">
      <dgm:prSet presAssocID="{B6BB250E-84D6-4E9F-9432-D64A3F00F3FC}" presName="sibTransNodeRect" presStyleLbl="alignNode1" presStyleIdx="2" presStyleCnt="3">
        <dgm:presLayoutVars>
          <dgm:chMax val="0"/>
          <dgm:bulletEnabled val="1"/>
        </dgm:presLayoutVars>
      </dgm:prSet>
      <dgm:spPr/>
    </dgm:pt>
    <dgm:pt modelId="{2FF288C2-7309-44D5-B375-F5E227AB398B}" type="pres">
      <dgm:prSet presAssocID="{389C2EB2-2DE8-4182-80B5-46E095042A9D}" presName="nodeRect" presStyleLbl="alignNode1" presStyleIdx="2" presStyleCnt="3">
        <dgm:presLayoutVars>
          <dgm:bulletEnabled val="1"/>
        </dgm:presLayoutVars>
      </dgm:prSet>
      <dgm:spPr/>
    </dgm:pt>
  </dgm:ptLst>
  <dgm:cxnLst>
    <dgm:cxn modelId="{88FA0F1E-46CF-4D8E-ACB0-00A75EA73312}" type="presOf" srcId="{C611BC11-8C5F-4280-B51C-66444D0EFEDC}" destId="{70A68224-71C2-4B46-9FA3-C5DB1E2128C9}" srcOrd="0" destOrd="0" presId="urn:microsoft.com/office/officeart/2016/7/layout/LinearBlockProcessNumbered"/>
    <dgm:cxn modelId="{A6894835-3470-438D-BAB5-7591C56D8CE7}" type="presOf" srcId="{B08496E0-D9E7-47BA-9B92-E7D2C696E5C4}" destId="{EDE4C605-7D5B-4E1E-92BA-7667AF188881}" srcOrd="0" destOrd="0" presId="urn:microsoft.com/office/officeart/2016/7/layout/LinearBlockProcessNumbered"/>
    <dgm:cxn modelId="{21B01936-17F8-4042-AA03-49D3D364C29D}" type="presOf" srcId="{D914165B-D54B-4234-BCE4-A864F78098EC}" destId="{94F49CB8-9E8B-4D41-8F9F-FF2D5F49E93A}" srcOrd="0" destOrd="0" presId="urn:microsoft.com/office/officeart/2016/7/layout/LinearBlockProcessNumbered"/>
    <dgm:cxn modelId="{0404263F-D78F-4E2D-BA11-7A240C95CF55}" srcId="{E5ACAD0A-D6C3-4E97-902D-C0B88DE3E20B}" destId="{D914165B-D54B-4234-BCE4-A864F78098EC}" srcOrd="0" destOrd="0" parTransId="{C88D4B52-31A1-4887-A2A1-6A42987A7D35}" sibTransId="{B08496E0-D9E7-47BA-9B92-E7D2C696E5C4}"/>
    <dgm:cxn modelId="{6C682346-0F87-4902-A3C1-E4ECF804B6BD}" srcId="{E5ACAD0A-D6C3-4E97-902D-C0B88DE3E20B}" destId="{389C2EB2-2DE8-4182-80B5-46E095042A9D}" srcOrd="2" destOrd="0" parTransId="{AD438762-F2C3-488E-BD5C-5310643649EA}" sibTransId="{B6BB250E-84D6-4E9F-9432-D64A3F00F3FC}"/>
    <dgm:cxn modelId="{44645275-FE15-4D54-9FE1-41D1540CE005}" srcId="{E5ACAD0A-D6C3-4E97-902D-C0B88DE3E20B}" destId="{098DBDE0-6CEB-427B-907B-DAA914923FA4}" srcOrd="1" destOrd="0" parTransId="{A75FFEA0-19B8-4382-8FA4-2F085A416568}" sibTransId="{C611BC11-8C5F-4280-B51C-66444D0EFEDC}"/>
    <dgm:cxn modelId="{5AFC40A7-D550-4895-B038-BAA92FEFBF1E}" type="presOf" srcId="{D914165B-D54B-4234-BCE4-A864F78098EC}" destId="{6592B0F8-BF75-4532-899C-A78003242B8A}" srcOrd="1" destOrd="0" presId="urn:microsoft.com/office/officeart/2016/7/layout/LinearBlockProcessNumbered"/>
    <dgm:cxn modelId="{D82E7BA9-CBD0-4F17-914E-A10E369CFD21}" type="presOf" srcId="{B6BB250E-84D6-4E9F-9432-D64A3F00F3FC}" destId="{4F40C043-CC3E-4D7B-89F2-A6F0F68F93FA}" srcOrd="0" destOrd="0" presId="urn:microsoft.com/office/officeart/2016/7/layout/LinearBlockProcessNumbered"/>
    <dgm:cxn modelId="{41D25DB1-3FB0-4778-BFF6-6A5771CED002}" type="presOf" srcId="{E5ACAD0A-D6C3-4E97-902D-C0B88DE3E20B}" destId="{1E19DCBD-4EF3-4C65-AB6D-54F47889F0A4}" srcOrd="0" destOrd="0" presId="urn:microsoft.com/office/officeart/2016/7/layout/LinearBlockProcessNumbered"/>
    <dgm:cxn modelId="{8A8B9DB3-15CB-421C-BC3A-FB19E8BFD5B9}" type="presOf" srcId="{098DBDE0-6CEB-427B-907B-DAA914923FA4}" destId="{7FAC215A-74D9-44CC-A372-CBC67409438D}" srcOrd="0" destOrd="0" presId="urn:microsoft.com/office/officeart/2016/7/layout/LinearBlockProcessNumbered"/>
    <dgm:cxn modelId="{15FBB5C4-89BD-482E-9901-D4926814397C}" type="presOf" srcId="{098DBDE0-6CEB-427B-907B-DAA914923FA4}" destId="{6F6C551F-5CC6-4D81-A791-9CA832F6F716}" srcOrd="1" destOrd="0" presId="urn:microsoft.com/office/officeart/2016/7/layout/LinearBlockProcessNumbered"/>
    <dgm:cxn modelId="{E4E1F8EB-FCDB-400F-9244-84F901A5A536}" type="presOf" srcId="{389C2EB2-2DE8-4182-80B5-46E095042A9D}" destId="{801D1683-DFC5-4F71-B49A-F6B433CB5EFF}" srcOrd="0" destOrd="0" presId="urn:microsoft.com/office/officeart/2016/7/layout/LinearBlockProcessNumbered"/>
    <dgm:cxn modelId="{E75838FC-8853-4CAE-9BC7-F19ABB224154}" type="presOf" srcId="{389C2EB2-2DE8-4182-80B5-46E095042A9D}" destId="{2FF288C2-7309-44D5-B375-F5E227AB398B}" srcOrd="1" destOrd="0" presId="urn:microsoft.com/office/officeart/2016/7/layout/LinearBlockProcessNumbered"/>
    <dgm:cxn modelId="{0B0493DD-87B3-4377-8D71-EBFC74AE023F}" type="presParOf" srcId="{1E19DCBD-4EF3-4C65-AB6D-54F47889F0A4}" destId="{B2FC6F55-6FB5-470C-9DBF-39344FCD2AFF}" srcOrd="0" destOrd="0" presId="urn:microsoft.com/office/officeart/2016/7/layout/LinearBlockProcessNumbered"/>
    <dgm:cxn modelId="{3C31DEED-A01C-457A-AE8D-01210274C667}" type="presParOf" srcId="{B2FC6F55-6FB5-470C-9DBF-39344FCD2AFF}" destId="{94F49CB8-9E8B-4D41-8F9F-FF2D5F49E93A}" srcOrd="0" destOrd="0" presId="urn:microsoft.com/office/officeart/2016/7/layout/LinearBlockProcessNumbered"/>
    <dgm:cxn modelId="{76196BAE-57FC-4A4F-B7F7-47EC108ACF87}" type="presParOf" srcId="{B2FC6F55-6FB5-470C-9DBF-39344FCD2AFF}" destId="{EDE4C605-7D5B-4E1E-92BA-7667AF188881}" srcOrd="1" destOrd="0" presId="urn:microsoft.com/office/officeart/2016/7/layout/LinearBlockProcessNumbered"/>
    <dgm:cxn modelId="{0F49EA94-1638-45D9-A34C-670543E480FA}" type="presParOf" srcId="{B2FC6F55-6FB5-470C-9DBF-39344FCD2AFF}" destId="{6592B0F8-BF75-4532-899C-A78003242B8A}" srcOrd="2" destOrd="0" presId="urn:microsoft.com/office/officeart/2016/7/layout/LinearBlockProcessNumbered"/>
    <dgm:cxn modelId="{B0CF95C5-B2E5-4B2D-8965-2FE67D64CA20}" type="presParOf" srcId="{1E19DCBD-4EF3-4C65-AB6D-54F47889F0A4}" destId="{CA49CB60-1E59-4BBB-B52C-9CC2E360F9D8}" srcOrd="1" destOrd="0" presId="urn:microsoft.com/office/officeart/2016/7/layout/LinearBlockProcessNumbered"/>
    <dgm:cxn modelId="{BC5CB060-DE8B-4695-BE18-B544EF2F642A}" type="presParOf" srcId="{1E19DCBD-4EF3-4C65-AB6D-54F47889F0A4}" destId="{A465A19C-B73D-45E7-97CB-F4D1C1E7DD28}" srcOrd="2" destOrd="0" presId="urn:microsoft.com/office/officeart/2016/7/layout/LinearBlockProcessNumbered"/>
    <dgm:cxn modelId="{08C5EE8D-9319-4F74-9319-EF060DDB5636}" type="presParOf" srcId="{A465A19C-B73D-45E7-97CB-F4D1C1E7DD28}" destId="{7FAC215A-74D9-44CC-A372-CBC67409438D}" srcOrd="0" destOrd="0" presId="urn:microsoft.com/office/officeart/2016/7/layout/LinearBlockProcessNumbered"/>
    <dgm:cxn modelId="{1BE9C781-7B2E-4A07-87DB-F9AC495CAA78}" type="presParOf" srcId="{A465A19C-B73D-45E7-97CB-F4D1C1E7DD28}" destId="{70A68224-71C2-4B46-9FA3-C5DB1E2128C9}" srcOrd="1" destOrd="0" presId="urn:microsoft.com/office/officeart/2016/7/layout/LinearBlockProcessNumbered"/>
    <dgm:cxn modelId="{5C5E5873-1A79-4EF1-8965-9CC2681BEA9F}" type="presParOf" srcId="{A465A19C-B73D-45E7-97CB-F4D1C1E7DD28}" destId="{6F6C551F-5CC6-4D81-A791-9CA832F6F716}" srcOrd="2" destOrd="0" presId="urn:microsoft.com/office/officeart/2016/7/layout/LinearBlockProcessNumbered"/>
    <dgm:cxn modelId="{88CE0E04-7086-4A1B-BB7A-BD3A8DA9ED9B}" type="presParOf" srcId="{1E19DCBD-4EF3-4C65-AB6D-54F47889F0A4}" destId="{98DB2316-3B47-4F1D-8BFC-3745428CC675}" srcOrd="3" destOrd="0" presId="urn:microsoft.com/office/officeart/2016/7/layout/LinearBlockProcessNumbered"/>
    <dgm:cxn modelId="{7B6C2EFC-0160-40CD-8C12-2225F7E693DF}" type="presParOf" srcId="{1E19DCBD-4EF3-4C65-AB6D-54F47889F0A4}" destId="{D40BC376-BDAF-4A0D-9A9F-7D5342CAABE2}" srcOrd="4" destOrd="0" presId="urn:microsoft.com/office/officeart/2016/7/layout/LinearBlockProcessNumbered"/>
    <dgm:cxn modelId="{2B38F47A-D967-4FA5-9C97-0ACA0F3037F4}" type="presParOf" srcId="{D40BC376-BDAF-4A0D-9A9F-7D5342CAABE2}" destId="{801D1683-DFC5-4F71-B49A-F6B433CB5EFF}" srcOrd="0" destOrd="0" presId="urn:microsoft.com/office/officeart/2016/7/layout/LinearBlockProcessNumbered"/>
    <dgm:cxn modelId="{506B6F14-BCF8-4686-ABF0-BB0268A6E95C}" type="presParOf" srcId="{D40BC376-BDAF-4A0D-9A9F-7D5342CAABE2}" destId="{4F40C043-CC3E-4D7B-89F2-A6F0F68F93FA}" srcOrd="1" destOrd="0" presId="urn:microsoft.com/office/officeart/2016/7/layout/LinearBlockProcessNumbered"/>
    <dgm:cxn modelId="{BF11F0BA-C889-4ABE-9A7E-2285687113A0}" type="presParOf" srcId="{D40BC376-BDAF-4A0D-9A9F-7D5342CAABE2}" destId="{2FF288C2-7309-44D5-B375-F5E227AB398B}"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49CB8-9E8B-4D41-8F9F-FF2D5F49E93A}">
      <dsp:nvSpPr>
        <dsp:cNvPr id="0" name=""/>
        <dsp:cNvSpPr/>
      </dsp:nvSpPr>
      <dsp:spPr>
        <a:xfrm>
          <a:off x="821" y="179348"/>
          <a:ext cx="3327201" cy="399264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755650">
            <a:lnSpc>
              <a:spcPct val="90000"/>
            </a:lnSpc>
            <a:spcBef>
              <a:spcPct val="0"/>
            </a:spcBef>
            <a:spcAft>
              <a:spcPct val="35000"/>
            </a:spcAft>
            <a:buNone/>
          </a:pPr>
          <a:r>
            <a:rPr lang="en-US" sz="1700" b="1" kern="1200"/>
            <a:t>Modularity</a:t>
          </a:r>
          <a:r>
            <a:rPr lang="en-US" sz="1700" kern="1200"/>
            <a:t>: This approach modularizes the preprocessing steps, making the code cleaner, more interpretable, and easier to maintain.</a:t>
          </a:r>
        </a:p>
      </dsp:txBody>
      <dsp:txXfrm>
        <a:off x="821" y="1776404"/>
        <a:ext cx="3327201" cy="2395585"/>
      </dsp:txXfrm>
    </dsp:sp>
    <dsp:sp modelId="{EDE4C605-7D5B-4E1E-92BA-7667AF188881}">
      <dsp:nvSpPr>
        <dsp:cNvPr id="0" name=""/>
        <dsp:cNvSpPr/>
      </dsp:nvSpPr>
      <dsp:spPr>
        <a:xfrm>
          <a:off x="821"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1" y="179348"/>
        <a:ext cx="3327201" cy="1597056"/>
      </dsp:txXfrm>
    </dsp:sp>
    <dsp:sp modelId="{7FAC215A-74D9-44CC-A372-CBC67409438D}">
      <dsp:nvSpPr>
        <dsp:cNvPr id="0" name=""/>
        <dsp:cNvSpPr/>
      </dsp:nvSpPr>
      <dsp:spPr>
        <a:xfrm>
          <a:off x="3594199" y="179348"/>
          <a:ext cx="3327201" cy="399264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755650">
            <a:lnSpc>
              <a:spcPct val="90000"/>
            </a:lnSpc>
            <a:spcBef>
              <a:spcPct val="0"/>
            </a:spcBef>
            <a:spcAft>
              <a:spcPct val="35000"/>
            </a:spcAft>
            <a:buNone/>
          </a:pPr>
          <a:r>
            <a:rPr lang="en-US" sz="1700" b="1" kern="1200"/>
            <a:t>Reusability</a:t>
          </a:r>
          <a:r>
            <a:rPr lang="en-US" sz="1700" kern="1200"/>
            <a:t>: The pipelines ensure that the same preprocessing steps applied during training are identically applied when making predictions with new data, which is critical for model performance.</a:t>
          </a:r>
        </a:p>
      </dsp:txBody>
      <dsp:txXfrm>
        <a:off x="3594199" y="1776404"/>
        <a:ext cx="3327201" cy="2395585"/>
      </dsp:txXfrm>
    </dsp:sp>
    <dsp:sp modelId="{70A68224-71C2-4B46-9FA3-C5DB1E2128C9}">
      <dsp:nvSpPr>
        <dsp:cNvPr id="0" name=""/>
        <dsp:cNvSpPr/>
      </dsp:nvSpPr>
      <dsp:spPr>
        <a:xfrm>
          <a:off x="3594199"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4199" y="179348"/>
        <a:ext cx="3327201" cy="1597056"/>
      </dsp:txXfrm>
    </dsp:sp>
    <dsp:sp modelId="{801D1683-DFC5-4F71-B49A-F6B433CB5EFF}">
      <dsp:nvSpPr>
        <dsp:cNvPr id="0" name=""/>
        <dsp:cNvSpPr/>
      </dsp:nvSpPr>
      <dsp:spPr>
        <a:xfrm>
          <a:off x="7187576" y="179348"/>
          <a:ext cx="3327201" cy="399264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755650">
            <a:lnSpc>
              <a:spcPct val="90000"/>
            </a:lnSpc>
            <a:spcBef>
              <a:spcPct val="0"/>
            </a:spcBef>
            <a:spcAft>
              <a:spcPct val="35000"/>
            </a:spcAft>
            <a:buNone/>
          </a:pPr>
          <a:r>
            <a:rPr lang="en-US" sz="1700" b="1" kern="1200"/>
            <a:t>Handling</a:t>
          </a:r>
          <a:r>
            <a:rPr lang="en-US" sz="1700" kern="1200"/>
            <a:t> </a:t>
          </a:r>
          <a:r>
            <a:rPr lang="en-US" sz="1700" b="1" kern="1200"/>
            <a:t>Heterogeneous</a:t>
          </a:r>
          <a:r>
            <a:rPr lang="en-US" sz="1700" kern="1200"/>
            <a:t> </a:t>
          </a:r>
          <a:r>
            <a:rPr lang="en-US" sz="1700" b="1" kern="1200"/>
            <a:t>Data</a:t>
          </a:r>
          <a:r>
            <a:rPr lang="en-US" sz="1700" kern="1200"/>
            <a:t>: ColumnTransformer allows different preprocessing pipelines to be applied to numerical and categorical columns, making it a powerful tool for datasets with diverse data types.</a:t>
          </a:r>
        </a:p>
      </dsp:txBody>
      <dsp:txXfrm>
        <a:off x="7187576" y="1776404"/>
        <a:ext cx="3327201" cy="2395585"/>
      </dsp:txXfrm>
    </dsp:sp>
    <dsp:sp modelId="{4F40C043-CC3E-4D7B-89F2-A6F0F68F93FA}">
      <dsp:nvSpPr>
        <dsp:cNvPr id="0" name=""/>
        <dsp:cNvSpPr/>
      </dsp:nvSpPr>
      <dsp:spPr>
        <a:xfrm>
          <a:off x="7187576"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7576" y="179348"/>
        <a:ext cx="3327201" cy="159705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6553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6554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655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3DBF500C-6DFE-1744-90AE-2459E34535D1}" type="slidenum">
              <a:rPr lang="en-US"/>
              <a:pPr>
                <a:defRPr/>
              </a:pPr>
              <a:t>‹#›</a:t>
            </a:fld>
            <a:endParaRPr lang="en-US" dirty="0"/>
          </a:p>
        </p:txBody>
      </p:sp>
    </p:spTree>
    <p:extLst>
      <p:ext uri="{BB962C8B-B14F-4D97-AF65-F5344CB8AC3E}">
        <p14:creationId xmlns:p14="http://schemas.microsoft.com/office/powerpoint/2010/main" val="8943601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16388" name="Rectangle 1028"/>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057EF538-FAB5-E04E-9D94-DFF0DAB23243}" type="slidenum">
              <a:rPr lang="en-AU"/>
              <a:pPr>
                <a:defRPr/>
              </a:pPr>
              <a:t>‹#›</a:t>
            </a:fld>
            <a:endParaRPr lang="en-AU" dirty="0"/>
          </a:p>
        </p:txBody>
      </p:sp>
    </p:spTree>
    <p:extLst>
      <p:ext uri="{BB962C8B-B14F-4D97-AF65-F5344CB8AC3E}">
        <p14:creationId xmlns:p14="http://schemas.microsoft.com/office/powerpoint/2010/main" val="2181874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p>
            <a:fld id="{2D9A8BC4-EF82-2646-A9AD-F24C037D0D8D}" type="slidenum">
              <a:rPr lang="en-AU">
                <a:latin typeface="Arial" pitchFamily="-1" charset="0"/>
              </a:rPr>
              <a:pPr/>
              <a:t>1</a:t>
            </a:fld>
            <a:endParaRPr lang="en-AU">
              <a:latin typeface="Arial" pitchFamily="-1" charset="0"/>
            </a:endParaRPr>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en-US"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498596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085C1555-26C8-AF4D-8BC4-49491481B44A}" type="datetime1">
              <a:rPr lang="en-US" smtClean="0"/>
              <a:pPr>
                <a:defRPr/>
              </a:pPr>
              <a:t>8/29/2024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399D21B-CFB1-4651-950B-296764929823}" type="slidenum">
              <a:rPr lang="en-US" smtClean="0"/>
              <a:t>‹#›</a:t>
            </a:fld>
            <a:endParaRPr lang="en-US"/>
          </a:p>
        </p:txBody>
      </p:sp>
    </p:spTree>
    <p:extLst>
      <p:ext uri="{BB962C8B-B14F-4D97-AF65-F5344CB8AC3E}">
        <p14:creationId xmlns:p14="http://schemas.microsoft.com/office/powerpoint/2010/main" val="1090462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8E8D78D-8E35-2A45-8837-327CDB22A9F3}" type="slidenum">
              <a:rPr lang="en-US" smtClean="0"/>
              <a:pPr>
                <a:defRPr/>
              </a:pPr>
              <a:t>‹#›</a:t>
            </a:fld>
            <a:endParaRPr lang="en-US" dirty="0"/>
          </a:p>
        </p:txBody>
      </p:sp>
    </p:spTree>
    <p:extLst>
      <p:ext uri="{BB962C8B-B14F-4D97-AF65-F5344CB8AC3E}">
        <p14:creationId xmlns:p14="http://schemas.microsoft.com/office/powerpoint/2010/main" val="694891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EC2B7C6-041E-C042-A637-ECCC52C36A38}" type="slidenum">
              <a:rPr lang="en-US" smtClean="0"/>
              <a:pPr>
                <a:defRPr/>
              </a:pPr>
              <a:t>‹#›</a:t>
            </a:fld>
            <a:endParaRPr lang="en-US" dirty="0"/>
          </a:p>
        </p:txBody>
      </p:sp>
    </p:spTree>
    <p:extLst>
      <p:ext uri="{BB962C8B-B14F-4D97-AF65-F5344CB8AC3E}">
        <p14:creationId xmlns:p14="http://schemas.microsoft.com/office/powerpoint/2010/main" val="1012963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2472267" y="3693646"/>
            <a:ext cx="7262284" cy="1470025"/>
          </a:xfrm>
        </p:spPr>
        <p:txBody>
          <a:bodyPr anchor="b"/>
          <a:lstStyle>
            <a:lvl1pPr>
              <a:lnSpc>
                <a:spcPts val="6800"/>
              </a:lnSpc>
              <a:defRPr sz="6500">
                <a:latin typeface="Arial" panose="020B0604020202020204" pitchFamily="34" charset="0"/>
              </a:defRPr>
            </a:lvl1pPr>
          </a:lstStyle>
          <a:p>
            <a:r>
              <a:rPr lang="en-US" dirty="0"/>
              <a:t>Click to edit Master title style</a:t>
            </a:r>
            <a:endParaRPr dirty="0"/>
          </a:p>
        </p:txBody>
      </p:sp>
      <p:sp>
        <p:nvSpPr>
          <p:cNvPr id="3" name="Subtitle 2"/>
          <p:cNvSpPr>
            <a:spLocks noGrp="1"/>
          </p:cNvSpPr>
          <p:nvPr>
            <p:ph type="subTitle" idx="1"/>
          </p:nvPr>
        </p:nvSpPr>
        <p:spPr>
          <a:xfrm>
            <a:off x="2472267" y="5204012"/>
            <a:ext cx="7262284"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4410636" y="950260"/>
            <a:ext cx="3370728"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7010400" y="6356351"/>
            <a:ext cx="2844800" cy="365125"/>
          </a:xfrm>
        </p:spPr>
        <p:txBody>
          <a:bodyPr/>
          <a:lstStyle>
            <a:lvl1pPr>
              <a:defRPr dirty="0">
                <a:solidFill>
                  <a:schemeClr val="tx2"/>
                </a:solidFill>
              </a:defRPr>
            </a:lvl1pPr>
          </a:lstStyle>
          <a:p>
            <a:pPr>
              <a:defRPr/>
            </a:pPr>
            <a:endParaRPr lang="en-US"/>
          </a:p>
        </p:txBody>
      </p:sp>
      <p:sp>
        <p:nvSpPr>
          <p:cNvPr id="13" name="Footer Placeholder 4"/>
          <p:cNvSpPr>
            <a:spLocks noGrp="1"/>
          </p:cNvSpPr>
          <p:nvPr>
            <p:ph type="ftr" sz="quarter" idx="14"/>
          </p:nvPr>
        </p:nvSpPr>
        <p:spPr>
          <a:xfrm>
            <a:off x="2336800" y="6356351"/>
            <a:ext cx="3860800" cy="365125"/>
          </a:xfrm>
        </p:spPr>
        <p:txBody>
          <a:bodyPr/>
          <a:lstStyle>
            <a:lvl1pPr>
              <a:defRPr dirty="0">
                <a:solidFill>
                  <a:schemeClr val="tx2"/>
                </a:solidFill>
              </a:defRPr>
            </a:lvl1pPr>
          </a:lstStyle>
          <a:p>
            <a:pPr>
              <a:defRPr/>
            </a:pPr>
            <a:endParaRPr lang="en-US"/>
          </a:p>
        </p:txBody>
      </p:sp>
    </p:spTree>
    <p:extLst>
      <p:ext uri="{BB962C8B-B14F-4D97-AF65-F5344CB8AC3E}">
        <p14:creationId xmlns:p14="http://schemas.microsoft.com/office/powerpoint/2010/main" val="341081253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5A6066"/>
                </a:solidFill>
                <a:latin typeface="Calibri"/>
                <a:cs typeface="Calibri"/>
              </a:defRPr>
            </a:lvl1pPr>
          </a:lstStyle>
          <a:p>
            <a:endParaRPr/>
          </a:p>
        </p:txBody>
      </p:sp>
      <p:sp>
        <p:nvSpPr>
          <p:cNvPr id="3" name="Holder 3"/>
          <p:cNvSpPr>
            <a:spLocks noGrp="1"/>
          </p:cNvSpPr>
          <p:nvPr>
            <p:ph sz="half" idx="2"/>
          </p:nvPr>
        </p:nvSpPr>
        <p:spPr>
          <a:xfrm>
            <a:off x="461438" y="1615997"/>
            <a:ext cx="4054687" cy="193899"/>
          </a:xfrm>
          <a:prstGeom prst="rect">
            <a:avLst/>
          </a:prstGeom>
        </p:spPr>
        <p:txBody>
          <a:bodyPr wrap="square" lIns="0" tIns="0" rIns="0" bIns="0">
            <a:spAutoFit/>
          </a:bodyPr>
          <a:lstStyle>
            <a:lvl1pPr>
              <a:defRPr sz="1400" b="0" i="0">
                <a:solidFill>
                  <a:srgbClr val="313131"/>
                </a:solidFill>
                <a:latin typeface="Calibri"/>
                <a:cs typeface="Calibri"/>
              </a:defRPr>
            </a:lvl1pPr>
          </a:lstStyle>
          <a:p>
            <a:endParaRPr/>
          </a:p>
        </p:txBody>
      </p:sp>
      <p:sp>
        <p:nvSpPr>
          <p:cNvPr id="4" name="Holder 4"/>
          <p:cNvSpPr>
            <a:spLocks noGrp="1"/>
          </p:cNvSpPr>
          <p:nvPr>
            <p:ph sz="half" idx="3"/>
          </p:nvPr>
        </p:nvSpPr>
        <p:spPr>
          <a:xfrm>
            <a:off x="6278880" y="1577341"/>
            <a:ext cx="5303520" cy="29084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713129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5D4D257-4F1A-5B4F-8BE3-C5A8F8A780E1}" type="slidenum">
              <a:rPr lang="en-US" smtClean="0"/>
              <a:pPr>
                <a:defRPr/>
              </a:pPr>
              <a:t>‹#›</a:t>
            </a:fld>
            <a:endParaRPr lang="en-US" dirty="0"/>
          </a:p>
        </p:txBody>
      </p:sp>
    </p:spTree>
    <p:extLst>
      <p:ext uri="{BB962C8B-B14F-4D97-AF65-F5344CB8AC3E}">
        <p14:creationId xmlns:p14="http://schemas.microsoft.com/office/powerpoint/2010/main" val="875498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9F4DC713-B3EC-6345-85E6-2CD81F7EB6F7}" type="datetime1">
              <a:rPr lang="en-US" smtClean="0"/>
              <a:pPr>
                <a:defRPr/>
              </a:pPr>
              <a:t>8/29/2024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31552C5-3519-B34A-84A2-115DD8FB9A73}" type="slidenum">
              <a:rPr lang="en-US" smtClean="0"/>
              <a:pPr>
                <a:defRPr/>
              </a:pPr>
              <a:t>‹#›</a:t>
            </a:fld>
            <a:endParaRPr lang="en-US" dirty="0"/>
          </a:p>
        </p:txBody>
      </p:sp>
    </p:spTree>
    <p:extLst>
      <p:ext uri="{BB962C8B-B14F-4D97-AF65-F5344CB8AC3E}">
        <p14:creationId xmlns:p14="http://schemas.microsoft.com/office/powerpoint/2010/main" val="683630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0574C6C-B126-C243-AF3A-473490ECF08E}" type="slidenum">
              <a:rPr lang="en-US" smtClean="0"/>
              <a:pPr>
                <a:defRPr/>
              </a:pPr>
              <a:t>‹#›</a:t>
            </a:fld>
            <a:endParaRPr lang="en-US" dirty="0"/>
          </a:p>
        </p:txBody>
      </p:sp>
    </p:spTree>
    <p:extLst>
      <p:ext uri="{BB962C8B-B14F-4D97-AF65-F5344CB8AC3E}">
        <p14:creationId xmlns:p14="http://schemas.microsoft.com/office/powerpoint/2010/main" val="2567206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9BF0E9EE-BC9F-CF4B-8C67-03F1AE28298F}" type="slidenum">
              <a:rPr lang="en-US" smtClean="0"/>
              <a:pPr>
                <a:defRPr/>
              </a:pPr>
              <a:t>‹#›</a:t>
            </a:fld>
            <a:endParaRPr lang="en-US" dirty="0"/>
          </a:p>
        </p:txBody>
      </p:sp>
    </p:spTree>
    <p:extLst>
      <p:ext uri="{BB962C8B-B14F-4D97-AF65-F5344CB8AC3E}">
        <p14:creationId xmlns:p14="http://schemas.microsoft.com/office/powerpoint/2010/main" val="2437702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9827B03-88FE-5943-BA04-D063075F7726}" type="slidenum">
              <a:rPr lang="en-US" smtClean="0"/>
              <a:pPr>
                <a:defRPr/>
              </a:pPr>
              <a:t>‹#›</a:t>
            </a:fld>
            <a:endParaRPr lang="en-US" dirty="0"/>
          </a:p>
        </p:txBody>
      </p:sp>
    </p:spTree>
    <p:extLst>
      <p:ext uri="{BB962C8B-B14F-4D97-AF65-F5344CB8AC3E}">
        <p14:creationId xmlns:p14="http://schemas.microsoft.com/office/powerpoint/2010/main" val="2869644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20AF2D8-10AB-A049-8099-BCC130F93D8A}" type="slidenum">
              <a:rPr lang="en-US" smtClean="0"/>
              <a:pPr>
                <a:defRPr/>
              </a:pPr>
              <a:t>‹#›</a:t>
            </a:fld>
            <a:endParaRPr lang="en-US" dirty="0"/>
          </a:p>
        </p:txBody>
      </p:sp>
    </p:spTree>
    <p:extLst>
      <p:ext uri="{BB962C8B-B14F-4D97-AF65-F5344CB8AC3E}">
        <p14:creationId xmlns:p14="http://schemas.microsoft.com/office/powerpoint/2010/main" val="584671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A68EE8C-42B6-834F-987D-E6D173EC01A1}" type="slidenum">
              <a:rPr lang="en-US" smtClean="0"/>
              <a:pPr>
                <a:defRPr/>
              </a:pPr>
              <a:t>‹#›</a:t>
            </a:fld>
            <a:endParaRPr lang="en-US" dirty="0"/>
          </a:p>
        </p:txBody>
      </p:sp>
    </p:spTree>
    <p:extLst>
      <p:ext uri="{BB962C8B-B14F-4D97-AF65-F5344CB8AC3E}">
        <p14:creationId xmlns:p14="http://schemas.microsoft.com/office/powerpoint/2010/main" val="3584902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128ADFC-8892-9A47-BDCA-AE50B6D38DDE}" type="slidenum">
              <a:rPr lang="en-US" smtClean="0"/>
              <a:pPr>
                <a:defRPr/>
              </a:pPr>
              <a:t>‹#›</a:t>
            </a:fld>
            <a:endParaRPr lang="en-US" dirty="0"/>
          </a:p>
        </p:txBody>
      </p:sp>
    </p:spTree>
    <p:extLst>
      <p:ext uri="{BB962C8B-B14F-4D97-AF65-F5344CB8AC3E}">
        <p14:creationId xmlns:p14="http://schemas.microsoft.com/office/powerpoint/2010/main" val="741354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D2D5B02-4D85-9F4F-AC9E-87D022241007}" type="slidenum">
              <a:rPr lang="en-US" smtClean="0"/>
              <a:pPr>
                <a:defRPr/>
              </a:pPr>
              <a:t>‹#›</a:t>
            </a:fld>
            <a:endParaRPr lang="en-US" dirty="0"/>
          </a:p>
        </p:txBody>
      </p:sp>
    </p:spTree>
    <p:extLst>
      <p:ext uri="{BB962C8B-B14F-4D97-AF65-F5344CB8AC3E}">
        <p14:creationId xmlns:p14="http://schemas.microsoft.com/office/powerpoint/2010/main" val="833655779"/>
      </p:ext>
    </p:extLst>
  </p:cSld>
  <p:clrMap bg1="lt1" tx1="dk1" bg2="lt2" tx2="dk2" accent1="accent1" accent2="accent2" accent3="accent3" accent4="accent4" accent5="accent5" accent6="accent6" hlink="hlink" folHlink="folHlink"/>
  <p:sldLayoutIdLst>
    <p:sldLayoutId id="2147485065" r:id="rId1"/>
    <p:sldLayoutId id="2147485066" r:id="rId2"/>
    <p:sldLayoutId id="2147485067" r:id="rId3"/>
    <p:sldLayoutId id="2147485068" r:id="rId4"/>
    <p:sldLayoutId id="2147485069" r:id="rId5"/>
    <p:sldLayoutId id="2147485070" r:id="rId6"/>
    <p:sldLayoutId id="2147485071" r:id="rId7"/>
    <p:sldLayoutId id="2147485072" r:id="rId8"/>
    <p:sldLayoutId id="2147485073" r:id="rId9"/>
    <p:sldLayoutId id="2147485074" r:id="rId10"/>
    <p:sldLayoutId id="2147485075" r:id="rId11"/>
    <p:sldLayoutId id="2147485076" r:id="rId12"/>
    <p:sldLayoutId id="214748507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hyperlink" Target="http://www.flaticon.com/" TargetMode="External"/><Relationship Id="rId16"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19.png"/><Relationship Id="rId12"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hyperlink" Target="http://www.flaticon.com/" TargetMode="External"/><Relationship Id="rId11" Type="http://schemas.openxmlformats.org/officeDocument/2006/relationships/image" Target="../media/image21.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8.png"/><Relationship Id="rId9"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6.png"/><Relationship Id="rId2" Type="http://schemas.openxmlformats.org/officeDocument/2006/relationships/image" Target="../media/image24.jpg"/><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378200" y="3693646"/>
            <a:ext cx="6606232" cy="1470025"/>
          </a:xfrm>
        </p:spPr>
        <p:txBody>
          <a:bodyPr>
            <a:noAutofit/>
          </a:bodyPr>
          <a:lstStyle/>
          <a:p>
            <a:pPr eaLnBrk="1" hangingPunct="1">
              <a:defRPr/>
            </a:pPr>
            <a:r>
              <a:rPr lang="da-DK" dirty="0" err="1"/>
              <a:t>Introduction</a:t>
            </a:r>
            <a:r>
              <a:rPr lang="da-DK" dirty="0"/>
              <a:t> to </a:t>
            </a:r>
            <a:r>
              <a:rPr lang="da-DK" dirty="0" err="1"/>
              <a:t>machine</a:t>
            </a:r>
            <a:r>
              <a:rPr lang="da-DK" dirty="0"/>
              <a:t> </a:t>
            </a:r>
            <a:r>
              <a:rPr lang="da-DK" dirty="0" err="1"/>
              <a:t>learning</a:t>
            </a:r>
            <a:endParaRPr lang="en-AU" dirty="0"/>
          </a:p>
        </p:txBody>
      </p:sp>
      <p:sp>
        <p:nvSpPr>
          <p:cNvPr id="17411" name="Rectangle 3"/>
          <p:cNvSpPr>
            <a:spLocks noGrp="1" noChangeArrowheads="1"/>
          </p:cNvSpPr>
          <p:nvPr>
            <p:ph type="subTitle" idx="1"/>
          </p:nvPr>
        </p:nvSpPr>
        <p:spPr/>
        <p:txBody>
          <a:bodyPr/>
          <a:lstStyle/>
          <a:p>
            <a:pPr eaLnBrk="1" hangingPunct="1">
              <a:buFont typeface="Wingdings" pitchFamily="-1" charset="2"/>
              <a:buNone/>
            </a:pPr>
            <a:r>
              <a:rPr lang="da-DK"/>
              <a:t>ML Pipeline</a:t>
            </a:r>
            <a:endParaRPr lang="da-DK" dirty="0"/>
          </a:p>
          <a:p>
            <a:pPr eaLnBrk="1" hangingPunct="1">
              <a:buFont typeface="Wingdings" pitchFamily="-1" charset="2"/>
              <a:buNone/>
            </a:pPr>
            <a:r>
              <a:rPr lang="da-DK" dirty="0"/>
              <a:t>R. </a:t>
            </a:r>
            <a:r>
              <a:rPr lang="en-US" dirty="0"/>
              <a:t>Brooks</a:t>
            </a:r>
          </a:p>
          <a:p>
            <a:pPr eaLnBrk="1" hangingPunct="1">
              <a:buFont typeface="Wingdings" pitchFamily="-1" charset="2"/>
              <a:buNone/>
            </a:pP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52869" y="2597176"/>
            <a:ext cx="980440" cy="299085"/>
          </a:xfrm>
          <a:custGeom>
            <a:avLst/>
            <a:gdLst/>
            <a:ahLst/>
            <a:cxnLst/>
            <a:rect l="l" t="t" r="r" b="b"/>
            <a:pathLst>
              <a:path w="980439" h="299085">
                <a:moveTo>
                  <a:pt x="0" y="298507"/>
                </a:moveTo>
                <a:lnTo>
                  <a:pt x="19165" y="231748"/>
                </a:lnTo>
                <a:lnTo>
                  <a:pt x="62101" y="169518"/>
                </a:lnTo>
                <a:lnTo>
                  <a:pt x="91264" y="140759"/>
                </a:lnTo>
                <a:lnTo>
                  <a:pt x="124906" y="113921"/>
                </a:lnTo>
                <a:lnTo>
                  <a:pt x="162539" y="89269"/>
                </a:lnTo>
                <a:lnTo>
                  <a:pt x="203676" y="67065"/>
                </a:lnTo>
                <a:lnTo>
                  <a:pt x="247829" y="47573"/>
                </a:lnTo>
                <a:lnTo>
                  <a:pt x="294511" y="31056"/>
                </a:lnTo>
                <a:lnTo>
                  <a:pt x="343232" y="17776"/>
                </a:lnTo>
                <a:lnTo>
                  <a:pt x="393506" y="7998"/>
                </a:lnTo>
                <a:lnTo>
                  <a:pt x="444845" y="1985"/>
                </a:lnTo>
                <a:lnTo>
                  <a:pt x="496761" y="0"/>
                </a:lnTo>
                <a:lnTo>
                  <a:pt x="548767" y="2305"/>
                </a:lnTo>
                <a:lnTo>
                  <a:pt x="601336" y="9181"/>
                </a:lnTo>
                <a:lnTo>
                  <a:pt x="653043" y="20319"/>
                </a:lnTo>
                <a:lnTo>
                  <a:pt x="703425" y="35365"/>
                </a:lnTo>
                <a:lnTo>
                  <a:pt x="752024" y="53961"/>
                </a:lnTo>
                <a:lnTo>
                  <a:pt x="798379" y="75751"/>
                </a:lnTo>
                <a:lnTo>
                  <a:pt x="842030" y="100379"/>
                </a:lnTo>
                <a:lnTo>
                  <a:pt x="882518" y="127489"/>
                </a:lnTo>
                <a:lnTo>
                  <a:pt x="919383" y="156725"/>
                </a:lnTo>
                <a:lnTo>
                  <a:pt x="952164" y="187730"/>
                </a:lnTo>
                <a:lnTo>
                  <a:pt x="980401" y="220148"/>
                </a:lnTo>
              </a:path>
            </a:pathLst>
          </a:custGeom>
          <a:ln w="38100">
            <a:solidFill>
              <a:srgbClr val="6D6D6D"/>
            </a:solidFill>
          </a:ln>
        </p:spPr>
        <p:txBody>
          <a:bodyPr wrap="square" lIns="0" tIns="0" rIns="0" bIns="0" rtlCol="0"/>
          <a:lstStyle/>
          <a:p>
            <a:endParaRPr/>
          </a:p>
        </p:txBody>
      </p:sp>
      <p:sp>
        <p:nvSpPr>
          <p:cNvPr id="3" name="object 3"/>
          <p:cNvSpPr/>
          <p:nvPr/>
        </p:nvSpPr>
        <p:spPr>
          <a:xfrm>
            <a:off x="7737252" y="2767398"/>
            <a:ext cx="179705" cy="212090"/>
          </a:xfrm>
          <a:custGeom>
            <a:avLst/>
            <a:gdLst/>
            <a:ahLst/>
            <a:cxnLst/>
            <a:rect l="l" t="t" r="r" b="b"/>
            <a:pathLst>
              <a:path w="179704" h="212089">
                <a:moveTo>
                  <a:pt x="179285" y="0"/>
                </a:moveTo>
                <a:lnTo>
                  <a:pt x="0" y="64401"/>
                </a:lnTo>
                <a:lnTo>
                  <a:pt x="154051" y="211480"/>
                </a:lnTo>
                <a:lnTo>
                  <a:pt x="179285" y="0"/>
                </a:lnTo>
                <a:close/>
              </a:path>
            </a:pathLst>
          </a:custGeom>
          <a:solidFill>
            <a:srgbClr val="6D6D6D"/>
          </a:solidFill>
        </p:spPr>
        <p:txBody>
          <a:bodyPr wrap="square" lIns="0" tIns="0" rIns="0" bIns="0" rtlCol="0"/>
          <a:lstStyle/>
          <a:p>
            <a:endParaRPr/>
          </a:p>
        </p:txBody>
      </p:sp>
      <p:sp>
        <p:nvSpPr>
          <p:cNvPr id="4" name="object 4"/>
          <p:cNvSpPr txBox="1">
            <a:spLocks noGrp="1"/>
          </p:cNvSpPr>
          <p:nvPr>
            <p:ph type="title"/>
          </p:nvPr>
        </p:nvSpPr>
        <p:spPr>
          <a:xfrm>
            <a:off x="1870078" y="548680"/>
            <a:ext cx="8479219" cy="553998"/>
          </a:xfrm>
          <a:prstGeom prst="rect">
            <a:avLst/>
          </a:prstGeom>
        </p:spPr>
        <p:txBody>
          <a:bodyPr vert="horz" wrap="square" lIns="0" tIns="0" rIns="0" bIns="0" rtlCol="0" anchor="ctr">
            <a:spAutoFit/>
          </a:bodyPr>
          <a:lstStyle/>
          <a:p>
            <a:pPr marL="12700" algn="ctr">
              <a:lnSpc>
                <a:spcPct val="100000"/>
              </a:lnSpc>
            </a:pPr>
            <a:r>
              <a:rPr lang="en-US" sz="3600" spc="80">
                <a:solidFill>
                  <a:schemeClr val="tx1"/>
                </a:solidFill>
                <a:latin typeface="Arial" panose="020B0604020202020204" pitchFamily="34" charset="0"/>
                <a:cs typeface="Arial" panose="020B0604020202020204" pitchFamily="34" charset="0"/>
              </a:rPr>
              <a:t>The Machine Learning Pipeline</a:t>
            </a:r>
            <a:endParaRPr sz="3600" spc="80" dirty="0">
              <a:solidFill>
                <a:schemeClr val="tx1"/>
              </a:solidFill>
              <a:latin typeface="Arial" panose="020B0604020202020204" pitchFamily="34" charset="0"/>
              <a:cs typeface="Arial" panose="020B0604020202020204" pitchFamily="34" charset="0"/>
            </a:endParaRPr>
          </a:p>
        </p:txBody>
      </p:sp>
      <p:sp>
        <p:nvSpPr>
          <p:cNvPr id="5" name="object 5"/>
          <p:cNvSpPr/>
          <p:nvPr/>
        </p:nvSpPr>
        <p:spPr>
          <a:xfrm>
            <a:off x="2004061" y="3239469"/>
            <a:ext cx="1335405" cy="2481580"/>
          </a:xfrm>
          <a:custGeom>
            <a:avLst/>
            <a:gdLst/>
            <a:ahLst/>
            <a:cxnLst/>
            <a:rect l="l" t="t" r="r" b="b"/>
            <a:pathLst>
              <a:path w="1335405" h="2481579">
                <a:moveTo>
                  <a:pt x="0" y="0"/>
                </a:moveTo>
                <a:lnTo>
                  <a:pt x="1335024" y="0"/>
                </a:lnTo>
                <a:lnTo>
                  <a:pt x="1335024" y="2481072"/>
                </a:lnTo>
                <a:lnTo>
                  <a:pt x="0" y="2481072"/>
                </a:lnTo>
                <a:lnTo>
                  <a:pt x="0" y="0"/>
                </a:lnTo>
                <a:close/>
              </a:path>
            </a:pathLst>
          </a:custGeom>
          <a:solidFill>
            <a:srgbClr val="FFEDC9">
              <a:alpha val="63136"/>
            </a:srgbClr>
          </a:solidFill>
        </p:spPr>
        <p:txBody>
          <a:bodyPr wrap="square" lIns="0" tIns="0" rIns="0" bIns="0" rtlCol="0"/>
          <a:lstStyle/>
          <a:p>
            <a:endParaRPr/>
          </a:p>
        </p:txBody>
      </p:sp>
      <p:sp>
        <p:nvSpPr>
          <p:cNvPr id="6" name="object 6"/>
          <p:cNvSpPr/>
          <p:nvPr/>
        </p:nvSpPr>
        <p:spPr>
          <a:xfrm>
            <a:off x="2004061" y="3239469"/>
            <a:ext cx="1335405" cy="2481580"/>
          </a:xfrm>
          <a:custGeom>
            <a:avLst/>
            <a:gdLst/>
            <a:ahLst/>
            <a:cxnLst/>
            <a:rect l="l" t="t" r="r" b="b"/>
            <a:pathLst>
              <a:path w="1335405" h="2481579">
                <a:moveTo>
                  <a:pt x="0" y="0"/>
                </a:moveTo>
                <a:lnTo>
                  <a:pt x="1335024" y="0"/>
                </a:lnTo>
                <a:lnTo>
                  <a:pt x="1335024" y="2481072"/>
                </a:lnTo>
                <a:lnTo>
                  <a:pt x="0" y="2481072"/>
                </a:lnTo>
                <a:lnTo>
                  <a:pt x="0" y="0"/>
                </a:lnTo>
                <a:close/>
              </a:path>
            </a:pathLst>
          </a:custGeom>
          <a:ln w="12192">
            <a:solidFill>
              <a:srgbClr val="000000"/>
            </a:solidFill>
          </a:ln>
        </p:spPr>
        <p:txBody>
          <a:bodyPr wrap="square" lIns="0" tIns="0" rIns="0" bIns="0" rtlCol="0"/>
          <a:lstStyle/>
          <a:p>
            <a:endParaRPr/>
          </a:p>
        </p:txBody>
      </p:sp>
      <p:sp>
        <p:nvSpPr>
          <p:cNvPr id="7" name="object 7"/>
          <p:cNvSpPr txBox="1"/>
          <p:nvPr/>
        </p:nvSpPr>
        <p:spPr>
          <a:xfrm>
            <a:off x="2069916" y="3962568"/>
            <a:ext cx="1191895" cy="1385570"/>
          </a:xfrm>
          <a:prstGeom prst="rect">
            <a:avLst/>
          </a:prstGeom>
        </p:spPr>
        <p:txBody>
          <a:bodyPr vert="horz" wrap="square" lIns="0" tIns="0" rIns="0" bIns="0" rtlCol="0">
            <a:spAutoFit/>
          </a:bodyPr>
          <a:lstStyle/>
          <a:p>
            <a:pPr marL="104139" indent="-91440">
              <a:buClr>
                <a:srgbClr val="C00000"/>
              </a:buClr>
              <a:buFont typeface="Wingdings"/>
              <a:buChar char=""/>
              <a:tabLst>
                <a:tab pos="104775" algn="l"/>
              </a:tabLst>
            </a:pPr>
            <a:r>
              <a:rPr sz="1000" spc="-5" dirty="0">
                <a:solidFill>
                  <a:srgbClr val="313131"/>
                </a:solidFill>
                <a:latin typeface="Verdana"/>
                <a:cs typeface="Verdana"/>
              </a:rPr>
              <a:t>Business</a:t>
            </a:r>
            <a:r>
              <a:rPr sz="1000" spc="-45" dirty="0">
                <a:solidFill>
                  <a:srgbClr val="313131"/>
                </a:solidFill>
                <a:latin typeface="Verdana"/>
                <a:cs typeface="Verdana"/>
              </a:rPr>
              <a:t> </a:t>
            </a:r>
            <a:r>
              <a:rPr sz="1000" spc="-5" dirty="0">
                <a:solidFill>
                  <a:srgbClr val="313131"/>
                </a:solidFill>
                <a:latin typeface="Verdana"/>
                <a:cs typeface="Verdana"/>
              </a:rPr>
              <a:t>metrics</a:t>
            </a:r>
            <a:endParaRPr sz="1000">
              <a:latin typeface="Verdana"/>
              <a:cs typeface="Verdana"/>
            </a:endParaRPr>
          </a:p>
          <a:p>
            <a:pPr marL="104139" marR="359410" indent="-91440">
              <a:spcBef>
                <a:spcPts val="600"/>
              </a:spcBef>
              <a:buClr>
                <a:srgbClr val="C00000"/>
              </a:buClr>
              <a:buFont typeface="Wingdings"/>
              <a:buChar char=""/>
              <a:tabLst>
                <a:tab pos="104775" algn="l"/>
              </a:tabLst>
            </a:pPr>
            <a:r>
              <a:rPr sz="1000" spc="-5" dirty="0">
                <a:solidFill>
                  <a:srgbClr val="313131"/>
                </a:solidFill>
                <a:latin typeface="Verdana"/>
                <a:cs typeface="Verdana"/>
              </a:rPr>
              <a:t>A</a:t>
            </a:r>
            <a:r>
              <a:rPr sz="1000" spc="-10" dirty="0">
                <a:solidFill>
                  <a:srgbClr val="313131"/>
                </a:solidFill>
                <a:latin typeface="Verdana"/>
                <a:cs typeface="Verdana"/>
              </a:rPr>
              <a:t>cc</a:t>
            </a:r>
            <a:r>
              <a:rPr sz="1000" spc="-15" dirty="0">
                <a:solidFill>
                  <a:srgbClr val="313131"/>
                </a:solidFill>
                <a:latin typeface="Verdana"/>
                <a:cs typeface="Verdana"/>
              </a:rPr>
              <a:t>e</a:t>
            </a:r>
            <a:r>
              <a:rPr sz="1000" spc="-5" dirty="0">
                <a:solidFill>
                  <a:srgbClr val="313131"/>
                </a:solidFill>
                <a:latin typeface="Verdana"/>
                <a:cs typeface="Verdana"/>
              </a:rPr>
              <a:t>pta</a:t>
            </a:r>
            <a:r>
              <a:rPr sz="1000" dirty="0">
                <a:solidFill>
                  <a:srgbClr val="313131"/>
                </a:solidFill>
                <a:latin typeface="Verdana"/>
                <a:cs typeface="Verdana"/>
              </a:rPr>
              <a:t>n</a:t>
            </a:r>
            <a:r>
              <a:rPr sz="1000" spc="-10" dirty="0">
                <a:solidFill>
                  <a:srgbClr val="313131"/>
                </a:solidFill>
                <a:latin typeface="Verdana"/>
                <a:cs typeface="Verdana"/>
              </a:rPr>
              <a:t>ce  </a:t>
            </a:r>
            <a:r>
              <a:rPr sz="1000" spc="-5" dirty="0">
                <a:solidFill>
                  <a:srgbClr val="313131"/>
                </a:solidFill>
                <a:latin typeface="Verdana"/>
                <a:cs typeface="Verdana"/>
              </a:rPr>
              <a:t>criteria</a:t>
            </a:r>
            <a:endParaRPr sz="1000">
              <a:latin typeface="Verdana"/>
              <a:cs typeface="Verdana"/>
            </a:endParaRPr>
          </a:p>
          <a:p>
            <a:pPr marL="104139" indent="-91440">
              <a:spcBef>
                <a:spcPts val="600"/>
              </a:spcBef>
              <a:buClr>
                <a:srgbClr val="C00000"/>
              </a:buClr>
              <a:buFont typeface="Wingdings"/>
              <a:buChar char=""/>
              <a:tabLst>
                <a:tab pos="104775" algn="l"/>
              </a:tabLst>
            </a:pPr>
            <a:r>
              <a:rPr sz="1000" spc="-5" dirty="0">
                <a:solidFill>
                  <a:srgbClr val="313131"/>
                </a:solidFill>
                <a:latin typeface="Verdana"/>
                <a:cs typeface="Verdana"/>
              </a:rPr>
              <a:t>Data</a:t>
            </a:r>
            <a:r>
              <a:rPr sz="1000" spc="-70" dirty="0">
                <a:solidFill>
                  <a:srgbClr val="313131"/>
                </a:solidFill>
                <a:latin typeface="Verdana"/>
                <a:cs typeface="Verdana"/>
              </a:rPr>
              <a:t> </a:t>
            </a:r>
            <a:r>
              <a:rPr sz="1000" spc="-5" dirty="0">
                <a:solidFill>
                  <a:srgbClr val="313131"/>
                </a:solidFill>
                <a:latin typeface="Verdana"/>
                <a:cs typeface="Verdana"/>
              </a:rPr>
              <a:t>protection</a:t>
            </a:r>
            <a:endParaRPr sz="1000">
              <a:latin typeface="Verdana"/>
              <a:cs typeface="Verdana"/>
            </a:endParaRPr>
          </a:p>
          <a:p>
            <a:pPr marL="104139" indent="-91440">
              <a:spcBef>
                <a:spcPts val="600"/>
              </a:spcBef>
              <a:buClr>
                <a:srgbClr val="C00000"/>
              </a:buClr>
              <a:buFont typeface="Wingdings"/>
              <a:buChar char=""/>
              <a:tabLst>
                <a:tab pos="104775" algn="l"/>
              </a:tabLst>
            </a:pPr>
            <a:r>
              <a:rPr sz="1000" spc="-5" dirty="0">
                <a:solidFill>
                  <a:srgbClr val="313131"/>
                </a:solidFill>
                <a:latin typeface="Verdana"/>
                <a:cs typeface="Verdana"/>
              </a:rPr>
              <a:t>Ethics</a:t>
            </a:r>
            <a:endParaRPr sz="1000">
              <a:latin typeface="Verdana"/>
              <a:cs typeface="Verdana"/>
            </a:endParaRPr>
          </a:p>
          <a:p>
            <a:pPr marL="104139" marR="120014" indent="-91440">
              <a:spcBef>
                <a:spcPts val="600"/>
              </a:spcBef>
              <a:buClr>
                <a:srgbClr val="C00000"/>
              </a:buClr>
              <a:buFont typeface="Wingdings"/>
              <a:buChar char=""/>
              <a:tabLst>
                <a:tab pos="104775" algn="l"/>
              </a:tabLst>
            </a:pPr>
            <a:r>
              <a:rPr sz="1000" spc="-20" dirty="0">
                <a:solidFill>
                  <a:srgbClr val="313131"/>
                </a:solidFill>
                <a:latin typeface="Verdana"/>
                <a:cs typeface="Verdana"/>
              </a:rPr>
              <a:t>I</a:t>
            </a:r>
            <a:r>
              <a:rPr sz="1000" dirty="0">
                <a:solidFill>
                  <a:srgbClr val="313131"/>
                </a:solidFill>
                <a:latin typeface="Verdana"/>
                <a:cs typeface="Verdana"/>
              </a:rPr>
              <a:t>n</a:t>
            </a:r>
            <a:r>
              <a:rPr sz="1000" spc="-5" dirty="0">
                <a:solidFill>
                  <a:srgbClr val="313131"/>
                </a:solidFill>
                <a:latin typeface="Verdana"/>
                <a:cs typeface="Verdana"/>
              </a:rPr>
              <a:t>t</a:t>
            </a:r>
            <a:r>
              <a:rPr sz="1000" spc="-15" dirty="0">
                <a:solidFill>
                  <a:srgbClr val="313131"/>
                </a:solidFill>
                <a:latin typeface="Verdana"/>
                <a:cs typeface="Verdana"/>
              </a:rPr>
              <a:t>er</a:t>
            </a:r>
            <a:r>
              <a:rPr sz="1000" spc="-5" dirty="0">
                <a:solidFill>
                  <a:srgbClr val="313131"/>
                </a:solidFill>
                <a:latin typeface="Verdana"/>
                <a:cs typeface="Verdana"/>
              </a:rPr>
              <a:t>p</a:t>
            </a:r>
            <a:r>
              <a:rPr sz="1000" spc="-10" dirty="0">
                <a:solidFill>
                  <a:srgbClr val="313131"/>
                </a:solidFill>
                <a:latin typeface="Verdana"/>
                <a:cs typeface="Verdana"/>
              </a:rPr>
              <a:t>r</a:t>
            </a:r>
            <a:r>
              <a:rPr sz="1000" spc="-15" dirty="0">
                <a:solidFill>
                  <a:srgbClr val="313131"/>
                </a:solidFill>
                <a:latin typeface="Verdana"/>
                <a:cs typeface="Verdana"/>
              </a:rPr>
              <a:t>e</a:t>
            </a:r>
            <a:r>
              <a:rPr sz="1000" spc="-5" dirty="0">
                <a:solidFill>
                  <a:srgbClr val="313131"/>
                </a:solidFill>
                <a:latin typeface="Verdana"/>
                <a:cs typeface="Verdana"/>
              </a:rPr>
              <a:t>tab</a:t>
            </a:r>
            <a:r>
              <a:rPr sz="1000" dirty="0">
                <a:solidFill>
                  <a:srgbClr val="313131"/>
                </a:solidFill>
                <a:latin typeface="Verdana"/>
                <a:cs typeface="Verdana"/>
              </a:rPr>
              <a:t>ili</a:t>
            </a:r>
            <a:r>
              <a:rPr sz="1000" spc="-5" dirty="0">
                <a:solidFill>
                  <a:srgbClr val="313131"/>
                </a:solidFill>
                <a:latin typeface="Verdana"/>
                <a:cs typeface="Verdana"/>
              </a:rPr>
              <a:t>ty  requirements</a:t>
            </a:r>
            <a:endParaRPr sz="1000">
              <a:latin typeface="Verdana"/>
              <a:cs typeface="Verdana"/>
            </a:endParaRPr>
          </a:p>
        </p:txBody>
      </p:sp>
      <p:sp>
        <p:nvSpPr>
          <p:cNvPr id="8" name="object 8"/>
          <p:cNvSpPr/>
          <p:nvPr/>
        </p:nvSpPr>
        <p:spPr>
          <a:xfrm>
            <a:off x="2042161" y="2977341"/>
            <a:ext cx="1259205" cy="524510"/>
          </a:xfrm>
          <a:custGeom>
            <a:avLst/>
            <a:gdLst/>
            <a:ahLst/>
            <a:cxnLst/>
            <a:rect l="l" t="t" r="r" b="b"/>
            <a:pathLst>
              <a:path w="1259205" h="524510">
                <a:moveTo>
                  <a:pt x="996696" y="0"/>
                </a:moveTo>
                <a:lnTo>
                  <a:pt x="0" y="0"/>
                </a:lnTo>
                <a:lnTo>
                  <a:pt x="0" y="524256"/>
                </a:lnTo>
                <a:lnTo>
                  <a:pt x="996696" y="524256"/>
                </a:lnTo>
                <a:lnTo>
                  <a:pt x="1258824" y="262128"/>
                </a:lnTo>
                <a:lnTo>
                  <a:pt x="996696" y="0"/>
                </a:lnTo>
                <a:close/>
              </a:path>
            </a:pathLst>
          </a:custGeom>
          <a:solidFill>
            <a:srgbClr val="DD630B"/>
          </a:solidFill>
        </p:spPr>
        <p:txBody>
          <a:bodyPr wrap="square" lIns="0" tIns="0" rIns="0" bIns="0" rtlCol="0"/>
          <a:lstStyle/>
          <a:p>
            <a:endParaRPr/>
          </a:p>
        </p:txBody>
      </p:sp>
      <p:sp>
        <p:nvSpPr>
          <p:cNvPr id="9" name="object 9"/>
          <p:cNvSpPr/>
          <p:nvPr/>
        </p:nvSpPr>
        <p:spPr>
          <a:xfrm>
            <a:off x="2042161" y="2977341"/>
            <a:ext cx="1259205" cy="524510"/>
          </a:xfrm>
          <a:custGeom>
            <a:avLst/>
            <a:gdLst/>
            <a:ahLst/>
            <a:cxnLst/>
            <a:rect l="l" t="t" r="r" b="b"/>
            <a:pathLst>
              <a:path w="1259205" h="524510">
                <a:moveTo>
                  <a:pt x="0" y="0"/>
                </a:moveTo>
                <a:lnTo>
                  <a:pt x="996696" y="0"/>
                </a:lnTo>
                <a:lnTo>
                  <a:pt x="1258824" y="262128"/>
                </a:lnTo>
                <a:lnTo>
                  <a:pt x="996696" y="524256"/>
                </a:lnTo>
                <a:lnTo>
                  <a:pt x="0" y="524256"/>
                </a:lnTo>
                <a:lnTo>
                  <a:pt x="0" y="0"/>
                </a:lnTo>
                <a:close/>
              </a:path>
            </a:pathLst>
          </a:custGeom>
          <a:ln w="12192">
            <a:solidFill>
              <a:srgbClr val="787878"/>
            </a:solidFill>
          </a:ln>
        </p:spPr>
        <p:txBody>
          <a:bodyPr wrap="square" lIns="0" tIns="0" rIns="0" bIns="0" rtlCol="0"/>
          <a:lstStyle/>
          <a:p>
            <a:endParaRPr/>
          </a:p>
        </p:txBody>
      </p:sp>
      <p:sp>
        <p:nvSpPr>
          <p:cNvPr id="10" name="object 10"/>
          <p:cNvSpPr txBox="1"/>
          <p:nvPr/>
        </p:nvSpPr>
        <p:spPr>
          <a:xfrm>
            <a:off x="2147421" y="3047461"/>
            <a:ext cx="916940" cy="184666"/>
          </a:xfrm>
          <a:prstGeom prst="rect">
            <a:avLst/>
          </a:prstGeom>
        </p:spPr>
        <p:txBody>
          <a:bodyPr vert="horz" wrap="square" lIns="0" tIns="0" rIns="0" bIns="0" rtlCol="0">
            <a:spAutoFit/>
          </a:bodyPr>
          <a:lstStyle/>
          <a:p>
            <a:pPr marL="12700"/>
            <a:r>
              <a:rPr sz="1200" b="1" spc="-5" dirty="0">
                <a:solidFill>
                  <a:srgbClr val="FFFFFF"/>
                </a:solidFill>
                <a:latin typeface="Calibri"/>
                <a:cs typeface="Calibri"/>
              </a:rPr>
              <a:t>Requirements</a:t>
            </a:r>
            <a:endParaRPr sz="1200">
              <a:latin typeface="Calibri"/>
              <a:cs typeface="Calibri"/>
            </a:endParaRPr>
          </a:p>
        </p:txBody>
      </p:sp>
      <p:sp>
        <p:nvSpPr>
          <p:cNvPr id="11" name="object 11"/>
          <p:cNvSpPr txBox="1"/>
          <p:nvPr/>
        </p:nvSpPr>
        <p:spPr>
          <a:xfrm>
            <a:off x="2333349" y="3230341"/>
            <a:ext cx="546100" cy="184666"/>
          </a:xfrm>
          <a:prstGeom prst="rect">
            <a:avLst/>
          </a:prstGeom>
        </p:spPr>
        <p:txBody>
          <a:bodyPr vert="horz" wrap="square" lIns="0" tIns="0" rIns="0" bIns="0" rtlCol="0">
            <a:spAutoFit/>
          </a:bodyPr>
          <a:lstStyle/>
          <a:p>
            <a:pPr marL="12700"/>
            <a:r>
              <a:rPr sz="1200" b="1" dirty="0">
                <a:solidFill>
                  <a:srgbClr val="FFFFFF"/>
                </a:solidFill>
                <a:latin typeface="Calibri"/>
                <a:cs typeface="Calibri"/>
              </a:rPr>
              <a:t>An</a:t>
            </a:r>
            <a:r>
              <a:rPr sz="1200" b="1" spc="-5" dirty="0">
                <a:solidFill>
                  <a:srgbClr val="FFFFFF"/>
                </a:solidFill>
                <a:latin typeface="Calibri"/>
                <a:cs typeface="Calibri"/>
              </a:rPr>
              <a:t>a</a:t>
            </a:r>
            <a:r>
              <a:rPr sz="1200" b="1" spc="5" dirty="0">
                <a:solidFill>
                  <a:srgbClr val="FFFFFF"/>
                </a:solidFill>
                <a:latin typeface="Calibri"/>
                <a:cs typeface="Calibri"/>
              </a:rPr>
              <a:t>l</a:t>
            </a:r>
            <a:r>
              <a:rPr sz="1200" b="1" spc="-5" dirty="0">
                <a:solidFill>
                  <a:srgbClr val="FFFFFF"/>
                </a:solidFill>
                <a:latin typeface="Calibri"/>
                <a:cs typeface="Calibri"/>
              </a:rPr>
              <a:t>y</a:t>
            </a:r>
            <a:r>
              <a:rPr sz="1200" b="1" dirty="0">
                <a:solidFill>
                  <a:srgbClr val="FFFFFF"/>
                </a:solidFill>
                <a:latin typeface="Calibri"/>
                <a:cs typeface="Calibri"/>
              </a:rPr>
              <a:t>s</a:t>
            </a:r>
            <a:r>
              <a:rPr sz="1200" b="1" spc="5" dirty="0">
                <a:solidFill>
                  <a:srgbClr val="FFFFFF"/>
                </a:solidFill>
                <a:latin typeface="Calibri"/>
                <a:cs typeface="Calibri"/>
              </a:rPr>
              <a:t>is</a:t>
            </a:r>
            <a:endParaRPr sz="1200">
              <a:latin typeface="Calibri"/>
              <a:cs typeface="Calibri"/>
            </a:endParaRPr>
          </a:p>
        </p:txBody>
      </p:sp>
      <p:sp>
        <p:nvSpPr>
          <p:cNvPr id="12" name="object 12"/>
          <p:cNvSpPr/>
          <p:nvPr/>
        </p:nvSpPr>
        <p:spPr>
          <a:xfrm>
            <a:off x="3371090" y="3239469"/>
            <a:ext cx="1335405" cy="2481580"/>
          </a:xfrm>
          <a:custGeom>
            <a:avLst/>
            <a:gdLst/>
            <a:ahLst/>
            <a:cxnLst/>
            <a:rect l="l" t="t" r="r" b="b"/>
            <a:pathLst>
              <a:path w="1335405" h="2481579">
                <a:moveTo>
                  <a:pt x="0" y="0"/>
                </a:moveTo>
                <a:lnTo>
                  <a:pt x="1335024" y="0"/>
                </a:lnTo>
                <a:lnTo>
                  <a:pt x="1335024" y="2481072"/>
                </a:lnTo>
                <a:lnTo>
                  <a:pt x="0" y="2481072"/>
                </a:lnTo>
                <a:lnTo>
                  <a:pt x="0" y="0"/>
                </a:lnTo>
                <a:close/>
              </a:path>
            </a:pathLst>
          </a:custGeom>
          <a:solidFill>
            <a:srgbClr val="FFEDC9">
              <a:alpha val="63136"/>
            </a:srgbClr>
          </a:solidFill>
        </p:spPr>
        <p:txBody>
          <a:bodyPr wrap="square" lIns="0" tIns="0" rIns="0" bIns="0" rtlCol="0"/>
          <a:lstStyle/>
          <a:p>
            <a:endParaRPr/>
          </a:p>
        </p:txBody>
      </p:sp>
      <p:sp>
        <p:nvSpPr>
          <p:cNvPr id="13" name="object 13"/>
          <p:cNvSpPr/>
          <p:nvPr/>
        </p:nvSpPr>
        <p:spPr>
          <a:xfrm>
            <a:off x="3371090" y="3239469"/>
            <a:ext cx="1335405" cy="2481580"/>
          </a:xfrm>
          <a:custGeom>
            <a:avLst/>
            <a:gdLst/>
            <a:ahLst/>
            <a:cxnLst/>
            <a:rect l="l" t="t" r="r" b="b"/>
            <a:pathLst>
              <a:path w="1335405" h="2481579">
                <a:moveTo>
                  <a:pt x="0" y="0"/>
                </a:moveTo>
                <a:lnTo>
                  <a:pt x="1335024" y="0"/>
                </a:lnTo>
                <a:lnTo>
                  <a:pt x="1335024" y="2481072"/>
                </a:lnTo>
                <a:lnTo>
                  <a:pt x="0" y="2481072"/>
                </a:lnTo>
                <a:lnTo>
                  <a:pt x="0" y="0"/>
                </a:lnTo>
                <a:close/>
              </a:path>
            </a:pathLst>
          </a:custGeom>
          <a:ln w="12192">
            <a:solidFill>
              <a:srgbClr val="000000"/>
            </a:solidFill>
          </a:ln>
        </p:spPr>
        <p:txBody>
          <a:bodyPr wrap="square" lIns="0" tIns="0" rIns="0" bIns="0" rtlCol="0"/>
          <a:lstStyle/>
          <a:p>
            <a:endParaRPr/>
          </a:p>
        </p:txBody>
      </p:sp>
      <p:sp>
        <p:nvSpPr>
          <p:cNvPr id="14" name="object 14"/>
          <p:cNvSpPr txBox="1"/>
          <p:nvPr/>
        </p:nvSpPr>
        <p:spPr>
          <a:xfrm>
            <a:off x="3447750" y="4114970"/>
            <a:ext cx="1170940" cy="852169"/>
          </a:xfrm>
          <a:prstGeom prst="rect">
            <a:avLst/>
          </a:prstGeom>
        </p:spPr>
        <p:txBody>
          <a:bodyPr vert="horz" wrap="square" lIns="0" tIns="0" rIns="0" bIns="0" rtlCol="0">
            <a:spAutoFit/>
          </a:bodyPr>
          <a:lstStyle/>
          <a:p>
            <a:pPr marL="104139" indent="-91440">
              <a:buClr>
                <a:srgbClr val="C00000"/>
              </a:buClr>
              <a:buFont typeface="Wingdings"/>
              <a:buChar char=""/>
              <a:tabLst>
                <a:tab pos="104775" algn="l"/>
              </a:tabLst>
            </a:pPr>
            <a:r>
              <a:rPr sz="1000" spc="-5" dirty="0">
                <a:solidFill>
                  <a:srgbClr val="313131"/>
                </a:solidFill>
                <a:latin typeface="Verdana"/>
                <a:cs typeface="Verdana"/>
              </a:rPr>
              <a:t>Data</a:t>
            </a:r>
            <a:r>
              <a:rPr sz="1000" spc="-50" dirty="0">
                <a:solidFill>
                  <a:srgbClr val="313131"/>
                </a:solidFill>
                <a:latin typeface="Verdana"/>
                <a:cs typeface="Verdana"/>
              </a:rPr>
              <a:t> </a:t>
            </a:r>
            <a:r>
              <a:rPr sz="1000" spc="-5" dirty="0">
                <a:solidFill>
                  <a:srgbClr val="313131"/>
                </a:solidFill>
                <a:latin typeface="Verdana"/>
                <a:cs typeface="Verdana"/>
              </a:rPr>
              <a:t>collection</a:t>
            </a:r>
            <a:endParaRPr sz="1000">
              <a:latin typeface="Verdana"/>
              <a:cs typeface="Verdana"/>
            </a:endParaRPr>
          </a:p>
          <a:p>
            <a:pPr marL="104139" indent="-91440">
              <a:spcBef>
                <a:spcPts val="600"/>
              </a:spcBef>
              <a:buClr>
                <a:srgbClr val="C00000"/>
              </a:buClr>
              <a:buFont typeface="Wingdings"/>
              <a:buChar char=""/>
              <a:tabLst>
                <a:tab pos="104775" algn="l"/>
              </a:tabLst>
            </a:pPr>
            <a:r>
              <a:rPr sz="1000" spc="-10" dirty="0">
                <a:solidFill>
                  <a:srgbClr val="313131"/>
                </a:solidFill>
                <a:latin typeface="Verdana"/>
                <a:cs typeface="Verdana"/>
              </a:rPr>
              <a:t>ETL</a:t>
            </a:r>
            <a:endParaRPr sz="1000">
              <a:latin typeface="Verdana"/>
              <a:cs typeface="Verdana"/>
            </a:endParaRPr>
          </a:p>
          <a:p>
            <a:pPr marL="104139" indent="-91440">
              <a:spcBef>
                <a:spcPts val="600"/>
              </a:spcBef>
              <a:buClr>
                <a:srgbClr val="C00000"/>
              </a:buClr>
              <a:buFont typeface="Wingdings"/>
              <a:buChar char=""/>
              <a:tabLst>
                <a:tab pos="104775" algn="l"/>
              </a:tabLst>
            </a:pPr>
            <a:r>
              <a:rPr sz="1000" spc="-5" dirty="0">
                <a:solidFill>
                  <a:srgbClr val="313131"/>
                </a:solidFill>
                <a:latin typeface="Verdana"/>
                <a:cs typeface="Verdana"/>
              </a:rPr>
              <a:t>Data</a:t>
            </a:r>
            <a:r>
              <a:rPr sz="1000" spc="-45" dirty="0">
                <a:solidFill>
                  <a:srgbClr val="313131"/>
                </a:solidFill>
                <a:latin typeface="Verdana"/>
                <a:cs typeface="Verdana"/>
              </a:rPr>
              <a:t> </a:t>
            </a:r>
            <a:r>
              <a:rPr sz="1000" spc="-5" dirty="0">
                <a:solidFill>
                  <a:srgbClr val="313131"/>
                </a:solidFill>
                <a:latin typeface="Verdana"/>
                <a:cs typeface="Verdana"/>
              </a:rPr>
              <a:t>integration</a:t>
            </a:r>
            <a:endParaRPr sz="1000">
              <a:latin typeface="Verdana"/>
              <a:cs typeface="Verdana"/>
            </a:endParaRPr>
          </a:p>
          <a:p>
            <a:pPr marL="104139" indent="-91440">
              <a:spcBef>
                <a:spcPts val="600"/>
              </a:spcBef>
              <a:buClr>
                <a:srgbClr val="C00000"/>
              </a:buClr>
              <a:buFont typeface="Wingdings"/>
              <a:buChar char=""/>
              <a:tabLst>
                <a:tab pos="104775" algn="l"/>
              </a:tabLst>
            </a:pPr>
            <a:r>
              <a:rPr sz="1000" spc="-5" dirty="0">
                <a:solidFill>
                  <a:srgbClr val="313131"/>
                </a:solidFill>
                <a:latin typeface="Verdana"/>
                <a:cs typeface="Verdana"/>
              </a:rPr>
              <a:t>De-identification</a:t>
            </a:r>
            <a:endParaRPr sz="1000">
              <a:latin typeface="Verdana"/>
              <a:cs typeface="Verdana"/>
            </a:endParaRPr>
          </a:p>
        </p:txBody>
      </p:sp>
      <p:sp>
        <p:nvSpPr>
          <p:cNvPr id="15" name="object 15"/>
          <p:cNvSpPr/>
          <p:nvPr/>
        </p:nvSpPr>
        <p:spPr>
          <a:xfrm>
            <a:off x="3406141" y="2977341"/>
            <a:ext cx="1259205" cy="524510"/>
          </a:xfrm>
          <a:custGeom>
            <a:avLst/>
            <a:gdLst/>
            <a:ahLst/>
            <a:cxnLst/>
            <a:rect l="l" t="t" r="r" b="b"/>
            <a:pathLst>
              <a:path w="1259205" h="524510">
                <a:moveTo>
                  <a:pt x="996696" y="0"/>
                </a:moveTo>
                <a:lnTo>
                  <a:pt x="0" y="0"/>
                </a:lnTo>
                <a:lnTo>
                  <a:pt x="0" y="524256"/>
                </a:lnTo>
                <a:lnTo>
                  <a:pt x="996696" y="524256"/>
                </a:lnTo>
                <a:lnTo>
                  <a:pt x="1258824" y="262128"/>
                </a:lnTo>
                <a:lnTo>
                  <a:pt x="996696" y="0"/>
                </a:lnTo>
                <a:close/>
              </a:path>
            </a:pathLst>
          </a:custGeom>
          <a:solidFill>
            <a:srgbClr val="DD630B"/>
          </a:solidFill>
        </p:spPr>
        <p:txBody>
          <a:bodyPr wrap="square" lIns="0" tIns="0" rIns="0" bIns="0" rtlCol="0"/>
          <a:lstStyle/>
          <a:p>
            <a:endParaRPr/>
          </a:p>
        </p:txBody>
      </p:sp>
      <p:sp>
        <p:nvSpPr>
          <p:cNvPr id="16" name="object 16"/>
          <p:cNvSpPr/>
          <p:nvPr/>
        </p:nvSpPr>
        <p:spPr>
          <a:xfrm>
            <a:off x="3406141" y="2977341"/>
            <a:ext cx="1259205" cy="524510"/>
          </a:xfrm>
          <a:custGeom>
            <a:avLst/>
            <a:gdLst/>
            <a:ahLst/>
            <a:cxnLst/>
            <a:rect l="l" t="t" r="r" b="b"/>
            <a:pathLst>
              <a:path w="1259205" h="524510">
                <a:moveTo>
                  <a:pt x="0" y="0"/>
                </a:moveTo>
                <a:lnTo>
                  <a:pt x="996696" y="0"/>
                </a:lnTo>
                <a:lnTo>
                  <a:pt x="1258824" y="262128"/>
                </a:lnTo>
                <a:lnTo>
                  <a:pt x="996696" y="524256"/>
                </a:lnTo>
                <a:lnTo>
                  <a:pt x="0" y="524256"/>
                </a:lnTo>
                <a:lnTo>
                  <a:pt x="0" y="0"/>
                </a:lnTo>
                <a:close/>
              </a:path>
            </a:pathLst>
          </a:custGeom>
          <a:ln w="12192">
            <a:solidFill>
              <a:srgbClr val="787878"/>
            </a:solidFill>
          </a:ln>
        </p:spPr>
        <p:txBody>
          <a:bodyPr wrap="square" lIns="0" tIns="0" rIns="0" bIns="0" rtlCol="0"/>
          <a:lstStyle/>
          <a:p>
            <a:endParaRPr/>
          </a:p>
        </p:txBody>
      </p:sp>
      <p:sp>
        <p:nvSpPr>
          <p:cNvPr id="17" name="object 17"/>
          <p:cNvSpPr txBox="1"/>
          <p:nvPr/>
        </p:nvSpPr>
        <p:spPr>
          <a:xfrm>
            <a:off x="3808139" y="3047461"/>
            <a:ext cx="325120" cy="184666"/>
          </a:xfrm>
          <a:prstGeom prst="rect">
            <a:avLst/>
          </a:prstGeom>
        </p:spPr>
        <p:txBody>
          <a:bodyPr vert="horz" wrap="square" lIns="0" tIns="0" rIns="0" bIns="0" rtlCol="0">
            <a:spAutoFit/>
          </a:bodyPr>
          <a:lstStyle/>
          <a:p>
            <a:pPr marL="12700"/>
            <a:r>
              <a:rPr sz="1200" b="1" spc="-5" dirty="0">
                <a:solidFill>
                  <a:srgbClr val="FFFFFF"/>
                </a:solidFill>
                <a:latin typeface="Calibri"/>
                <a:cs typeface="Calibri"/>
              </a:rPr>
              <a:t>Da</a:t>
            </a:r>
            <a:r>
              <a:rPr sz="1200" b="1" dirty="0">
                <a:solidFill>
                  <a:srgbClr val="FFFFFF"/>
                </a:solidFill>
                <a:latin typeface="Calibri"/>
                <a:cs typeface="Calibri"/>
              </a:rPr>
              <a:t>ta</a:t>
            </a:r>
            <a:endParaRPr sz="1200">
              <a:latin typeface="Calibri"/>
              <a:cs typeface="Calibri"/>
            </a:endParaRPr>
          </a:p>
        </p:txBody>
      </p:sp>
      <p:sp>
        <p:nvSpPr>
          <p:cNvPr id="18" name="object 18"/>
          <p:cNvSpPr txBox="1"/>
          <p:nvPr/>
        </p:nvSpPr>
        <p:spPr>
          <a:xfrm>
            <a:off x="3599353" y="3230341"/>
            <a:ext cx="739775" cy="184666"/>
          </a:xfrm>
          <a:prstGeom prst="rect">
            <a:avLst/>
          </a:prstGeom>
        </p:spPr>
        <p:txBody>
          <a:bodyPr vert="horz" wrap="square" lIns="0" tIns="0" rIns="0" bIns="0" rtlCol="0">
            <a:spAutoFit/>
          </a:bodyPr>
          <a:lstStyle/>
          <a:p>
            <a:pPr marL="12700"/>
            <a:r>
              <a:rPr sz="1200" b="1" dirty="0">
                <a:solidFill>
                  <a:srgbClr val="FFFFFF"/>
                </a:solidFill>
                <a:latin typeface="Calibri"/>
                <a:cs typeface="Calibri"/>
              </a:rPr>
              <a:t>Acqu</a:t>
            </a:r>
            <a:r>
              <a:rPr sz="1200" b="1" spc="5" dirty="0">
                <a:solidFill>
                  <a:srgbClr val="FFFFFF"/>
                </a:solidFill>
                <a:latin typeface="Calibri"/>
                <a:cs typeface="Calibri"/>
              </a:rPr>
              <a:t>i</a:t>
            </a:r>
            <a:r>
              <a:rPr sz="1200" b="1" dirty="0">
                <a:solidFill>
                  <a:srgbClr val="FFFFFF"/>
                </a:solidFill>
                <a:latin typeface="Calibri"/>
                <a:cs typeface="Calibri"/>
              </a:rPr>
              <a:t>s</a:t>
            </a:r>
            <a:r>
              <a:rPr sz="1200" b="1" spc="5" dirty="0">
                <a:solidFill>
                  <a:srgbClr val="FFFFFF"/>
                </a:solidFill>
                <a:latin typeface="Calibri"/>
                <a:cs typeface="Calibri"/>
              </a:rPr>
              <a:t>i</a:t>
            </a:r>
            <a:r>
              <a:rPr sz="1200" b="1" dirty="0">
                <a:solidFill>
                  <a:srgbClr val="FFFFFF"/>
                </a:solidFill>
                <a:latin typeface="Calibri"/>
                <a:cs typeface="Calibri"/>
              </a:rPr>
              <a:t>t</a:t>
            </a:r>
            <a:r>
              <a:rPr sz="1200" b="1" spc="5" dirty="0">
                <a:solidFill>
                  <a:srgbClr val="FFFFFF"/>
                </a:solidFill>
                <a:latin typeface="Calibri"/>
                <a:cs typeface="Calibri"/>
              </a:rPr>
              <a:t>i</a:t>
            </a:r>
            <a:r>
              <a:rPr sz="1200" b="1" dirty="0">
                <a:solidFill>
                  <a:srgbClr val="FFFFFF"/>
                </a:solidFill>
                <a:latin typeface="Calibri"/>
                <a:cs typeface="Calibri"/>
              </a:rPr>
              <a:t>on</a:t>
            </a:r>
            <a:endParaRPr sz="1200">
              <a:latin typeface="Calibri"/>
              <a:cs typeface="Calibri"/>
            </a:endParaRPr>
          </a:p>
        </p:txBody>
      </p:sp>
      <p:sp>
        <p:nvSpPr>
          <p:cNvPr id="19" name="object 19"/>
          <p:cNvSpPr/>
          <p:nvPr/>
        </p:nvSpPr>
        <p:spPr>
          <a:xfrm>
            <a:off x="4741164" y="3239469"/>
            <a:ext cx="1330960" cy="2481580"/>
          </a:xfrm>
          <a:custGeom>
            <a:avLst/>
            <a:gdLst/>
            <a:ahLst/>
            <a:cxnLst/>
            <a:rect l="l" t="t" r="r" b="b"/>
            <a:pathLst>
              <a:path w="1330960" h="2481579">
                <a:moveTo>
                  <a:pt x="0" y="0"/>
                </a:moveTo>
                <a:lnTo>
                  <a:pt x="1330452" y="0"/>
                </a:lnTo>
                <a:lnTo>
                  <a:pt x="1330452" y="2481072"/>
                </a:lnTo>
                <a:lnTo>
                  <a:pt x="0" y="2481072"/>
                </a:lnTo>
                <a:lnTo>
                  <a:pt x="0" y="0"/>
                </a:lnTo>
                <a:close/>
              </a:path>
            </a:pathLst>
          </a:custGeom>
          <a:solidFill>
            <a:srgbClr val="FFEDC9">
              <a:alpha val="63136"/>
            </a:srgbClr>
          </a:solidFill>
        </p:spPr>
        <p:txBody>
          <a:bodyPr wrap="square" lIns="0" tIns="0" rIns="0" bIns="0" rtlCol="0"/>
          <a:lstStyle/>
          <a:p>
            <a:endParaRPr/>
          </a:p>
        </p:txBody>
      </p:sp>
      <p:sp>
        <p:nvSpPr>
          <p:cNvPr id="20" name="object 20"/>
          <p:cNvSpPr/>
          <p:nvPr/>
        </p:nvSpPr>
        <p:spPr>
          <a:xfrm>
            <a:off x="4741164" y="3239469"/>
            <a:ext cx="1330960" cy="2481580"/>
          </a:xfrm>
          <a:custGeom>
            <a:avLst/>
            <a:gdLst/>
            <a:ahLst/>
            <a:cxnLst/>
            <a:rect l="l" t="t" r="r" b="b"/>
            <a:pathLst>
              <a:path w="1330960" h="2481579">
                <a:moveTo>
                  <a:pt x="0" y="0"/>
                </a:moveTo>
                <a:lnTo>
                  <a:pt x="1330452" y="0"/>
                </a:lnTo>
                <a:lnTo>
                  <a:pt x="1330452" y="2481072"/>
                </a:lnTo>
                <a:lnTo>
                  <a:pt x="0" y="2481072"/>
                </a:lnTo>
                <a:lnTo>
                  <a:pt x="0" y="0"/>
                </a:lnTo>
                <a:close/>
              </a:path>
            </a:pathLst>
          </a:custGeom>
          <a:ln w="12192">
            <a:solidFill>
              <a:srgbClr val="000000"/>
            </a:solidFill>
          </a:ln>
        </p:spPr>
        <p:txBody>
          <a:bodyPr wrap="square" lIns="0" tIns="0" rIns="0" bIns="0" rtlCol="0"/>
          <a:lstStyle/>
          <a:p>
            <a:endParaRPr/>
          </a:p>
        </p:txBody>
      </p:sp>
      <p:sp>
        <p:nvSpPr>
          <p:cNvPr id="21" name="object 21"/>
          <p:cNvSpPr txBox="1"/>
          <p:nvPr/>
        </p:nvSpPr>
        <p:spPr>
          <a:xfrm>
            <a:off x="4943721" y="3886368"/>
            <a:ext cx="913765" cy="1614170"/>
          </a:xfrm>
          <a:prstGeom prst="rect">
            <a:avLst/>
          </a:prstGeom>
        </p:spPr>
        <p:txBody>
          <a:bodyPr vert="horz" wrap="square" lIns="0" tIns="0" rIns="0" bIns="0" rtlCol="0">
            <a:spAutoFit/>
          </a:bodyPr>
          <a:lstStyle/>
          <a:p>
            <a:pPr marL="149225" indent="-136525">
              <a:buClr>
                <a:srgbClr val="C00000"/>
              </a:buClr>
              <a:buFont typeface="Wingdings"/>
              <a:buChar char=""/>
              <a:tabLst>
                <a:tab pos="149860" algn="l"/>
              </a:tabLst>
            </a:pPr>
            <a:r>
              <a:rPr sz="1000" spc="-5" dirty="0">
                <a:solidFill>
                  <a:srgbClr val="313131"/>
                </a:solidFill>
                <a:latin typeface="Verdana"/>
                <a:cs typeface="Verdana"/>
              </a:rPr>
              <a:t>Exploration</a:t>
            </a:r>
            <a:endParaRPr sz="1000">
              <a:latin typeface="Verdana"/>
              <a:cs typeface="Verdana"/>
            </a:endParaRPr>
          </a:p>
          <a:p>
            <a:pPr marL="149225" marR="12700" indent="-136525">
              <a:spcBef>
                <a:spcPts val="600"/>
              </a:spcBef>
              <a:buClr>
                <a:srgbClr val="C00000"/>
              </a:buClr>
              <a:buFont typeface="Wingdings"/>
              <a:buChar char=""/>
              <a:tabLst>
                <a:tab pos="149860" algn="l"/>
              </a:tabLst>
            </a:pPr>
            <a:r>
              <a:rPr sz="1000" dirty="0">
                <a:solidFill>
                  <a:srgbClr val="313131"/>
                </a:solidFill>
                <a:latin typeface="Verdana"/>
                <a:cs typeface="Verdana"/>
              </a:rPr>
              <a:t>Quality  </a:t>
            </a:r>
            <a:r>
              <a:rPr sz="1000" spc="-5" dirty="0">
                <a:solidFill>
                  <a:srgbClr val="313131"/>
                </a:solidFill>
                <a:latin typeface="Verdana"/>
                <a:cs typeface="Verdana"/>
              </a:rPr>
              <a:t>a</a:t>
            </a:r>
            <a:r>
              <a:rPr sz="1000" spc="-10" dirty="0">
                <a:solidFill>
                  <a:srgbClr val="313131"/>
                </a:solidFill>
                <a:latin typeface="Verdana"/>
                <a:cs typeface="Verdana"/>
              </a:rPr>
              <a:t>ss</a:t>
            </a:r>
            <a:r>
              <a:rPr sz="1000" spc="-15" dirty="0">
                <a:solidFill>
                  <a:srgbClr val="313131"/>
                </a:solidFill>
                <a:latin typeface="Verdana"/>
                <a:cs typeface="Verdana"/>
              </a:rPr>
              <a:t>e</a:t>
            </a:r>
            <a:r>
              <a:rPr sz="1000" spc="-10" dirty="0">
                <a:solidFill>
                  <a:srgbClr val="313131"/>
                </a:solidFill>
                <a:latin typeface="Verdana"/>
                <a:cs typeface="Verdana"/>
              </a:rPr>
              <a:t>ss</a:t>
            </a:r>
            <a:r>
              <a:rPr sz="1000" spc="-5" dirty="0">
                <a:solidFill>
                  <a:srgbClr val="313131"/>
                </a:solidFill>
                <a:latin typeface="Verdana"/>
                <a:cs typeface="Verdana"/>
              </a:rPr>
              <a:t>m</a:t>
            </a:r>
            <a:r>
              <a:rPr sz="1000" spc="-15" dirty="0">
                <a:solidFill>
                  <a:srgbClr val="313131"/>
                </a:solidFill>
                <a:latin typeface="Verdana"/>
                <a:cs typeface="Verdana"/>
              </a:rPr>
              <a:t>e</a:t>
            </a:r>
            <a:r>
              <a:rPr sz="1000" spc="5" dirty="0">
                <a:solidFill>
                  <a:srgbClr val="313131"/>
                </a:solidFill>
                <a:latin typeface="Verdana"/>
                <a:cs typeface="Verdana"/>
              </a:rPr>
              <a:t>n</a:t>
            </a:r>
            <a:r>
              <a:rPr sz="1000" spc="-5" dirty="0">
                <a:solidFill>
                  <a:srgbClr val="313131"/>
                </a:solidFill>
                <a:latin typeface="Verdana"/>
                <a:cs typeface="Verdana"/>
              </a:rPr>
              <a:t>t</a:t>
            </a:r>
            <a:endParaRPr sz="1000">
              <a:latin typeface="Verdana"/>
              <a:cs typeface="Verdana"/>
            </a:endParaRPr>
          </a:p>
          <a:p>
            <a:pPr marL="149225" indent="-136525">
              <a:spcBef>
                <a:spcPts val="600"/>
              </a:spcBef>
              <a:buClr>
                <a:srgbClr val="C00000"/>
              </a:buClr>
              <a:buFont typeface="Wingdings"/>
              <a:buChar char=""/>
              <a:tabLst>
                <a:tab pos="149860" algn="l"/>
              </a:tabLst>
            </a:pPr>
            <a:r>
              <a:rPr sz="1000" dirty="0">
                <a:solidFill>
                  <a:srgbClr val="313131"/>
                </a:solidFill>
                <a:latin typeface="Verdana"/>
                <a:cs typeface="Verdana"/>
              </a:rPr>
              <a:t>Cleansing</a:t>
            </a:r>
            <a:endParaRPr sz="1000">
              <a:latin typeface="Verdana"/>
              <a:cs typeface="Verdana"/>
            </a:endParaRPr>
          </a:p>
          <a:p>
            <a:pPr marL="149225" indent="-136525">
              <a:spcBef>
                <a:spcPts val="600"/>
              </a:spcBef>
              <a:buClr>
                <a:srgbClr val="C00000"/>
              </a:buClr>
              <a:buFont typeface="Wingdings"/>
              <a:buChar char=""/>
              <a:tabLst>
                <a:tab pos="149860" algn="l"/>
              </a:tabLst>
            </a:pPr>
            <a:r>
              <a:rPr sz="1000" spc="-5" dirty="0">
                <a:solidFill>
                  <a:srgbClr val="313131"/>
                </a:solidFill>
                <a:latin typeface="Verdana"/>
                <a:cs typeface="Verdana"/>
              </a:rPr>
              <a:t>Labeling</a:t>
            </a:r>
            <a:endParaRPr sz="1000">
              <a:latin typeface="Verdana"/>
              <a:cs typeface="Verdana"/>
            </a:endParaRPr>
          </a:p>
          <a:p>
            <a:pPr marL="149225" indent="-136525">
              <a:spcBef>
                <a:spcPts val="600"/>
              </a:spcBef>
              <a:buClr>
                <a:srgbClr val="C00000"/>
              </a:buClr>
              <a:buFont typeface="Wingdings"/>
              <a:buChar char=""/>
              <a:tabLst>
                <a:tab pos="149860" algn="l"/>
              </a:tabLst>
            </a:pPr>
            <a:r>
              <a:rPr sz="1000" spc="-5" dirty="0">
                <a:solidFill>
                  <a:srgbClr val="313131"/>
                </a:solidFill>
                <a:latin typeface="Verdana"/>
                <a:cs typeface="Verdana"/>
              </a:rPr>
              <a:t>Imputation</a:t>
            </a:r>
            <a:endParaRPr sz="1000">
              <a:latin typeface="Verdana"/>
              <a:cs typeface="Verdana"/>
            </a:endParaRPr>
          </a:p>
          <a:p>
            <a:pPr marL="149225" marR="5080" indent="-136525">
              <a:spcBef>
                <a:spcPts val="600"/>
              </a:spcBef>
              <a:buClr>
                <a:srgbClr val="C00000"/>
              </a:buClr>
              <a:buFont typeface="Wingdings"/>
              <a:buChar char=""/>
              <a:tabLst>
                <a:tab pos="149860" algn="l"/>
              </a:tabLst>
            </a:pPr>
            <a:r>
              <a:rPr sz="1000" spc="-5" dirty="0">
                <a:solidFill>
                  <a:srgbClr val="313131"/>
                </a:solidFill>
                <a:latin typeface="Verdana"/>
                <a:cs typeface="Verdana"/>
              </a:rPr>
              <a:t>Feature  </a:t>
            </a:r>
            <a:r>
              <a:rPr sz="1000" spc="-15" dirty="0">
                <a:solidFill>
                  <a:srgbClr val="313131"/>
                </a:solidFill>
                <a:latin typeface="Verdana"/>
                <a:cs typeface="Verdana"/>
              </a:rPr>
              <a:t>e</a:t>
            </a:r>
            <a:r>
              <a:rPr sz="1000" dirty="0">
                <a:solidFill>
                  <a:srgbClr val="313131"/>
                </a:solidFill>
                <a:latin typeface="Verdana"/>
                <a:cs typeface="Verdana"/>
              </a:rPr>
              <a:t>n</a:t>
            </a:r>
            <a:r>
              <a:rPr sz="1000" spc="-5" dirty="0">
                <a:solidFill>
                  <a:srgbClr val="313131"/>
                </a:solidFill>
                <a:latin typeface="Verdana"/>
                <a:cs typeface="Verdana"/>
              </a:rPr>
              <a:t>g</a:t>
            </a:r>
            <a:r>
              <a:rPr sz="1000" dirty="0">
                <a:solidFill>
                  <a:srgbClr val="313131"/>
                </a:solidFill>
                <a:latin typeface="Verdana"/>
                <a:cs typeface="Verdana"/>
              </a:rPr>
              <a:t>in</a:t>
            </a:r>
            <a:r>
              <a:rPr sz="1000" spc="-15" dirty="0">
                <a:solidFill>
                  <a:srgbClr val="313131"/>
                </a:solidFill>
                <a:latin typeface="Verdana"/>
                <a:cs typeface="Verdana"/>
              </a:rPr>
              <a:t>ee</a:t>
            </a:r>
            <a:r>
              <a:rPr sz="1000" spc="-10" dirty="0">
                <a:solidFill>
                  <a:srgbClr val="313131"/>
                </a:solidFill>
                <a:latin typeface="Verdana"/>
                <a:cs typeface="Verdana"/>
              </a:rPr>
              <a:t>r</a:t>
            </a:r>
            <a:r>
              <a:rPr sz="1000" dirty="0">
                <a:solidFill>
                  <a:srgbClr val="313131"/>
                </a:solidFill>
                <a:latin typeface="Verdana"/>
                <a:cs typeface="Verdana"/>
              </a:rPr>
              <a:t>in</a:t>
            </a:r>
            <a:r>
              <a:rPr sz="1000" spc="-5" dirty="0">
                <a:solidFill>
                  <a:srgbClr val="313131"/>
                </a:solidFill>
                <a:latin typeface="Verdana"/>
                <a:cs typeface="Verdana"/>
              </a:rPr>
              <a:t>g</a:t>
            </a:r>
            <a:endParaRPr sz="1000">
              <a:latin typeface="Verdana"/>
              <a:cs typeface="Verdana"/>
            </a:endParaRPr>
          </a:p>
        </p:txBody>
      </p:sp>
      <p:sp>
        <p:nvSpPr>
          <p:cNvPr id="22" name="object 22"/>
          <p:cNvSpPr/>
          <p:nvPr/>
        </p:nvSpPr>
        <p:spPr>
          <a:xfrm>
            <a:off x="4777742" y="2977341"/>
            <a:ext cx="1259205" cy="524510"/>
          </a:xfrm>
          <a:custGeom>
            <a:avLst/>
            <a:gdLst/>
            <a:ahLst/>
            <a:cxnLst/>
            <a:rect l="l" t="t" r="r" b="b"/>
            <a:pathLst>
              <a:path w="1259204" h="524510">
                <a:moveTo>
                  <a:pt x="996696" y="0"/>
                </a:moveTo>
                <a:lnTo>
                  <a:pt x="0" y="0"/>
                </a:lnTo>
                <a:lnTo>
                  <a:pt x="0" y="524256"/>
                </a:lnTo>
                <a:lnTo>
                  <a:pt x="996696" y="524256"/>
                </a:lnTo>
                <a:lnTo>
                  <a:pt x="1258824" y="262128"/>
                </a:lnTo>
                <a:lnTo>
                  <a:pt x="996696" y="0"/>
                </a:lnTo>
                <a:close/>
              </a:path>
            </a:pathLst>
          </a:custGeom>
          <a:solidFill>
            <a:srgbClr val="DD630B"/>
          </a:solidFill>
        </p:spPr>
        <p:txBody>
          <a:bodyPr wrap="square" lIns="0" tIns="0" rIns="0" bIns="0" rtlCol="0"/>
          <a:lstStyle/>
          <a:p>
            <a:endParaRPr/>
          </a:p>
        </p:txBody>
      </p:sp>
      <p:sp>
        <p:nvSpPr>
          <p:cNvPr id="23" name="object 23"/>
          <p:cNvSpPr/>
          <p:nvPr/>
        </p:nvSpPr>
        <p:spPr>
          <a:xfrm>
            <a:off x="4777742" y="2977341"/>
            <a:ext cx="1259205" cy="524510"/>
          </a:xfrm>
          <a:custGeom>
            <a:avLst/>
            <a:gdLst/>
            <a:ahLst/>
            <a:cxnLst/>
            <a:rect l="l" t="t" r="r" b="b"/>
            <a:pathLst>
              <a:path w="1259204" h="524510">
                <a:moveTo>
                  <a:pt x="0" y="0"/>
                </a:moveTo>
                <a:lnTo>
                  <a:pt x="996696" y="0"/>
                </a:lnTo>
                <a:lnTo>
                  <a:pt x="1258824" y="262128"/>
                </a:lnTo>
                <a:lnTo>
                  <a:pt x="996696" y="524256"/>
                </a:lnTo>
                <a:lnTo>
                  <a:pt x="0" y="524256"/>
                </a:lnTo>
                <a:lnTo>
                  <a:pt x="0" y="0"/>
                </a:lnTo>
                <a:close/>
              </a:path>
            </a:pathLst>
          </a:custGeom>
          <a:ln w="12192">
            <a:solidFill>
              <a:srgbClr val="787878"/>
            </a:solidFill>
          </a:ln>
        </p:spPr>
        <p:txBody>
          <a:bodyPr wrap="square" lIns="0" tIns="0" rIns="0" bIns="0" rtlCol="0"/>
          <a:lstStyle/>
          <a:p>
            <a:endParaRPr/>
          </a:p>
        </p:txBody>
      </p:sp>
      <p:sp>
        <p:nvSpPr>
          <p:cNvPr id="24" name="object 24"/>
          <p:cNvSpPr txBox="1"/>
          <p:nvPr/>
        </p:nvSpPr>
        <p:spPr>
          <a:xfrm>
            <a:off x="5179374" y="3047459"/>
            <a:ext cx="325120" cy="184666"/>
          </a:xfrm>
          <a:prstGeom prst="rect">
            <a:avLst/>
          </a:prstGeom>
        </p:spPr>
        <p:txBody>
          <a:bodyPr vert="horz" wrap="square" lIns="0" tIns="0" rIns="0" bIns="0" rtlCol="0">
            <a:spAutoFit/>
          </a:bodyPr>
          <a:lstStyle/>
          <a:p>
            <a:pPr marL="12700"/>
            <a:r>
              <a:rPr sz="1200" b="1" spc="-5" dirty="0">
                <a:solidFill>
                  <a:srgbClr val="FFFFFF"/>
                </a:solidFill>
                <a:latin typeface="Calibri"/>
                <a:cs typeface="Calibri"/>
              </a:rPr>
              <a:t>Da</a:t>
            </a:r>
            <a:r>
              <a:rPr sz="1200" b="1" dirty="0">
                <a:solidFill>
                  <a:srgbClr val="FFFFFF"/>
                </a:solidFill>
                <a:latin typeface="Calibri"/>
                <a:cs typeface="Calibri"/>
              </a:rPr>
              <a:t>ta</a:t>
            </a:r>
            <a:endParaRPr sz="1200">
              <a:latin typeface="Calibri"/>
              <a:cs typeface="Calibri"/>
            </a:endParaRPr>
          </a:p>
        </p:txBody>
      </p:sp>
      <p:sp>
        <p:nvSpPr>
          <p:cNvPr id="25" name="object 25"/>
          <p:cNvSpPr txBox="1"/>
          <p:nvPr/>
        </p:nvSpPr>
        <p:spPr>
          <a:xfrm>
            <a:off x="4950774" y="3230339"/>
            <a:ext cx="779780" cy="184666"/>
          </a:xfrm>
          <a:prstGeom prst="rect">
            <a:avLst/>
          </a:prstGeom>
        </p:spPr>
        <p:txBody>
          <a:bodyPr vert="horz" wrap="square" lIns="0" tIns="0" rIns="0" bIns="0" rtlCol="0">
            <a:spAutoFit/>
          </a:bodyPr>
          <a:lstStyle/>
          <a:p>
            <a:pPr marL="12700"/>
            <a:r>
              <a:rPr sz="1200" b="1" spc="-5" dirty="0">
                <a:solidFill>
                  <a:srgbClr val="FFFFFF"/>
                </a:solidFill>
                <a:latin typeface="Calibri"/>
                <a:cs typeface="Calibri"/>
              </a:rPr>
              <a:t>Preparation</a:t>
            </a:r>
            <a:endParaRPr sz="1200">
              <a:latin typeface="Calibri"/>
              <a:cs typeface="Calibri"/>
            </a:endParaRPr>
          </a:p>
        </p:txBody>
      </p:sp>
      <p:sp>
        <p:nvSpPr>
          <p:cNvPr id="26" name="object 26"/>
          <p:cNvSpPr/>
          <p:nvPr/>
        </p:nvSpPr>
        <p:spPr>
          <a:xfrm>
            <a:off x="6118859" y="3239469"/>
            <a:ext cx="1330960" cy="2481580"/>
          </a:xfrm>
          <a:custGeom>
            <a:avLst/>
            <a:gdLst/>
            <a:ahLst/>
            <a:cxnLst/>
            <a:rect l="l" t="t" r="r" b="b"/>
            <a:pathLst>
              <a:path w="1330960" h="2481579">
                <a:moveTo>
                  <a:pt x="0" y="0"/>
                </a:moveTo>
                <a:lnTo>
                  <a:pt x="1330452" y="0"/>
                </a:lnTo>
                <a:lnTo>
                  <a:pt x="1330452" y="2481072"/>
                </a:lnTo>
                <a:lnTo>
                  <a:pt x="0" y="2481072"/>
                </a:lnTo>
                <a:lnTo>
                  <a:pt x="0" y="0"/>
                </a:lnTo>
                <a:close/>
              </a:path>
            </a:pathLst>
          </a:custGeom>
          <a:solidFill>
            <a:srgbClr val="FFEDC9">
              <a:alpha val="63136"/>
            </a:srgbClr>
          </a:solidFill>
        </p:spPr>
        <p:txBody>
          <a:bodyPr wrap="square" lIns="0" tIns="0" rIns="0" bIns="0" rtlCol="0"/>
          <a:lstStyle/>
          <a:p>
            <a:endParaRPr/>
          </a:p>
        </p:txBody>
      </p:sp>
      <p:sp>
        <p:nvSpPr>
          <p:cNvPr id="27" name="object 27"/>
          <p:cNvSpPr/>
          <p:nvPr/>
        </p:nvSpPr>
        <p:spPr>
          <a:xfrm>
            <a:off x="6118859" y="3239469"/>
            <a:ext cx="1330960" cy="2481580"/>
          </a:xfrm>
          <a:custGeom>
            <a:avLst/>
            <a:gdLst/>
            <a:ahLst/>
            <a:cxnLst/>
            <a:rect l="l" t="t" r="r" b="b"/>
            <a:pathLst>
              <a:path w="1330960" h="2481579">
                <a:moveTo>
                  <a:pt x="0" y="0"/>
                </a:moveTo>
                <a:lnTo>
                  <a:pt x="1330452" y="0"/>
                </a:lnTo>
                <a:lnTo>
                  <a:pt x="1330452" y="2481072"/>
                </a:lnTo>
                <a:lnTo>
                  <a:pt x="0" y="2481072"/>
                </a:lnTo>
                <a:lnTo>
                  <a:pt x="0" y="0"/>
                </a:lnTo>
                <a:close/>
              </a:path>
            </a:pathLst>
          </a:custGeom>
          <a:ln w="12192">
            <a:solidFill>
              <a:srgbClr val="000000"/>
            </a:solidFill>
          </a:ln>
        </p:spPr>
        <p:txBody>
          <a:bodyPr wrap="square" lIns="0" tIns="0" rIns="0" bIns="0" rtlCol="0"/>
          <a:lstStyle/>
          <a:p>
            <a:endParaRPr/>
          </a:p>
        </p:txBody>
      </p:sp>
      <p:sp>
        <p:nvSpPr>
          <p:cNvPr id="28" name="object 28"/>
          <p:cNvSpPr txBox="1"/>
          <p:nvPr/>
        </p:nvSpPr>
        <p:spPr>
          <a:xfrm>
            <a:off x="6172402" y="3962568"/>
            <a:ext cx="1208405" cy="1385570"/>
          </a:xfrm>
          <a:prstGeom prst="rect">
            <a:avLst/>
          </a:prstGeom>
        </p:spPr>
        <p:txBody>
          <a:bodyPr vert="horz" wrap="square" lIns="0" tIns="0" rIns="0" bIns="0" rtlCol="0">
            <a:spAutoFit/>
          </a:bodyPr>
          <a:lstStyle/>
          <a:p>
            <a:pPr marL="104139" marR="473075" indent="-91440">
              <a:buClr>
                <a:srgbClr val="C00000"/>
              </a:buClr>
              <a:buFont typeface="Wingdings"/>
              <a:buChar char=""/>
              <a:tabLst>
                <a:tab pos="104775" algn="l"/>
              </a:tabLst>
            </a:pPr>
            <a:r>
              <a:rPr sz="1000" spc="-5" dirty="0">
                <a:solidFill>
                  <a:srgbClr val="313131"/>
                </a:solidFill>
                <a:latin typeface="Verdana"/>
                <a:cs typeface="Verdana"/>
              </a:rPr>
              <a:t>A</a:t>
            </a:r>
            <a:r>
              <a:rPr sz="1000" dirty="0">
                <a:solidFill>
                  <a:srgbClr val="313131"/>
                </a:solidFill>
                <a:latin typeface="Verdana"/>
                <a:cs typeface="Verdana"/>
              </a:rPr>
              <a:t>l</a:t>
            </a:r>
            <a:r>
              <a:rPr sz="1000" spc="-5" dirty="0">
                <a:solidFill>
                  <a:srgbClr val="313131"/>
                </a:solidFill>
                <a:latin typeface="Verdana"/>
                <a:cs typeface="Verdana"/>
              </a:rPr>
              <a:t>g</a:t>
            </a:r>
            <a:r>
              <a:rPr sz="1000" spc="-10" dirty="0">
                <a:solidFill>
                  <a:srgbClr val="313131"/>
                </a:solidFill>
                <a:latin typeface="Verdana"/>
                <a:cs typeface="Verdana"/>
              </a:rPr>
              <a:t>or</a:t>
            </a:r>
            <a:r>
              <a:rPr sz="1000" dirty="0">
                <a:solidFill>
                  <a:srgbClr val="313131"/>
                </a:solidFill>
                <a:latin typeface="Verdana"/>
                <a:cs typeface="Verdana"/>
              </a:rPr>
              <a:t>i</a:t>
            </a:r>
            <a:r>
              <a:rPr sz="1000" spc="-5" dirty="0">
                <a:solidFill>
                  <a:srgbClr val="313131"/>
                </a:solidFill>
                <a:latin typeface="Verdana"/>
                <a:cs typeface="Verdana"/>
              </a:rPr>
              <a:t>t</a:t>
            </a:r>
            <a:r>
              <a:rPr sz="1000" dirty="0">
                <a:solidFill>
                  <a:srgbClr val="313131"/>
                </a:solidFill>
                <a:latin typeface="Verdana"/>
                <a:cs typeface="Verdana"/>
              </a:rPr>
              <a:t>h</a:t>
            </a:r>
            <a:r>
              <a:rPr sz="1000" spc="-5" dirty="0">
                <a:solidFill>
                  <a:srgbClr val="313131"/>
                </a:solidFill>
                <a:latin typeface="Verdana"/>
                <a:cs typeface="Verdana"/>
              </a:rPr>
              <a:t>m  selection</a:t>
            </a:r>
            <a:endParaRPr sz="1000">
              <a:latin typeface="Verdana"/>
              <a:cs typeface="Verdana"/>
            </a:endParaRPr>
          </a:p>
          <a:p>
            <a:pPr marL="104139" indent="-91440">
              <a:spcBef>
                <a:spcPts val="600"/>
              </a:spcBef>
              <a:buClr>
                <a:srgbClr val="C00000"/>
              </a:buClr>
              <a:buFont typeface="Wingdings"/>
              <a:buChar char=""/>
              <a:tabLst>
                <a:tab pos="104775" algn="l"/>
              </a:tabLst>
            </a:pPr>
            <a:r>
              <a:rPr sz="1000" spc="-5" dirty="0">
                <a:solidFill>
                  <a:srgbClr val="313131"/>
                </a:solidFill>
                <a:latin typeface="Verdana"/>
                <a:cs typeface="Verdana"/>
              </a:rPr>
              <a:t>Feature</a:t>
            </a:r>
            <a:r>
              <a:rPr sz="1000" spc="-60" dirty="0">
                <a:solidFill>
                  <a:srgbClr val="313131"/>
                </a:solidFill>
                <a:latin typeface="Verdana"/>
                <a:cs typeface="Verdana"/>
              </a:rPr>
              <a:t> </a:t>
            </a:r>
            <a:r>
              <a:rPr sz="1000" spc="-5" dirty="0">
                <a:solidFill>
                  <a:srgbClr val="313131"/>
                </a:solidFill>
                <a:latin typeface="Verdana"/>
                <a:cs typeface="Verdana"/>
              </a:rPr>
              <a:t>selection</a:t>
            </a:r>
            <a:endParaRPr sz="1000">
              <a:latin typeface="Verdana"/>
              <a:cs typeface="Verdana"/>
            </a:endParaRPr>
          </a:p>
          <a:p>
            <a:pPr marL="104139" indent="-91440">
              <a:spcBef>
                <a:spcPts val="600"/>
              </a:spcBef>
              <a:buClr>
                <a:srgbClr val="C00000"/>
              </a:buClr>
              <a:buFont typeface="Wingdings"/>
              <a:buChar char=""/>
              <a:tabLst>
                <a:tab pos="104775" algn="l"/>
              </a:tabLst>
            </a:pPr>
            <a:r>
              <a:rPr sz="1000" spc="-10" dirty="0">
                <a:solidFill>
                  <a:srgbClr val="313131"/>
                </a:solidFill>
                <a:latin typeface="Verdana"/>
                <a:cs typeface="Verdana"/>
              </a:rPr>
              <a:t>Model</a:t>
            </a:r>
            <a:r>
              <a:rPr sz="1000" spc="-55" dirty="0">
                <a:solidFill>
                  <a:srgbClr val="313131"/>
                </a:solidFill>
                <a:latin typeface="Verdana"/>
                <a:cs typeface="Verdana"/>
              </a:rPr>
              <a:t> </a:t>
            </a:r>
            <a:r>
              <a:rPr sz="1000" dirty="0">
                <a:solidFill>
                  <a:srgbClr val="313131"/>
                </a:solidFill>
                <a:latin typeface="Verdana"/>
                <a:cs typeface="Verdana"/>
              </a:rPr>
              <a:t>training</a:t>
            </a:r>
            <a:endParaRPr sz="1000">
              <a:latin typeface="Verdana"/>
              <a:cs typeface="Verdana"/>
            </a:endParaRPr>
          </a:p>
          <a:p>
            <a:pPr marL="104139" marR="57785" indent="-91440">
              <a:spcBef>
                <a:spcPts val="600"/>
              </a:spcBef>
              <a:buClr>
                <a:srgbClr val="C00000"/>
              </a:buClr>
              <a:buFont typeface="Wingdings"/>
              <a:buChar char=""/>
              <a:tabLst>
                <a:tab pos="104775" algn="l"/>
              </a:tabLst>
            </a:pPr>
            <a:r>
              <a:rPr sz="1000" spc="-10" dirty="0">
                <a:solidFill>
                  <a:srgbClr val="313131"/>
                </a:solidFill>
                <a:latin typeface="Verdana"/>
                <a:cs typeface="Verdana"/>
              </a:rPr>
              <a:t>Hy</a:t>
            </a:r>
            <a:r>
              <a:rPr sz="1000" spc="-5" dirty="0">
                <a:solidFill>
                  <a:srgbClr val="313131"/>
                </a:solidFill>
                <a:latin typeface="Verdana"/>
                <a:cs typeface="Verdana"/>
              </a:rPr>
              <a:t>p</a:t>
            </a:r>
            <a:r>
              <a:rPr sz="1000" spc="-15" dirty="0">
                <a:solidFill>
                  <a:srgbClr val="313131"/>
                </a:solidFill>
                <a:latin typeface="Verdana"/>
                <a:cs typeface="Verdana"/>
              </a:rPr>
              <a:t>e</a:t>
            </a:r>
            <a:r>
              <a:rPr sz="1000" spc="-10" dirty="0">
                <a:solidFill>
                  <a:srgbClr val="313131"/>
                </a:solidFill>
                <a:latin typeface="Verdana"/>
                <a:cs typeface="Verdana"/>
              </a:rPr>
              <a:t>r</a:t>
            </a:r>
            <a:r>
              <a:rPr sz="1000" spc="-5" dirty="0">
                <a:solidFill>
                  <a:srgbClr val="313131"/>
                </a:solidFill>
                <a:latin typeface="Verdana"/>
                <a:cs typeface="Verdana"/>
              </a:rPr>
              <a:t>pa</a:t>
            </a:r>
            <a:r>
              <a:rPr sz="1000" spc="-10" dirty="0">
                <a:solidFill>
                  <a:srgbClr val="313131"/>
                </a:solidFill>
                <a:latin typeface="Verdana"/>
                <a:cs typeface="Verdana"/>
              </a:rPr>
              <a:t>r</a:t>
            </a:r>
            <a:r>
              <a:rPr sz="1000" spc="-5" dirty="0">
                <a:solidFill>
                  <a:srgbClr val="313131"/>
                </a:solidFill>
                <a:latin typeface="Verdana"/>
                <a:cs typeface="Verdana"/>
              </a:rPr>
              <a:t>am</a:t>
            </a:r>
            <a:r>
              <a:rPr sz="1000" spc="-15" dirty="0">
                <a:solidFill>
                  <a:srgbClr val="313131"/>
                </a:solidFill>
                <a:latin typeface="Verdana"/>
                <a:cs typeface="Verdana"/>
              </a:rPr>
              <a:t>e</a:t>
            </a:r>
            <a:r>
              <a:rPr sz="1000" spc="-5" dirty="0">
                <a:solidFill>
                  <a:srgbClr val="313131"/>
                </a:solidFill>
                <a:latin typeface="Verdana"/>
                <a:cs typeface="Verdana"/>
              </a:rPr>
              <a:t>t</a:t>
            </a:r>
            <a:r>
              <a:rPr sz="1000" spc="-15" dirty="0">
                <a:solidFill>
                  <a:srgbClr val="313131"/>
                </a:solidFill>
                <a:latin typeface="Verdana"/>
                <a:cs typeface="Verdana"/>
              </a:rPr>
              <a:t>e</a:t>
            </a:r>
            <a:r>
              <a:rPr sz="1000" spc="-5" dirty="0">
                <a:solidFill>
                  <a:srgbClr val="313131"/>
                </a:solidFill>
                <a:latin typeface="Verdana"/>
                <a:cs typeface="Verdana"/>
              </a:rPr>
              <a:t>r  </a:t>
            </a:r>
            <a:r>
              <a:rPr sz="1000" dirty="0">
                <a:solidFill>
                  <a:srgbClr val="313131"/>
                </a:solidFill>
                <a:latin typeface="Verdana"/>
                <a:cs typeface="Verdana"/>
              </a:rPr>
              <a:t>tuning</a:t>
            </a:r>
            <a:endParaRPr sz="1000">
              <a:latin typeface="Verdana"/>
              <a:cs typeface="Verdana"/>
            </a:endParaRPr>
          </a:p>
          <a:p>
            <a:pPr marL="104139" indent="-91440">
              <a:spcBef>
                <a:spcPts val="600"/>
              </a:spcBef>
              <a:buClr>
                <a:srgbClr val="C00000"/>
              </a:buClr>
              <a:buFont typeface="Wingdings"/>
              <a:buChar char=""/>
              <a:tabLst>
                <a:tab pos="104775" algn="l"/>
              </a:tabLst>
            </a:pPr>
            <a:r>
              <a:rPr sz="1000" spc="-10" dirty="0">
                <a:solidFill>
                  <a:srgbClr val="313131"/>
                </a:solidFill>
                <a:latin typeface="Verdana"/>
                <a:cs typeface="Verdana"/>
              </a:rPr>
              <a:t>Model</a:t>
            </a:r>
            <a:r>
              <a:rPr sz="1000" spc="-50" dirty="0">
                <a:solidFill>
                  <a:srgbClr val="313131"/>
                </a:solidFill>
                <a:latin typeface="Verdana"/>
                <a:cs typeface="Verdana"/>
              </a:rPr>
              <a:t> </a:t>
            </a:r>
            <a:r>
              <a:rPr sz="1000" spc="-5" dirty="0">
                <a:solidFill>
                  <a:srgbClr val="313131"/>
                </a:solidFill>
                <a:latin typeface="Verdana"/>
                <a:cs typeface="Verdana"/>
              </a:rPr>
              <a:t>selection</a:t>
            </a:r>
            <a:endParaRPr sz="1000">
              <a:latin typeface="Verdana"/>
              <a:cs typeface="Verdana"/>
            </a:endParaRPr>
          </a:p>
        </p:txBody>
      </p:sp>
      <p:sp>
        <p:nvSpPr>
          <p:cNvPr id="29" name="object 29"/>
          <p:cNvSpPr/>
          <p:nvPr/>
        </p:nvSpPr>
        <p:spPr>
          <a:xfrm>
            <a:off x="7482840" y="3239469"/>
            <a:ext cx="1332230" cy="2481580"/>
          </a:xfrm>
          <a:custGeom>
            <a:avLst/>
            <a:gdLst/>
            <a:ahLst/>
            <a:cxnLst/>
            <a:rect l="l" t="t" r="r" b="b"/>
            <a:pathLst>
              <a:path w="1332229" h="2481579">
                <a:moveTo>
                  <a:pt x="0" y="0"/>
                </a:moveTo>
                <a:lnTo>
                  <a:pt x="1331975" y="0"/>
                </a:lnTo>
                <a:lnTo>
                  <a:pt x="1331975" y="2481072"/>
                </a:lnTo>
                <a:lnTo>
                  <a:pt x="0" y="2481072"/>
                </a:lnTo>
                <a:lnTo>
                  <a:pt x="0" y="0"/>
                </a:lnTo>
                <a:close/>
              </a:path>
            </a:pathLst>
          </a:custGeom>
          <a:solidFill>
            <a:srgbClr val="FFEDC9">
              <a:alpha val="63136"/>
            </a:srgbClr>
          </a:solidFill>
        </p:spPr>
        <p:txBody>
          <a:bodyPr wrap="square" lIns="0" tIns="0" rIns="0" bIns="0" rtlCol="0"/>
          <a:lstStyle/>
          <a:p>
            <a:endParaRPr/>
          </a:p>
        </p:txBody>
      </p:sp>
      <p:sp>
        <p:nvSpPr>
          <p:cNvPr id="30" name="object 30"/>
          <p:cNvSpPr/>
          <p:nvPr/>
        </p:nvSpPr>
        <p:spPr>
          <a:xfrm>
            <a:off x="7482840" y="3239469"/>
            <a:ext cx="1332230" cy="2481580"/>
          </a:xfrm>
          <a:custGeom>
            <a:avLst/>
            <a:gdLst/>
            <a:ahLst/>
            <a:cxnLst/>
            <a:rect l="l" t="t" r="r" b="b"/>
            <a:pathLst>
              <a:path w="1332229" h="2481579">
                <a:moveTo>
                  <a:pt x="0" y="0"/>
                </a:moveTo>
                <a:lnTo>
                  <a:pt x="1331975" y="0"/>
                </a:lnTo>
                <a:lnTo>
                  <a:pt x="1331975" y="2481072"/>
                </a:lnTo>
                <a:lnTo>
                  <a:pt x="0" y="2481072"/>
                </a:lnTo>
                <a:lnTo>
                  <a:pt x="0" y="0"/>
                </a:lnTo>
                <a:close/>
              </a:path>
            </a:pathLst>
          </a:custGeom>
          <a:ln w="12192">
            <a:solidFill>
              <a:srgbClr val="000000"/>
            </a:solidFill>
          </a:ln>
        </p:spPr>
        <p:txBody>
          <a:bodyPr wrap="square" lIns="0" tIns="0" rIns="0" bIns="0" rtlCol="0"/>
          <a:lstStyle/>
          <a:p>
            <a:endParaRPr/>
          </a:p>
        </p:txBody>
      </p:sp>
      <p:sp>
        <p:nvSpPr>
          <p:cNvPr id="31" name="object 31"/>
          <p:cNvSpPr txBox="1"/>
          <p:nvPr/>
        </p:nvSpPr>
        <p:spPr>
          <a:xfrm>
            <a:off x="7637547" y="3962568"/>
            <a:ext cx="1006475" cy="1156970"/>
          </a:xfrm>
          <a:prstGeom prst="rect">
            <a:avLst/>
          </a:prstGeom>
        </p:spPr>
        <p:txBody>
          <a:bodyPr vert="horz" wrap="square" lIns="0" tIns="0" rIns="0" bIns="0" rtlCol="0">
            <a:spAutoFit/>
          </a:bodyPr>
          <a:lstStyle/>
          <a:p>
            <a:pPr marL="104139" marR="227329" indent="-91440">
              <a:buClr>
                <a:srgbClr val="C00000"/>
              </a:buClr>
              <a:buFont typeface="Wingdings"/>
              <a:buChar char=""/>
              <a:tabLst>
                <a:tab pos="104775" algn="l"/>
              </a:tabLst>
            </a:pPr>
            <a:r>
              <a:rPr sz="1000" spc="-15" dirty="0">
                <a:solidFill>
                  <a:srgbClr val="313131"/>
                </a:solidFill>
                <a:latin typeface="Verdana"/>
                <a:cs typeface="Verdana"/>
              </a:rPr>
              <a:t>E</a:t>
            </a:r>
            <a:r>
              <a:rPr sz="1000" spc="-10" dirty="0">
                <a:solidFill>
                  <a:srgbClr val="313131"/>
                </a:solidFill>
                <a:latin typeface="Verdana"/>
                <a:cs typeface="Verdana"/>
              </a:rPr>
              <a:t>v</a:t>
            </a:r>
            <a:r>
              <a:rPr sz="1000" spc="-5" dirty="0">
                <a:solidFill>
                  <a:srgbClr val="313131"/>
                </a:solidFill>
                <a:latin typeface="Verdana"/>
                <a:cs typeface="Verdana"/>
              </a:rPr>
              <a:t>a</a:t>
            </a:r>
            <a:r>
              <a:rPr sz="1000" dirty="0">
                <a:solidFill>
                  <a:srgbClr val="313131"/>
                </a:solidFill>
                <a:latin typeface="Verdana"/>
                <a:cs typeface="Verdana"/>
              </a:rPr>
              <a:t>lu</a:t>
            </a:r>
            <a:r>
              <a:rPr sz="1000" spc="-5" dirty="0">
                <a:solidFill>
                  <a:srgbClr val="313131"/>
                </a:solidFill>
                <a:latin typeface="Verdana"/>
                <a:cs typeface="Verdana"/>
              </a:rPr>
              <a:t>at</a:t>
            </a:r>
            <a:r>
              <a:rPr sz="1000" dirty="0">
                <a:solidFill>
                  <a:srgbClr val="313131"/>
                </a:solidFill>
                <a:latin typeface="Verdana"/>
                <a:cs typeface="Verdana"/>
              </a:rPr>
              <a:t>i</a:t>
            </a:r>
            <a:r>
              <a:rPr sz="1000" spc="-10" dirty="0">
                <a:solidFill>
                  <a:srgbClr val="313131"/>
                </a:solidFill>
                <a:latin typeface="Verdana"/>
                <a:cs typeface="Verdana"/>
              </a:rPr>
              <a:t>o</a:t>
            </a:r>
            <a:r>
              <a:rPr sz="1000" spc="-5" dirty="0">
                <a:solidFill>
                  <a:srgbClr val="313131"/>
                </a:solidFill>
                <a:latin typeface="Verdana"/>
                <a:cs typeface="Verdana"/>
              </a:rPr>
              <a:t>n  Metrics</a:t>
            </a:r>
            <a:endParaRPr sz="1000">
              <a:latin typeface="Verdana"/>
              <a:cs typeface="Verdana"/>
            </a:endParaRPr>
          </a:p>
          <a:p>
            <a:pPr marL="104139" indent="-91440">
              <a:spcBef>
                <a:spcPts val="600"/>
              </a:spcBef>
              <a:buClr>
                <a:srgbClr val="C00000"/>
              </a:buClr>
              <a:buFont typeface="Wingdings"/>
              <a:buChar char=""/>
              <a:tabLst>
                <a:tab pos="104775" algn="l"/>
              </a:tabLst>
            </a:pPr>
            <a:r>
              <a:rPr sz="1000" spc="-5" dirty="0">
                <a:solidFill>
                  <a:srgbClr val="313131"/>
                </a:solidFill>
                <a:latin typeface="Verdana"/>
                <a:cs typeface="Verdana"/>
              </a:rPr>
              <a:t>Inspection</a:t>
            </a:r>
            <a:endParaRPr sz="1000">
              <a:latin typeface="Verdana"/>
              <a:cs typeface="Verdana"/>
            </a:endParaRPr>
          </a:p>
          <a:p>
            <a:pPr marL="104139" indent="-91440">
              <a:spcBef>
                <a:spcPts val="600"/>
              </a:spcBef>
              <a:buClr>
                <a:srgbClr val="C00000"/>
              </a:buClr>
              <a:buFont typeface="Wingdings"/>
              <a:buChar char=""/>
              <a:tabLst>
                <a:tab pos="104775" algn="l"/>
              </a:tabLst>
            </a:pPr>
            <a:r>
              <a:rPr sz="1000" spc="-5" dirty="0">
                <a:solidFill>
                  <a:srgbClr val="313131"/>
                </a:solidFill>
                <a:latin typeface="Verdana"/>
                <a:cs typeface="Verdana"/>
              </a:rPr>
              <a:t>Interpretation</a:t>
            </a:r>
            <a:endParaRPr sz="1000">
              <a:latin typeface="Verdana"/>
              <a:cs typeface="Verdana"/>
            </a:endParaRPr>
          </a:p>
          <a:p>
            <a:pPr marL="104139" marR="231775" indent="-91440">
              <a:spcBef>
                <a:spcPts val="600"/>
              </a:spcBef>
              <a:buClr>
                <a:srgbClr val="C00000"/>
              </a:buClr>
              <a:buFont typeface="Wingdings"/>
              <a:buChar char=""/>
              <a:tabLst>
                <a:tab pos="104775" algn="l"/>
              </a:tabLst>
            </a:pPr>
            <a:r>
              <a:rPr sz="1000" spc="-5" dirty="0">
                <a:solidFill>
                  <a:srgbClr val="313131"/>
                </a:solidFill>
                <a:latin typeface="Verdana"/>
                <a:cs typeface="Verdana"/>
              </a:rPr>
              <a:t>Manual  </a:t>
            </a:r>
            <a:r>
              <a:rPr sz="1000" spc="-15" dirty="0">
                <a:solidFill>
                  <a:srgbClr val="313131"/>
                </a:solidFill>
                <a:latin typeface="Verdana"/>
                <a:cs typeface="Verdana"/>
              </a:rPr>
              <a:t>e</a:t>
            </a:r>
            <a:r>
              <a:rPr sz="1000" spc="-10" dirty="0">
                <a:solidFill>
                  <a:srgbClr val="313131"/>
                </a:solidFill>
                <a:latin typeface="Verdana"/>
                <a:cs typeface="Verdana"/>
              </a:rPr>
              <a:t>v</a:t>
            </a:r>
            <a:r>
              <a:rPr sz="1000" spc="-5" dirty="0">
                <a:solidFill>
                  <a:srgbClr val="313131"/>
                </a:solidFill>
                <a:latin typeface="Verdana"/>
                <a:cs typeface="Verdana"/>
              </a:rPr>
              <a:t>a</a:t>
            </a:r>
            <a:r>
              <a:rPr sz="1000" dirty="0">
                <a:solidFill>
                  <a:srgbClr val="313131"/>
                </a:solidFill>
                <a:latin typeface="Verdana"/>
                <a:cs typeface="Verdana"/>
              </a:rPr>
              <a:t>lu</a:t>
            </a:r>
            <a:r>
              <a:rPr sz="1000" spc="-5" dirty="0">
                <a:solidFill>
                  <a:srgbClr val="313131"/>
                </a:solidFill>
                <a:latin typeface="Verdana"/>
                <a:cs typeface="Verdana"/>
              </a:rPr>
              <a:t>at</a:t>
            </a:r>
            <a:r>
              <a:rPr sz="1000" dirty="0">
                <a:solidFill>
                  <a:srgbClr val="313131"/>
                </a:solidFill>
                <a:latin typeface="Verdana"/>
                <a:cs typeface="Verdana"/>
              </a:rPr>
              <a:t>i</a:t>
            </a:r>
            <a:r>
              <a:rPr sz="1000" spc="-10" dirty="0">
                <a:solidFill>
                  <a:srgbClr val="313131"/>
                </a:solidFill>
                <a:latin typeface="Verdana"/>
                <a:cs typeface="Verdana"/>
              </a:rPr>
              <a:t>o</a:t>
            </a:r>
            <a:r>
              <a:rPr sz="1000" spc="-5" dirty="0">
                <a:solidFill>
                  <a:srgbClr val="313131"/>
                </a:solidFill>
                <a:latin typeface="Verdana"/>
                <a:cs typeface="Verdana"/>
              </a:rPr>
              <a:t>n</a:t>
            </a:r>
            <a:endParaRPr sz="1000">
              <a:latin typeface="Verdana"/>
              <a:cs typeface="Verdana"/>
            </a:endParaRPr>
          </a:p>
        </p:txBody>
      </p:sp>
      <p:sp>
        <p:nvSpPr>
          <p:cNvPr id="32" name="object 32"/>
          <p:cNvSpPr/>
          <p:nvPr/>
        </p:nvSpPr>
        <p:spPr>
          <a:xfrm>
            <a:off x="7519417" y="2977341"/>
            <a:ext cx="1259205" cy="524510"/>
          </a:xfrm>
          <a:custGeom>
            <a:avLst/>
            <a:gdLst/>
            <a:ahLst/>
            <a:cxnLst/>
            <a:rect l="l" t="t" r="r" b="b"/>
            <a:pathLst>
              <a:path w="1259204" h="524510">
                <a:moveTo>
                  <a:pt x="996696" y="0"/>
                </a:moveTo>
                <a:lnTo>
                  <a:pt x="0" y="0"/>
                </a:lnTo>
                <a:lnTo>
                  <a:pt x="0" y="524256"/>
                </a:lnTo>
                <a:lnTo>
                  <a:pt x="996696" y="524256"/>
                </a:lnTo>
                <a:lnTo>
                  <a:pt x="1258824" y="262128"/>
                </a:lnTo>
                <a:lnTo>
                  <a:pt x="996696" y="0"/>
                </a:lnTo>
                <a:close/>
              </a:path>
            </a:pathLst>
          </a:custGeom>
          <a:solidFill>
            <a:srgbClr val="DD630B"/>
          </a:solidFill>
        </p:spPr>
        <p:txBody>
          <a:bodyPr wrap="square" lIns="0" tIns="0" rIns="0" bIns="0" rtlCol="0"/>
          <a:lstStyle/>
          <a:p>
            <a:endParaRPr/>
          </a:p>
        </p:txBody>
      </p:sp>
      <p:sp>
        <p:nvSpPr>
          <p:cNvPr id="33" name="object 33"/>
          <p:cNvSpPr/>
          <p:nvPr/>
        </p:nvSpPr>
        <p:spPr>
          <a:xfrm>
            <a:off x="7519417" y="2977341"/>
            <a:ext cx="1259205" cy="524510"/>
          </a:xfrm>
          <a:custGeom>
            <a:avLst/>
            <a:gdLst/>
            <a:ahLst/>
            <a:cxnLst/>
            <a:rect l="l" t="t" r="r" b="b"/>
            <a:pathLst>
              <a:path w="1259204" h="524510">
                <a:moveTo>
                  <a:pt x="0" y="0"/>
                </a:moveTo>
                <a:lnTo>
                  <a:pt x="996696" y="0"/>
                </a:lnTo>
                <a:lnTo>
                  <a:pt x="1258824" y="262128"/>
                </a:lnTo>
                <a:lnTo>
                  <a:pt x="996696" y="524256"/>
                </a:lnTo>
                <a:lnTo>
                  <a:pt x="0" y="524256"/>
                </a:lnTo>
                <a:lnTo>
                  <a:pt x="0" y="0"/>
                </a:lnTo>
                <a:close/>
              </a:path>
            </a:pathLst>
          </a:custGeom>
          <a:ln w="12192">
            <a:solidFill>
              <a:srgbClr val="787878"/>
            </a:solidFill>
          </a:ln>
        </p:spPr>
        <p:txBody>
          <a:bodyPr wrap="square" lIns="0" tIns="0" rIns="0" bIns="0" rtlCol="0"/>
          <a:lstStyle/>
          <a:p>
            <a:endParaRPr/>
          </a:p>
        </p:txBody>
      </p:sp>
      <p:sp>
        <p:nvSpPr>
          <p:cNvPr id="34" name="object 34"/>
          <p:cNvSpPr txBox="1"/>
          <p:nvPr/>
        </p:nvSpPr>
        <p:spPr>
          <a:xfrm>
            <a:off x="7734293" y="3138901"/>
            <a:ext cx="697230" cy="184666"/>
          </a:xfrm>
          <a:prstGeom prst="rect">
            <a:avLst/>
          </a:prstGeom>
        </p:spPr>
        <p:txBody>
          <a:bodyPr vert="horz" wrap="square" lIns="0" tIns="0" rIns="0" bIns="0" rtlCol="0">
            <a:spAutoFit/>
          </a:bodyPr>
          <a:lstStyle/>
          <a:p>
            <a:pPr marL="12700"/>
            <a:r>
              <a:rPr sz="1200" b="1" spc="-5" dirty="0">
                <a:solidFill>
                  <a:srgbClr val="FFFFFF"/>
                </a:solidFill>
                <a:latin typeface="Calibri"/>
                <a:cs typeface="Calibri"/>
              </a:rPr>
              <a:t>Evaluation</a:t>
            </a:r>
            <a:endParaRPr sz="1200">
              <a:latin typeface="Calibri"/>
              <a:cs typeface="Calibri"/>
            </a:endParaRPr>
          </a:p>
        </p:txBody>
      </p:sp>
      <p:sp>
        <p:nvSpPr>
          <p:cNvPr id="35" name="object 35"/>
          <p:cNvSpPr/>
          <p:nvPr/>
        </p:nvSpPr>
        <p:spPr>
          <a:xfrm>
            <a:off x="8854440" y="3239469"/>
            <a:ext cx="1332230" cy="2481580"/>
          </a:xfrm>
          <a:custGeom>
            <a:avLst/>
            <a:gdLst/>
            <a:ahLst/>
            <a:cxnLst/>
            <a:rect l="l" t="t" r="r" b="b"/>
            <a:pathLst>
              <a:path w="1332229" h="2481579">
                <a:moveTo>
                  <a:pt x="0" y="0"/>
                </a:moveTo>
                <a:lnTo>
                  <a:pt x="1331976" y="0"/>
                </a:lnTo>
                <a:lnTo>
                  <a:pt x="1331976" y="2481072"/>
                </a:lnTo>
                <a:lnTo>
                  <a:pt x="0" y="2481072"/>
                </a:lnTo>
                <a:lnTo>
                  <a:pt x="0" y="0"/>
                </a:lnTo>
                <a:close/>
              </a:path>
            </a:pathLst>
          </a:custGeom>
          <a:solidFill>
            <a:srgbClr val="FFEDC9">
              <a:alpha val="63136"/>
            </a:srgbClr>
          </a:solidFill>
        </p:spPr>
        <p:txBody>
          <a:bodyPr wrap="square" lIns="0" tIns="0" rIns="0" bIns="0" rtlCol="0"/>
          <a:lstStyle/>
          <a:p>
            <a:endParaRPr/>
          </a:p>
        </p:txBody>
      </p:sp>
      <p:sp>
        <p:nvSpPr>
          <p:cNvPr id="36" name="object 36"/>
          <p:cNvSpPr/>
          <p:nvPr/>
        </p:nvSpPr>
        <p:spPr>
          <a:xfrm>
            <a:off x="8854440" y="3239469"/>
            <a:ext cx="1332230" cy="2481580"/>
          </a:xfrm>
          <a:custGeom>
            <a:avLst/>
            <a:gdLst/>
            <a:ahLst/>
            <a:cxnLst/>
            <a:rect l="l" t="t" r="r" b="b"/>
            <a:pathLst>
              <a:path w="1332229" h="2481579">
                <a:moveTo>
                  <a:pt x="0" y="0"/>
                </a:moveTo>
                <a:lnTo>
                  <a:pt x="1331976" y="0"/>
                </a:lnTo>
                <a:lnTo>
                  <a:pt x="1331976" y="2481072"/>
                </a:lnTo>
                <a:lnTo>
                  <a:pt x="0" y="2481072"/>
                </a:lnTo>
                <a:lnTo>
                  <a:pt x="0" y="0"/>
                </a:lnTo>
                <a:close/>
              </a:path>
            </a:pathLst>
          </a:custGeom>
          <a:ln w="12191">
            <a:solidFill>
              <a:srgbClr val="000000"/>
            </a:solidFill>
          </a:ln>
        </p:spPr>
        <p:txBody>
          <a:bodyPr wrap="square" lIns="0" tIns="0" rIns="0" bIns="0" rtlCol="0"/>
          <a:lstStyle/>
          <a:p>
            <a:endParaRPr/>
          </a:p>
        </p:txBody>
      </p:sp>
      <p:sp>
        <p:nvSpPr>
          <p:cNvPr id="37" name="object 37"/>
          <p:cNvSpPr txBox="1"/>
          <p:nvPr/>
        </p:nvSpPr>
        <p:spPr>
          <a:xfrm>
            <a:off x="8972235" y="3886368"/>
            <a:ext cx="1087755" cy="1537970"/>
          </a:xfrm>
          <a:prstGeom prst="rect">
            <a:avLst/>
          </a:prstGeom>
        </p:spPr>
        <p:txBody>
          <a:bodyPr vert="horz" wrap="square" lIns="0" tIns="0" rIns="0" bIns="0" rtlCol="0">
            <a:spAutoFit/>
          </a:bodyPr>
          <a:lstStyle/>
          <a:p>
            <a:pPr marL="104139" marR="179070" indent="-91440">
              <a:buClr>
                <a:srgbClr val="C00000"/>
              </a:buClr>
              <a:buFont typeface="Wingdings"/>
              <a:buChar char=""/>
              <a:tabLst>
                <a:tab pos="104775" algn="l"/>
              </a:tabLst>
            </a:pPr>
            <a:r>
              <a:rPr sz="1000" spc="-10" dirty="0">
                <a:solidFill>
                  <a:srgbClr val="313131"/>
                </a:solidFill>
                <a:latin typeface="Verdana"/>
                <a:cs typeface="Verdana"/>
              </a:rPr>
              <a:t>Model  co</a:t>
            </a:r>
            <a:r>
              <a:rPr sz="1000" spc="-5" dirty="0">
                <a:solidFill>
                  <a:srgbClr val="313131"/>
                </a:solidFill>
                <a:latin typeface="Verdana"/>
                <a:cs typeface="Verdana"/>
              </a:rPr>
              <a:t>mp</a:t>
            </a:r>
            <a:r>
              <a:rPr sz="1000" spc="-10" dirty="0">
                <a:solidFill>
                  <a:srgbClr val="313131"/>
                </a:solidFill>
                <a:latin typeface="Verdana"/>
                <a:cs typeface="Verdana"/>
              </a:rPr>
              <a:t>r</a:t>
            </a:r>
            <a:r>
              <a:rPr sz="1000" spc="-15" dirty="0">
                <a:solidFill>
                  <a:srgbClr val="313131"/>
                </a:solidFill>
                <a:latin typeface="Verdana"/>
                <a:cs typeface="Verdana"/>
              </a:rPr>
              <a:t>e</a:t>
            </a:r>
            <a:r>
              <a:rPr sz="1000" spc="-10" dirty="0">
                <a:solidFill>
                  <a:srgbClr val="313131"/>
                </a:solidFill>
                <a:latin typeface="Verdana"/>
                <a:cs typeface="Verdana"/>
              </a:rPr>
              <a:t>ss</a:t>
            </a:r>
            <a:r>
              <a:rPr sz="1000" dirty="0">
                <a:solidFill>
                  <a:srgbClr val="313131"/>
                </a:solidFill>
                <a:latin typeface="Verdana"/>
                <a:cs typeface="Verdana"/>
              </a:rPr>
              <a:t>i</a:t>
            </a:r>
            <a:r>
              <a:rPr sz="1000" spc="-10" dirty="0">
                <a:solidFill>
                  <a:srgbClr val="313131"/>
                </a:solidFill>
                <a:latin typeface="Verdana"/>
                <a:cs typeface="Verdana"/>
              </a:rPr>
              <a:t>o</a:t>
            </a:r>
            <a:r>
              <a:rPr sz="1000" spc="-5" dirty="0">
                <a:solidFill>
                  <a:srgbClr val="313131"/>
                </a:solidFill>
                <a:latin typeface="Verdana"/>
                <a:cs typeface="Verdana"/>
              </a:rPr>
              <a:t>n</a:t>
            </a:r>
            <a:endParaRPr sz="1000">
              <a:latin typeface="Verdana"/>
              <a:cs typeface="Verdana"/>
            </a:endParaRPr>
          </a:p>
          <a:p>
            <a:pPr marL="104139" marR="317500" indent="-91440">
              <a:spcBef>
                <a:spcPts val="600"/>
              </a:spcBef>
              <a:buClr>
                <a:srgbClr val="C00000"/>
              </a:buClr>
              <a:buFont typeface="Wingdings"/>
              <a:buChar char=""/>
              <a:tabLst>
                <a:tab pos="104775" algn="l"/>
              </a:tabLst>
            </a:pPr>
            <a:r>
              <a:rPr sz="1000" spc="-10" dirty="0">
                <a:solidFill>
                  <a:srgbClr val="313131"/>
                </a:solidFill>
                <a:latin typeface="Verdana"/>
                <a:cs typeface="Verdana"/>
              </a:rPr>
              <a:t>Model  v</a:t>
            </a:r>
            <a:r>
              <a:rPr sz="1000" spc="-15" dirty="0">
                <a:solidFill>
                  <a:srgbClr val="313131"/>
                </a:solidFill>
                <a:latin typeface="Verdana"/>
                <a:cs typeface="Verdana"/>
              </a:rPr>
              <a:t>e</a:t>
            </a:r>
            <a:r>
              <a:rPr sz="1000" spc="-10" dirty="0">
                <a:solidFill>
                  <a:srgbClr val="313131"/>
                </a:solidFill>
                <a:latin typeface="Verdana"/>
                <a:cs typeface="Verdana"/>
              </a:rPr>
              <a:t>rs</a:t>
            </a:r>
            <a:r>
              <a:rPr sz="1000" dirty="0">
                <a:solidFill>
                  <a:srgbClr val="313131"/>
                </a:solidFill>
                <a:latin typeface="Verdana"/>
                <a:cs typeface="Verdana"/>
              </a:rPr>
              <a:t>i</a:t>
            </a:r>
            <a:r>
              <a:rPr sz="1000" spc="-10" dirty="0">
                <a:solidFill>
                  <a:srgbClr val="313131"/>
                </a:solidFill>
                <a:latin typeface="Verdana"/>
                <a:cs typeface="Verdana"/>
              </a:rPr>
              <a:t>o</a:t>
            </a:r>
            <a:r>
              <a:rPr sz="1000" dirty="0">
                <a:solidFill>
                  <a:srgbClr val="313131"/>
                </a:solidFill>
                <a:latin typeface="Verdana"/>
                <a:cs typeface="Verdana"/>
              </a:rPr>
              <a:t>nin</a:t>
            </a:r>
            <a:r>
              <a:rPr sz="1000" spc="-5" dirty="0">
                <a:solidFill>
                  <a:srgbClr val="313131"/>
                </a:solidFill>
                <a:latin typeface="Verdana"/>
                <a:cs typeface="Verdana"/>
              </a:rPr>
              <a:t>g</a:t>
            </a:r>
            <a:endParaRPr sz="1000">
              <a:latin typeface="Verdana"/>
              <a:cs typeface="Verdana"/>
            </a:endParaRPr>
          </a:p>
          <a:p>
            <a:pPr marL="104139" marR="280670" indent="-91440">
              <a:spcBef>
                <a:spcPts val="600"/>
              </a:spcBef>
              <a:buClr>
                <a:srgbClr val="C00000"/>
              </a:buClr>
              <a:buFont typeface="Wingdings"/>
              <a:buChar char=""/>
              <a:tabLst>
                <a:tab pos="104775" algn="l"/>
              </a:tabLst>
            </a:pPr>
            <a:r>
              <a:rPr sz="1000" spc="-10" dirty="0">
                <a:solidFill>
                  <a:srgbClr val="313131"/>
                </a:solidFill>
                <a:latin typeface="Verdana"/>
                <a:cs typeface="Verdana"/>
              </a:rPr>
              <a:t>Process  </a:t>
            </a:r>
            <a:r>
              <a:rPr sz="1000" dirty="0">
                <a:solidFill>
                  <a:srgbClr val="313131"/>
                </a:solidFill>
                <a:latin typeface="Verdana"/>
                <a:cs typeface="Verdana"/>
              </a:rPr>
              <a:t>in</a:t>
            </a:r>
            <a:r>
              <a:rPr sz="1000" spc="-5" dirty="0">
                <a:solidFill>
                  <a:srgbClr val="313131"/>
                </a:solidFill>
                <a:latin typeface="Verdana"/>
                <a:cs typeface="Verdana"/>
              </a:rPr>
              <a:t>t</a:t>
            </a:r>
            <a:r>
              <a:rPr sz="1000" spc="-15" dirty="0">
                <a:solidFill>
                  <a:srgbClr val="313131"/>
                </a:solidFill>
                <a:latin typeface="Verdana"/>
                <a:cs typeface="Verdana"/>
              </a:rPr>
              <a:t>e</a:t>
            </a:r>
            <a:r>
              <a:rPr sz="1000" spc="-5" dirty="0">
                <a:solidFill>
                  <a:srgbClr val="313131"/>
                </a:solidFill>
                <a:latin typeface="Verdana"/>
                <a:cs typeface="Verdana"/>
              </a:rPr>
              <a:t>g</a:t>
            </a:r>
            <a:r>
              <a:rPr sz="1000" spc="-10" dirty="0">
                <a:solidFill>
                  <a:srgbClr val="313131"/>
                </a:solidFill>
                <a:latin typeface="Verdana"/>
                <a:cs typeface="Verdana"/>
              </a:rPr>
              <a:t>r</a:t>
            </a:r>
            <a:r>
              <a:rPr sz="1000" spc="-5" dirty="0">
                <a:solidFill>
                  <a:srgbClr val="313131"/>
                </a:solidFill>
                <a:latin typeface="Verdana"/>
                <a:cs typeface="Verdana"/>
              </a:rPr>
              <a:t>at</a:t>
            </a:r>
            <a:r>
              <a:rPr sz="1000" dirty="0">
                <a:solidFill>
                  <a:srgbClr val="313131"/>
                </a:solidFill>
                <a:latin typeface="Verdana"/>
                <a:cs typeface="Verdana"/>
              </a:rPr>
              <a:t>i</a:t>
            </a:r>
            <a:r>
              <a:rPr sz="1000" spc="-10" dirty="0">
                <a:solidFill>
                  <a:srgbClr val="313131"/>
                </a:solidFill>
                <a:latin typeface="Verdana"/>
                <a:cs typeface="Verdana"/>
              </a:rPr>
              <a:t>o</a:t>
            </a:r>
            <a:r>
              <a:rPr sz="1000" spc="-5" dirty="0">
                <a:solidFill>
                  <a:srgbClr val="313131"/>
                </a:solidFill>
                <a:latin typeface="Verdana"/>
                <a:cs typeface="Verdana"/>
              </a:rPr>
              <a:t>n</a:t>
            </a:r>
            <a:endParaRPr sz="1000">
              <a:latin typeface="Verdana"/>
              <a:cs typeface="Verdana"/>
            </a:endParaRPr>
          </a:p>
          <a:p>
            <a:pPr marL="104139" indent="-91440">
              <a:spcBef>
                <a:spcPts val="600"/>
              </a:spcBef>
              <a:buClr>
                <a:srgbClr val="C00000"/>
              </a:buClr>
              <a:buFont typeface="Wingdings"/>
              <a:buChar char=""/>
              <a:tabLst>
                <a:tab pos="104775" algn="l"/>
              </a:tabLst>
            </a:pPr>
            <a:r>
              <a:rPr sz="1000" spc="-5" dirty="0">
                <a:solidFill>
                  <a:srgbClr val="313131"/>
                </a:solidFill>
                <a:latin typeface="Verdana"/>
                <a:cs typeface="Verdana"/>
              </a:rPr>
              <a:t>Monitoring</a:t>
            </a:r>
            <a:endParaRPr sz="1000">
              <a:latin typeface="Verdana"/>
              <a:cs typeface="Verdana"/>
            </a:endParaRPr>
          </a:p>
          <a:p>
            <a:pPr marL="104139" indent="-91440">
              <a:spcBef>
                <a:spcPts val="600"/>
              </a:spcBef>
              <a:buClr>
                <a:srgbClr val="C00000"/>
              </a:buClr>
              <a:buFont typeface="Wingdings"/>
              <a:buChar char=""/>
              <a:tabLst>
                <a:tab pos="104775" algn="l"/>
              </a:tabLst>
            </a:pPr>
            <a:r>
              <a:rPr sz="1000" dirty="0">
                <a:solidFill>
                  <a:srgbClr val="313131"/>
                </a:solidFill>
                <a:latin typeface="Verdana"/>
                <a:cs typeface="Verdana"/>
              </a:rPr>
              <a:t>Online</a:t>
            </a:r>
            <a:r>
              <a:rPr sz="1000" spc="-60" dirty="0">
                <a:solidFill>
                  <a:srgbClr val="313131"/>
                </a:solidFill>
                <a:latin typeface="Verdana"/>
                <a:cs typeface="Verdana"/>
              </a:rPr>
              <a:t> </a:t>
            </a:r>
            <a:r>
              <a:rPr sz="1000" spc="-5" dirty="0">
                <a:solidFill>
                  <a:srgbClr val="313131"/>
                </a:solidFill>
                <a:latin typeface="Verdana"/>
                <a:cs typeface="Verdana"/>
              </a:rPr>
              <a:t>learning</a:t>
            </a:r>
            <a:endParaRPr sz="1000">
              <a:latin typeface="Verdana"/>
              <a:cs typeface="Verdana"/>
            </a:endParaRPr>
          </a:p>
        </p:txBody>
      </p:sp>
      <p:sp>
        <p:nvSpPr>
          <p:cNvPr id="38" name="object 38"/>
          <p:cNvSpPr/>
          <p:nvPr/>
        </p:nvSpPr>
        <p:spPr>
          <a:xfrm>
            <a:off x="8891018" y="2977341"/>
            <a:ext cx="1259205" cy="524510"/>
          </a:xfrm>
          <a:custGeom>
            <a:avLst/>
            <a:gdLst/>
            <a:ahLst/>
            <a:cxnLst/>
            <a:rect l="l" t="t" r="r" b="b"/>
            <a:pathLst>
              <a:path w="1259204" h="524510">
                <a:moveTo>
                  <a:pt x="996696" y="0"/>
                </a:moveTo>
                <a:lnTo>
                  <a:pt x="0" y="0"/>
                </a:lnTo>
                <a:lnTo>
                  <a:pt x="0" y="524256"/>
                </a:lnTo>
                <a:lnTo>
                  <a:pt x="996696" y="524256"/>
                </a:lnTo>
                <a:lnTo>
                  <a:pt x="1258824" y="262128"/>
                </a:lnTo>
                <a:lnTo>
                  <a:pt x="996696" y="0"/>
                </a:lnTo>
                <a:close/>
              </a:path>
            </a:pathLst>
          </a:custGeom>
          <a:solidFill>
            <a:srgbClr val="DD630B"/>
          </a:solidFill>
        </p:spPr>
        <p:txBody>
          <a:bodyPr wrap="square" lIns="0" tIns="0" rIns="0" bIns="0" rtlCol="0"/>
          <a:lstStyle/>
          <a:p>
            <a:endParaRPr/>
          </a:p>
        </p:txBody>
      </p:sp>
      <p:sp>
        <p:nvSpPr>
          <p:cNvPr id="39" name="object 39"/>
          <p:cNvSpPr/>
          <p:nvPr/>
        </p:nvSpPr>
        <p:spPr>
          <a:xfrm>
            <a:off x="8891018" y="2977341"/>
            <a:ext cx="1259205" cy="524510"/>
          </a:xfrm>
          <a:custGeom>
            <a:avLst/>
            <a:gdLst/>
            <a:ahLst/>
            <a:cxnLst/>
            <a:rect l="l" t="t" r="r" b="b"/>
            <a:pathLst>
              <a:path w="1259204" h="524510">
                <a:moveTo>
                  <a:pt x="0" y="0"/>
                </a:moveTo>
                <a:lnTo>
                  <a:pt x="996696" y="0"/>
                </a:lnTo>
                <a:lnTo>
                  <a:pt x="1258824" y="262128"/>
                </a:lnTo>
                <a:lnTo>
                  <a:pt x="996696" y="524256"/>
                </a:lnTo>
                <a:lnTo>
                  <a:pt x="0" y="524256"/>
                </a:lnTo>
                <a:lnTo>
                  <a:pt x="0" y="0"/>
                </a:lnTo>
                <a:close/>
              </a:path>
            </a:pathLst>
          </a:custGeom>
          <a:ln w="12192">
            <a:solidFill>
              <a:srgbClr val="787878"/>
            </a:solidFill>
          </a:ln>
        </p:spPr>
        <p:txBody>
          <a:bodyPr wrap="square" lIns="0" tIns="0" rIns="0" bIns="0" rtlCol="0"/>
          <a:lstStyle/>
          <a:p>
            <a:endParaRPr/>
          </a:p>
        </p:txBody>
      </p:sp>
      <p:sp>
        <p:nvSpPr>
          <p:cNvPr id="40" name="object 40"/>
          <p:cNvSpPr txBox="1"/>
          <p:nvPr/>
        </p:nvSpPr>
        <p:spPr>
          <a:xfrm>
            <a:off x="9050632" y="3138901"/>
            <a:ext cx="807085" cy="184666"/>
          </a:xfrm>
          <a:prstGeom prst="rect">
            <a:avLst/>
          </a:prstGeom>
        </p:spPr>
        <p:txBody>
          <a:bodyPr vert="horz" wrap="square" lIns="0" tIns="0" rIns="0" bIns="0" rtlCol="0">
            <a:spAutoFit/>
          </a:bodyPr>
          <a:lstStyle/>
          <a:p>
            <a:pPr marL="12700"/>
            <a:r>
              <a:rPr sz="1200" b="1" spc="-5" dirty="0">
                <a:solidFill>
                  <a:srgbClr val="FFFFFF"/>
                </a:solidFill>
                <a:latin typeface="Calibri"/>
                <a:cs typeface="Calibri"/>
              </a:rPr>
              <a:t>Deployment</a:t>
            </a:r>
            <a:endParaRPr sz="1200">
              <a:latin typeface="Calibri"/>
              <a:cs typeface="Calibri"/>
            </a:endParaRPr>
          </a:p>
        </p:txBody>
      </p:sp>
      <p:sp>
        <p:nvSpPr>
          <p:cNvPr id="41" name="object 41"/>
          <p:cNvSpPr/>
          <p:nvPr/>
        </p:nvSpPr>
        <p:spPr>
          <a:xfrm>
            <a:off x="2710433" y="2624535"/>
            <a:ext cx="970280" cy="342900"/>
          </a:xfrm>
          <a:custGeom>
            <a:avLst/>
            <a:gdLst/>
            <a:ahLst/>
            <a:cxnLst/>
            <a:rect l="l" t="t" r="r" b="b"/>
            <a:pathLst>
              <a:path w="970280" h="342900">
                <a:moveTo>
                  <a:pt x="0" y="342900"/>
                </a:moveTo>
                <a:lnTo>
                  <a:pt x="13272" y="274726"/>
                </a:lnTo>
                <a:lnTo>
                  <a:pt x="50619" y="208991"/>
                </a:lnTo>
                <a:lnTo>
                  <a:pt x="77163" y="177800"/>
                </a:lnTo>
                <a:lnTo>
                  <a:pt x="108338" y="148132"/>
                </a:lnTo>
                <a:lnTo>
                  <a:pt x="143679" y="120294"/>
                </a:lnTo>
                <a:lnTo>
                  <a:pt x="182724" y="94589"/>
                </a:lnTo>
                <a:lnTo>
                  <a:pt x="225010" y="71323"/>
                </a:lnTo>
                <a:lnTo>
                  <a:pt x="270075" y="50800"/>
                </a:lnTo>
                <a:lnTo>
                  <a:pt x="317454" y="33324"/>
                </a:lnTo>
                <a:lnTo>
                  <a:pt x="366686" y="19202"/>
                </a:lnTo>
                <a:lnTo>
                  <a:pt x="417307" y="8737"/>
                </a:lnTo>
                <a:lnTo>
                  <a:pt x="468854" y="2235"/>
                </a:lnTo>
                <a:lnTo>
                  <a:pt x="520865" y="0"/>
                </a:lnTo>
                <a:lnTo>
                  <a:pt x="573834" y="2266"/>
                </a:lnTo>
                <a:lnTo>
                  <a:pt x="626313" y="8855"/>
                </a:lnTo>
                <a:lnTo>
                  <a:pt x="677815" y="19451"/>
                </a:lnTo>
                <a:lnTo>
                  <a:pt x="727848" y="33740"/>
                </a:lnTo>
                <a:lnTo>
                  <a:pt x="775925" y="51408"/>
                </a:lnTo>
                <a:lnTo>
                  <a:pt x="821556" y="72137"/>
                </a:lnTo>
                <a:lnTo>
                  <a:pt x="864252" y="95615"/>
                </a:lnTo>
                <a:lnTo>
                  <a:pt x="903523" y="121526"/>
                </a:lnTo>
                <a:lnTo>
                  <a:pt x="938880" y="149555"/>
                </a:lnTo>
                <a:lnTo>
                  <a:pt x="969835" y="179387"/>
                </a:lnTo>
              </a:path>
            </a:pathLst>
          </a:custGeom>
          <a:ln w="38100">
            <a:solidFill>
              <a:srgbClr val="6D6D6D"/>
            </a:solidFill>
          </a:ln>
        </p:spPr>
        <p:txBody>
          <a:bodyPr wrap="square" lIns="0" tIns="0" rIns="0" bIns="0" rtlCol="0"/>
          <a:lstStyle/>
          <a:p>
            <a:endParaRPr/>
          </a:p>
        </p:txBody>
      </p:sp>
      <p:sp>
        <p:nvSpPr>
          <p:cNvPr id="42" name="object 42"/>
          <p:cNvSpPr/>
          <p:nvPr/>
        </p:nvSpPr>
        <p:spPr>
          <a:xfrm>
            <a:off x="3585887" y="2746936"/>
            <a:ext cx="173355" cy="213360"/>
          </a:xfrm>
          <a:custGeom>
            <a:avLst/>
            <a:gdLst/>
            <a:ahLst/>
            <a:cxnLst/>
            <a:rect l="l" t="t" r="r" b="b"/>
            <a:pathLst>
              <a:path w="173355" h="213360">
                <a:moveTo>
                  <a:pt x="172986" y="0"/>
                </a:moveTo>
                <a:lnTo>
                  <a:pt x="0" y="79781"/>
                </a:lnTo>
                <a:lnTo>
                  <a:pt x="166281" y="212877"/>
                </a:lnTo>
                <a:lnTo>
                  <a:pt x="172986" y="0"/>
                </a:lnTo>
                <a:close/>
              </a:path>
            </a:pathLst>
          </a:custGeom>
          <a:solidFill>
            <a:srgbClr val="6D6D6D"/>
          </a:solidFill>
        </p:spPr>
        <p:txBody>
          <a:bodyPr wrap="square" lIns="0" tIns="0" rIns="0" bIns="0" rtlCol="0"/>
          <a:lstStyle/>
          <a:p>
            <a:endParaRPr/>
          </a:p>
        </p:txBody>
      </p:sp>
      <p:sp>
        <p:nvSpPr>
          <p:cNvPr id="43" name="object 43"/>
          <p:cNvSpPr/>
          <p:nvPr/>
        </p:nvSpPr>
        <p:spPr>
          <a:xfrm>
            <a:off x="4144517" y="2624535"/>
            <a:ext cx="970280" cy="342900"/>
          </a:xfrm>
          <a:custGeom>
            <a:avLst/>
            <a:gdLst/>
            <a:ahLst/>
            <a:cxnLst/>
            <a:rect l="l" t="t" r="r" b="b"/>
            <a:pathLst>
              <a:path w="970279" h="342900">
                <a:moveTo>
                  <a:pt x="0" y="342900"/>
                </a:moveTo>
                <a:lnTo>
                  <a:pt x="13272" y="274726"/>
                </a:lnTo>
                <a:lnTo>
                  <a:pt x="50619" y="208991"/>
                </a:lnTo>
                <a:lnTo>
                  <a:pt x="77163" y="177800"/>
                </a:lnTo>
                <a:lnTo>
                  <a:pt x="108338" y="148132"/>
                </a:lnTo>
                <a:lnTo>
                  <a:pt x="143679" y="120294"/>
                </a:lnTo>
                <a:lnTo>
                  <a:pt x="182724" y="94589"/>
                </a:lnTo>
                <a:lnTo>
                  <a:pt x="225010" y="71323"/>
                </a:lnTo>
                <a:lnTo>
                  <a:pt x="270075" y="50800"/>
                </a:lnTo>
                <a:lnTo>
                  <a:pt x="317454" y="33324"/>
                </a:lnTo>
                <a:lnTo>
                  <a:pt x="366686" y="19202"/>
                </a:lnTo>
                <a:lnTo>
                  <a:pt x="417307" y="8737"/>
                </a:lnTo>
                <a:lnTo>
                  <a:pt x="468854" y="2235"/>
                </a:lnTo>
                <a:lnTo>
                  <a:pt x="520865" y="0"/>
                </a:lnTo>
                <a:lnTo>
                  <a:pt x="573834" y="2266"/>
                </a:lnTo>
                <a:lnTo>
                  <a:pt x="626313" y="8855"/>
                </a:lnTo>
                <a:lnTo>
                  <a:pt x="677815" y="19451"/>
                </a:lnTo>
                <a:lnTo>
                  <a:pt x="727848" y="33740"/>
                </a:lnTo>
                <a:lnTo>
                  <a:pt x="775925" y="51408"/>
                </a:lnTo>
                <a:lnTo>
                  <a:pt x="821556" y="72137"/>
                </a:lnTo>
                <a:lnTo>
                  <a:pt x="864252" y="95615"/>
                </a:lnTo>
                <a:lnTo>
                  <a:pt x="903523" y="121526"/>
                </a:lnTo>
                <a:lnTo>
                  <a:pt x="938880" y="149555"/>
                </a:lnTo>
                <a:lnTo>
                  <a:pt x="969835" y="179387"/>
                </a:lnTo>
              </a:path>
            </a:pathLst>
          </a:custGeom>
          <a:ln w="38100">
            <a:solidFill>
              <a:srgbClr val="6D6D6D"/>
            </a:solidFill>
          </a:ln>
        </p:spPr>
        <p:txBody>
          <a:bodyPr wrap="square" lIns="0" tIns="0" rIns="0" bIns="0" rtlCol="0"/>
          <a:lstStyle/>
          <a:p>
            <a:endParaRPr/>
          </a:p>
        </p:txBody>
      </p:sp>
      <p:sp>
        <p:nvSpPr>
          <p:cNvPr id="44" name="object 44"/>
          <p:cNvSpPr/>
          <p:nvPr/>
        </p:nvSpPr>
        <p:spPr>
          <a:xfrm>
            <a:off x="5019971" y="2746936"/>
            <a:ext cx="173355" cy="213360"/>
          </a:xfrm>
          <a:custGeom>
            <a:avLst/>
            <a:gdLst/>
            <a:ahLst/>
            <a:cxnLst/>
            <a:rect l="l" t="t" r="r" b="b"/>
            <a:pathLst>
              <a:path w="173354" h="213360">
                <a:moveTo>
                  <a:pt x="172986" y="0"/>
                </a:moveTo>
                <a:lnTo>
                  <a:pt x="0" y="79781"/>
                </a:lnTo>
                <a:lnTo>
                  <a:pt x="166281" y="212877"/>
                </a:lnTo>
                <a:lnTo>
                  <a:pt x="172986" y="0"/>
                </a:lnTo>
                <a:close/>
              </a:path>
            </a:pathLst>
          </a:custGeom>
          <a:solidFill>
            <a:srgbClr val="6D6D6D"/>
          </a:solidFill>
        </p:spPr>
        <p:txBody>
          <a:bodyPr wrap="square" lIns="0" tIns="0" rIns="0" bIns="0" rtlCol="0"/>
          <a:lstStyle/>
          <a:p>
            <a:endParaRPr/>
          </a:p>
        </p:txBody>
      </p:sp>
      <p:sp>
        <p:nvSpPr>
          <p:cNvPr id="45" name="object 45"/>
          <p:cNvSpPr/>
          <p:nvPr/>
        </p:nvSpPr>
        <p:spPr>
          <a:xfrm>
            <a:off x="5535929" y="2633679"/>
            <a:ext cx="970280" cy="342900"/>
          </a:xfrm>
          <a:custGeom>
            <a:avLst/>
            <a:gdLst/>
            <a:ahLst/>
            <a:cxnLst/>
            <a:rect l="l" t="t" r="r" b="b"/>
            <a:pathLst>
              <a:path w="970279" h="342900">
                <a:moveTo>
                  <a:pt x="0" y="342900"/>
                </a:moveTo>
                <a:lnTo>
                  <a:pt x="13272" y="274726"/>
                </a:lnTo>
                <a:lnTo>
                  <a:pt x="50619" y="208991"/>
                </a:lnTo>
                <a:lnTo>
                  <a:pt x="77163" y="177800"/>
                </a:lnTo>
                <a:lnTo>
                  <a:pt x="108338" y="148132"/>
                </a:lnTo>
                <a:lnTo>
                  <a:pt x="143679" y="120294"/>
                </a:lnTo>
                <a:lnTo>
                  <a:pt x="182724" y="94589"/>
                </a:lnTo>
                <a:lnTo>
                  <a:pt x="225010" y="71323"/>
                </a:lnTo>
                <a:lnTo>
                  <a:pt x="270075" y="50800"/>
                </a:lnTo>
                <a:lnTo>
                  <a:pt x="317454" y="33324"/>
                </a:lnTo>
                <a:lnTo>
                  <a:pt x="366686" y="19202"/>
                </a:lnTo>
                <a:lnTo>
                  <a:pt x="417307" y="8737"/>
                </a:lnTo>
                <a:lnTo>
                  <a:pt x="468854" y="2235"/>
                </a:lnTo>
                <a:lnTo>
                  <a:pt x="520865" y="0"/>
                </a:lnTo>
                <a:lnTo>
                  <a:pt x="573834" y="2266"/>
                </a:lnTo>
                <a:lnTo>
                  <a:pt x="626313" y="8855"/>
                </a:lnTo>
                <a:lnTo>
                  <a:pt x="677815" y="19451"/>
                </a:lnTo>
                <a:lnTo>
                  <a:pt x="727848" y="33740"/>
                </a:lnTo>
                <a:lnTo>
                  <a:pt x="775925" y="51408"/>
                </a:lnTo>
                <a:lnTo>
                  <a:pt x="821556" y="72137"/>
                </a:lnTo>
                <a:lnTo>
                  <a:pt x="864252" y="95615"/>
                </a:lnTo>
                <a:lnTo>
                  <a:pt x="903523" y="121526"/>
                </a:lnTo>
                <a:lnTo>
                  <a:pt x="938880" y="149555"/>
                </a:lnTo>
                <a:lnTo>
                  <a:pt x="969835" y="179387"/>
                </a:lnTo>
              </a:path>
            </a:pathLst>
          </a:custGeom>
          <a:ln w="38100">
            <a:solidFill>
              <a:srgbClr val="6D6D6D"/>
            </a:solidFill>
          </a:ln>
        </p:spPr>
        <p:txBody>
          <a:bodyPr wrap="square" lIns="0" tIns="0" rIns="0" bIns="0" rtlCol="0"/>
          <a:lstStyle/>
          <a:p>
            <a:endParaRPr/>
          </a:p>
        </p:txBody>
      </p:sp>
      <p:sp>
        <p:nvSpPr>
          <p:cNvPr id="46" name="object 46"/>
          <p:cNvSpPr/>
          <p:nvPr/>
        </p:nvSpPr>
        <p:spPr>
          <a:xfrm>
            <a:off x="6411383" y="2756080"/>
            <a:ext cx="173355" cy="213360"/>
          </a:xfrm>
          <a:custGeom>
            <a:avLst/>
            <a:gdLst/>
            <a:ahLst/>
            <a:cxnLst/>
            <a:rect l="l" t="t" r="r" b="b"/>
            <a:pathLst>
              <a:path w="173354" h="213360">
                <a:moveTo>
                  <a:pt x="172986" y="0"/>
                </a:moveTo>
                <a:lnTo>
                  <a:pt x="0" y="79781"/>
                </a:lnTo>
                <a:lnTo>
                  <a:pt x="166281" y="212877"/>
                </a:lnTo>
                <a:lnTo>
                  <a:pt x="172986" y="0"/>
                </a:lnTo>
                <a:close/>
              </a:path>
            </a:pathLst>
          </a:custGeom>
          <a:solidFill>
            <a:srgbClr val="6D6D6D"/>
          </a:solidFill>
        </p:spPr>
        <p:txBody>
          <a:bodyPr wrap="square" lIns="0" tIns="0" rIns="0" bIns="0" rtlCol="0"/>
          <a:lstStyle/>
          <a:p>
            <a:endParaRPr/>
          </a:p>
        </p:txBody>
      </p:sp>
      <p:sp>
        <p:nvSpPr>
          <p:cNvPr id="47" name="object 47"/>
          <p:cNvSpPr/>
          <p:nvPr/>
        </p:nvSpPr>
        <p:spPr>
          <a:xfrm>
            <a:off x="8321802" y="2641300"/>
            <a:ext cx="970280" cy="342900"/>
          </a:xfrm>
          <a:custGeom>
            <a:avLst/>
            <a:gdLst/>
            <a:ahLst/>
            <a:cxnLst/>
            <a:rect l="l" t="t" r="r" b="b"/>
            <a:pathLst>
              <a:path w="970279" h="342900">
                <a:moveTo>
                  <a:pt x="0" y="342900"/>
                </a:moveTo>
                <a:lnTo>
                  <a:pt x="13272" y="274726"/>
                </a:lnTo>
                <a:lnTo>
                  <a:pt x="50619" y="208991"/>
                </a:lnTo>
                <a:lnTo>
                  <a:pt x="77163" y="177800"/>
                </a:lnTo>
                <a:lnTo>
                  <a:pt x="108338" y="148132"/>
                </a:lnTo>
                <a:lnTo>
                  <a:pt x="143679" y="120294"/>
                </a:lnTo>
                <a:lnTo>
                  <a:pt x="182724" y="94589"/>
                </a:lnTo>
                <a:lnTo>
                  <a:pt x="225010" y="71323"/>
                </a:lnTo>
                <a:lnTo>
                  <a:pt x="270075" y="50800"/>
                </a:lnTo>
                <a:lnTo>
                  <a:pt x="317454" y="33324"/>
                </a:lnTo>
                <a:lnTo>
                  <a:pt x="366686" y="19202"/>
                </a:lnTo>
                <a:lnTo>
                  <a:pt x="417307" y="8737"/>
                </a:lnTo>
                <a:lnTo>
                  <a:pt x="468854" y="2235"/>
                </a:lnTo>
                <a:lnTo>
                  <a:pt x="520865" y="0"/>
                </a:lnTo>
                <a:lnTo>
                  <a:pt x="573834" y="2266"/>
                </a:lnTo>
                <a:lnTo>
                  <a:pt x="626313" y="8855"/>
                </a:lnTo>
                <a:lnTo>
                  <a:pt x="677815" y="19451"/>
                </a:lnTo>
                <a:lnTo>
                  <a:pt x="727848" y="33740"/>
                </a:lnTo>
                <a:lnTo>
                  <a:pt x="775925" y="51408"/>
                </a:lnTo>
                <a:lnTo>
                  <a:pt x="821556" y="72137"/>
                </a:lnTo>
                <a:lnTo>
                  <a:pt x="864252" y="95615"/>
                </a:lnTo>
                <a:lnTo>
                  <a:pt x="903523" y="121526"/>
                </a:lnTo>
                <a:lnTo>
                  <a:pt x="938880" y="149555"/>
                </a:lnTo>
                <a:lnTo>
                  <a:pt x="969835" y="179387"/>
                </a:lnTo>
              </a:path>
            </a:pathLst>
          </a:custGeom>
          <a:ln w="38100">
            <a:solidFill>
              <a:srgbClr val="6D6D6D"/>
            </a:solidFill>
          </a:ln>
        </p:spPr>
        <p:txBody>
          <a:bodyPr wrap="square" lIns="0" tIns="0" rIns="0" bIns="0" rtlCol="0"/>
          <a:lstStyle/>
          <a:p>
            <a:endParaRPr/>
          </a:p>
        </p:txBody>
      </p:sp>
      <p:sp>
        <p:nvSpPr>
          <p:cNvPr id="48" name="object 48"/>
          <p:cNvSpPr/>
          <p:nvPr/>
        </p:nvSpPr>
        <p:spPr>
          <a:xfrm>
            <a:off x="9197255" y="2763700"/>
            <a:ext cx="173355" cy="213360"/>
          </a:xfrm>
          <a:custGeom>
            <a:avLst/>
            <a:gdLst/>
            <a:ahLst/>
            <a:cxnLst/>
            <a:rect l="l" t="t" r="r" b="b"/>
            <a:pathLst>
              <a:path w="173354" h="213360">
                <a:moveTo>
                  <a:pt x="172986" y="0"/>
                </a:moveTo>
                <a:lnTo>
                  <a:pt x="0" y="79781"/>
                </a:lnTo>
                <a:lnTo>
                  <a:pt x="166281" y="212877"/>
                </a:lnTo>
                <a:lnTo>
                  <a:pt x="172986" y="0"/>
                </a:lnTo>
                <a:close/>
              </a:path>
            </a:pathLst>
          </a:custGeom>
          <a:solidFill>
            <a:srgbClr val="6D6D6D"/>
          </a:solidFill>
        </p:spPr>
        <p:txBody>
          <a:bodyPr wrap="square" lIns="0" tIns="0" rIns="0" bIns="0" rtlCol="0"/>
          <a:lstStyle/>
          <a:p>
            <a:endParaRPr/>
          </a:p>
        </p:txBody>
      </p:sp>
      <p:sp>
        <p:nvSpPr>
          <p:cNvPr id="49" name="object 49"/>
          <p:cNvSpPr/>
          <p:nvPr/>
        </p:nvSpPr>
        <p:spPr>
          <a:xfrm>
            <a:off x="6711398" y="2360505"/>
            <a:ext cx="1257935" cy="581025"/>
          </a:xfrm>
          <a:custGeom>
            <a:avLst/>
            <a:gdLst/>
            <a:ahLst/>
            <a:cxnLst/>
            <a:rect l="l" t="t" r="r" b="b"/>
            <a:pathLst>
              <a:path w="1257935" h="581025">
                <a:moveTo>
                  <a:pt x="1257477" y="581025"/>
                </a:moveTo>
                <a:lnTo>
                  <a:pt x="1255313" y="539554"/>
                </a:lnTo>
                <a:lnTo>
                  <a:pt x="1248961" y="498272"/>
                </a:lnTo>
                <a:lnTo>
                  <a:pt x="1238629" y="457366"/>
                </a:lnTo>
                <a:lnTo>
                  <a:pt x="1224527" y="417025"/>
                </a:lnTo>
                <a:lnTo>
                  <a:pt x="1206866" y="377437"/>
                </a:lnTo>
                <a:lnTo>
                  <a:pt x="1185853" y="338790"/>
                </a:lnTo>
                <a:lnTo>
                  <a:pt x="1161699" y="301272"/>
                </a:lnTo>
                <a:lnTo>
                  <a:pt x="1134613" y="265071"/>
                </a:lnTo>
                <a:lnTo>
                  <a:pt x="1104805" y="230377"/>
                </a:lnTo>
                <a:lnTo>
                  <a:pt x="1072483" y="197376"/>
                </a:lnTo>
                <a:lnTo>
                  <a:pt x="1037858" y="166258"/>
                </a:lnTo>
                <a:lnTo>
                  <a:pt x="1001139" y="137209"/>
                </a:lnTo>
                <a:lnTo>
                  <a:pt x="962535" y="110420"/>
                </a:lnTo>
                <a:lnTo>
                  <a:pt x="922256" y="86077"/>
                </a:lnTo>
                <a:lnTo>
                  <a:pt x="880510" y="64370"/>
                </a:lnTo>
                <a:lnTo>
                  <a:pt x="837509" y="45485"/>
                </a:lnTo>
                <a:lnTo>
                  <a:pt x="793460" y="29612"/>
                </a:lnTo>
                <a:lnTo>
                  <a:pt x="748574" y="16939"/>
                </a:lnTo>
                <a:lnTo>
                  <a:pt x="703059" y="7654"/>
                </a:lnTo>
                <a:lnTo>
                  <a:pt x="657126" y="1944"/>
                </a:lnTo>
                <a:lnTo>
                  <a:pt x="610984" y="0"/>
                </a:lnTo>
                <a:lnTo>
                  <a:pt x="562416" y="2124"/>
                </a:lnTo>
                <a:lnTo>
                  <a:pt x="514093" y="8355"/>
                </a:lnTo>
                <a:lnTo>
                  <a:pt x="466258" y="18474"/>
                </a:lnTo>
                <a:lnTo>
                  <a:pt x="419155" y="32265"/>
                </a:lnTo>
                <a:lnTo>
                  <a:pt x="373030" y="49511"/>
                </a:lnTo>
                <a:lnTo>
                  <a:pt x="328127" y="69997"/>
                </a:lnTo>
                <a:lnTo>
                  <a:pt x="284688" y="93504"/>
                </a:lnTo>
                <a:lnTo>
                  <a:pt x="242960" y="119818"/>
                </a:lnTo>
                <a:lnTo>
                  <a:pt x="203186" y="148720"/>
                </a:lnTo>
                <a:lnTo>
                  <a:pt x="165610" y="179995"/>
                </a:lnTo>
                <a:lnTo>
                  <a:pt x="130477" y="213425"/>
                </a:lnTo>
                <a:lnTo>
                  <a:pt x="98030" y="248795"/>
                </a:lnTo>
                <a:lnTo>
                  <a:pt x="68515" y="285887"/>
                </a:lnTo>
                <a:lnTo>
                  <a:pt x="42176" y="324485"/>
                </a:lnTo>
                <a:lnTo>
                  <a:pt x="19256" y="364373"/>
                </a:lnTo>
                <a:lnTo>
                  <a:pt x="0" y="405333"/>
                </a:lnTo>
              </a:path>
            </a:pathLst>
          </a:custGeom>
          <a:ln w="38100">
            <a:solidFill>
              <a:srgbClr val="6D6D6D"/>
            </a:solidFill>
          </a:ln>
        </p:spPr>
        <p:txBody>
          <a:bodyPr wrap="square" lIns="0" tIns="0" rIns="0" bIns="0" rtlCol="0"/>
          <a:lstStyle/>
          <a:p>
            <a:endParaRPr/>
          </a:p>
        </p:txBody>
      </p:sp>
      <p:sp>
        <p:nvSpPr>
          <p:cNvPr id="50" name="object 50"/>
          <p:cNvSpPr/>
          <p:nvPr/>
        </p:nvSpPr>
        <p:spPr>
          <a:xfrm>
            <a:off x="6622074" y="2727833"/>
            <a:ext cx="186690" cy="206375"/>
          </a:xfrm>
          <a:custGeom>
            <a:avLst/>
            <a:gdLst/>
            <a:ahLst/>
            <a:cxnLst/>
            <a:rect l="l" t="t" r="r" b="b"/>
            <a:pathLst>
              <a:path w="186689" h="206375">
                <a:moveTo>
                  <a:pt x="0" y="0"/>
                </a:moveTo>
                <a:lnTo>
                  <a:pt x="53809" y="206082"/>
                </a:lnTo>
                <a:lnTo>
                  <a:pt x="186385" y="39382"/>
                </a:lnTo>
                <a:lnTo>
                  <a:pt x="0" y="0"/>
                </a:lnTo>
                <a:close/>
              </a:path>
            </a:pathLst>
          </a:custGeom>
          <a:solidFill>
            <a:srgbClr val="6D6D6D"/>
          </a:solidFill>
        </p:spPr>
        <p:txBody>
          <a:bodyPr wrap="square" lIns="0" tIns="0" rIns="0" bIns="0" rtlCol="0"/>
          <a:lstStyle/>
          <a:p>
            <a:endParaRPr/>
          </a:p>
        </p:txBody>
      </p:sp>
      <p:sp>
        <p:nvSpPr>
          <p:cNvPr id="51" name="object 51"/>
          <p:cNvSpPr/>
          <p:nvPr/>
        </p:nvSpPr>
        <p:spPr>
          <a:xfrm>
            <a:off x="5412485" y="2095753"/>
            <a:ext cx="2711450" cy="883919"/>
          </a:xfrm>
          <a:custGeom>
            <a:avLst/>
            <a:gdLst/>
            <a:ahLst/>
            <a:cxnLst/>
            <a:rect l="l" t="t" r="r" b="b"/>
            <a:pathLst>
              <a:path w="2711450" h="883919">
                <a:moveTo>
                  <a:pt x="0" y="883526"/>
                </a:moveTo>
                <a:lnTo>
                  <a:pt x="5600" y="813837"/>
                </a:lnTo>
                <a:lnTo>
                  <a:pt x="22001" y="744535"/>
                </a:lnTo>
                <a:lnTo>
                  <a:pt x="48602" y="676006"/>
                </a:lnTo>
                <a:lnTo>
                  <a:pt x="84805" y="608637"/>
                </a:lnTo>
                <a:lnTo>
                  <a:pt x="106318" y="575508"/>
                </a:lnTo>
                <a:lnTo>
                  <a:pt x="130007" y="542813"/>
                </a:lnTo>
                <a:lnTo>
                  <a:pt x="155796" y="510602"/>
                </a:lnTo>
                <a:lnTo>
                  <a:pt x="183611" y="478922"/>
                </a:lnTo>
                <a:lnTo>
                  <a:pt x="213375" y="447822"/>
                </a:lnTo>
                <a:lnTo>
                  <a:pt x="245014" y="417350"/>
                </a:lnTo>
                <a:lnTo>
                  <a:pt x="278454" y="387554"/>
                </a:lnTo>
                <a:lnTo>
                  <a:pt x="313619" y="358483"/>
                </a:lnTo>
                <a:lnTo>
                  <a:pt x="350433" y="330184"/>
                </a:lnTo>
                <a:lnTo>
                  <a:pt x="388823" y="302707"/>
                </a:lnTo>
                <a:lnTo>
                  <a:pt x="428713" y="276099"/>
                </a:lnTo>
                <a:lnTo>
                  <a:pt x="470029" y="250409"/>
                </a:lnTo>
                <a:lnTo>
                  <a:pt x="512694" y="225685"/>
                </a:lnTo>
                <a:lnTo>
                  <a:pt x="556634" y="201976"/>
                </a:lnTo>
                <a:lnTo>
                  <a:pt x="601775" y="179329"/>
                </a:lnTo>
                <a:lnTo>
                  <a:pt x="648040" y="157793"/>
                </a:lnTo>
                <a:lnTo>
                  <a:pt x="695356" y="137417"/>
                </a:lnTo>
                <a:lnTo>
                  <a:pt x="743647" y="118248"/>
                </a:lnTo>
                <a:lnTo>
                  <a:pt x="792837" y="100335"/>
                </a:lnTo>
                <a:lnTo>
                  <a:pt x="842853" y="83727"/>
                </a:lnTo>
                <a:lnTo>
                  <a:pt x="893619" y="68471"/>
                </a:lnTo>
                <a:lnTo>
                  <a:pt x="945060" y="54615"/>
                </a:lnTo>
                <a:lnTo>
                  <a:pt x="997102" y="42209"/>
                </a:lnTo>
                <a:lnTo>
                  <a:pt x="1049668" y="31301"/>
                </a:lnTo>
                <a:lnTo>
                  <a:pt x="1102684" y="21938"/>
                </a:lnTo>
                <a:lnTo>
                  <a:pt x="1156076" y="14169"/>
                </a:lnTo>
                <a:lnTo>
                  <a:pt x="1209767" y="8042"/>
                </a:lnTo>
                <a:lnTo>
                  <a:pt x="1263683" y="3606"/>
                </a:lnTo>
                <a:lnTo>
                  <a:pt x="1317750" y="909"/>
                </a:lnTo>
                <a:lnTo>
                  <a:pt x="1371892" y="0"/>
                </a:lnTo>
                <a:lnTo>
                  <a:pt x="1426192" y="906"/>
                </a:lnTo>
                <a:lnTo>
                  <a:pt x="1480417" y="3591"/>
                </a:lnTo>
                <a:lnTo>
                  <a:pt x="1534491" y="8009"/>
                </a:lnTo>
                <a:lnTo>
                  <a:pt x="1588338" y="14110"/>
                </a:lnTo>
                <a:lnTo>
                  <a:pt x="1641882" y="21846"/>
                </a:lnTo>
                <a:lnTo>
                  <a:pt x="1695048" y="31168"/>
                </a:lnTo>
                <a:lnTo>
                  <a:pt x="1747760" y="42030"/>
                </a:lnTo>
                <a:lnTo>
                  <a:pt x="1799942" y="54381"/>
                </a:lnTo>
                <a:lnTo>
                  <a:pt x="1851519" y="68175"/>
                </a:lnTo>
                <a:lnTo>
                  <a:pt x="1902415" y="83363"/>
                </a:lnTo>
                <a:lnTo>
                  <a:pt x="1952554" y="99896"/>
                </a:lnTo>
                <a:lnTo>
                  <a:pt x="2001861" y="117727"/>
                </a:lnTo>
                <a:lnTo>
                  <a:pt x="2050260" y="136807"/>
                </a:lnTo>
                <a:lnTo>
                  <a:pt x="2097675" y="157087"/>
                </a:lnTo>
                <a:lnTo>
                  <a:pt x="2144031" y="178521"/>
                </a:lnTo>
                <a:lnTo>
                  <a:pt x="2189251" y="201058"/>
                </a:lnTo>
                <a:lnTo>
                  <a:pt x="2233261" y="224652"/>
                </a:lnTo>
                <a:lnTo>
                  <a:pt x="2275985" y="249254"/>
                </a:lnTo>
                <a:lnTo>
                  <a:pt x="2317346" y="274815"/>
                </a:lnTo>
                <a:lnTo>
                  <a:pt x="2357270" y="301287"/>
                </a:lnTo>
                <a:lnTo>
                  <a:pt x="2395680" y="328623"/>
                </a:lnTo>
                <a:lnTo>
                  <a:pt x="2432501" y="356774"/>
                </a:lnTo>
                <a:lnTo>
                  <a:pt x="2467657" y="385691"/>
                </a:lnTo>
                <a:lnTo>
                  <a:pt x="2501072" y="415326"/>
                </a:lnTo>
                <a:lnTo>
                  <a:pt x="2532672" y="445632"/>
                </a:lnTo>
                <a:lnTo>
                  <a:pt x="2562380" y="476559"/>
                </a:lnTo>
                <a:lnTo>
                  <a:pt x="2590120" y="508061"/>
                </a:lnTo>
                <a:lnTo>
                  <a:pt x="2615817" y="540087"/>
                </a:lnTo>
                <a:lnTo>
                  <a:pt x="2639395" y="572591"/>
                </a:lnTo>
                <a:lnTo>
                  <a:pt x="2660778" y="605523"/>
                </a:lnTo>
                <a:lnTo>
                  <a:pt x="2679892" y="638836"/>
                </a:lnTo>
                <a:lnTo>
                  <a:pt x="2696659" y="672482"/>
                </a:lnTo>
                <a:lnTo>
                  <a:pt x="2711005" y="706412"/>
                </a:lnTo>
              </a:path>
            </a:pathLst>
          </a:custGeom>
          <a:ln w="38100">
            <a:solidFill>
              <a:srgbClr val="6D6D6D"/>
            </a:solidFill>
          </a:ln>
        </p:spPr>
        <p:txBody>
          <a:bodyPr wrap="square" lIns="0" tIns="0" rIns="0" bIns="0" rtlCol="0"/>
          <a:lstStyle/>
          <a:p>
            <a:endParaRPr/>
          </a:p>
        </p:txBody>
      </p:sp>
      <p:sp>
        <p:nvSpPr>
          <p:cNvPr id="52" name="object 52"/>
          <p:cNvSpPr/>
          <p:nvPr/>
        </p:nvSpPr>
        <p:spPr>
          <a:xfrm>
            <a:off x="8026356" y="2765290"/>
            <a:ext cx="187325" cy="205740"/>
          </a:xfrm>
          <a:custGeom>
            <a:avLst/>
            <a:gdLst/>
            <a:ahLst/>
            <a:cxnLst/>
            <a:rect l="l" t="t" r="r" b="b"/>
            <a:pathLst>
              <a:path w="187325" h="205739">
                <a:moveTo>
                  <a:pt x="186982" y="0"/>
                </a:moveTo>
                <a:lnTo>
                  <a:pt x="0" y="36410"/>
                </a:lnTo>
                <a:lnTo>
                  <a:pt x="129908" y="205193"/>
                </a:lnTo>
                <a:lnTo>
                  <a:pt x="186982" y="0"/>
                </a:lnTo>
                <a:close/>
              </a:path>
            </a:pathLst>
          </a:custGeom>
          <a:solidFill>
            <a:srgbClr val="6D6D6D"/>
          </a:solidFill>
        </p:spPr>
        <p:txBody>
          <a:bodyPr wrap="square" lIns="0" tIns="0" rIns="0" bIns="0" rtlCol="0"/>
          <a:lstStyle/>
          <a:p>
            <a:endParaRPr/>
          </a:p>
        </p:txBody>
      </p:sp>
      <p:sp>
        <p:nvSpPr>
          <p:cNvPr id="53" name="object 53"/>
          <p:cNvSpPr/>
          <p:nvPr/>
        </p:nvSpPr>
        <p:spPr>
          <a:xfrm>
            <a:off x="6993635" y="2558242"/>
            <a:ext cx="744220" cy="175260"/>
          </a:xfrm>
          <a:custGeom>
            <a:avLst/>
            <a:gdLst/>
            <a:ahLst/>
            <a:cxnLst/>
            <a:rect l="l" t="t" r="r" b="b"/>
            <a:pathLst>
              <a:path w="744220" h="175260">
                <a:moveTo>
                  <a:pt x="0" y="0"/>
                </a:moveTo>
                <a:lnTo>
                  <a:pt x="743712" y="0"/>
                </a:lnTo>
                <a:lnTo>
                  <a:pt x="743712" y="175260"/>
                </a:lnTo>
                <a:lnTo>
                  <a:pt x="0" y="175260"/>
                </a:lnTo>
                <a:lnTo>
                  <a:pt x="0" y="0"/>
                </a:lnTo>
                <a:close/>
              </a:path>
            </a:pathLst>
          </a:custGeom>
          <a:solidFill>
            <a:srgbClr val="FFFFFF"/>
          </a:solidFill>
        </p:spPr>
        <p:txBody>
          <a:bodyPr wrap="square" lIns="0" tIns="0" rIns="0" bIns="0" rtlCol="0"/>
          <a:lstStyle/>
          <a:p>
            <a:endParaRPr/>
          </a:p>
        </p:txBody>
      </p:sp>
      <p:sp>
        <p:nvSpPr>
          <p:cNvPr id="54" name="object 54"/>
          <p:cNvSpPr/>
          <p:nvPr/>
        </p:nvSpPr>
        <p:spPr>
          <a:xfrm>
            <a:off x="6993635" y="2558242"/>
            <a:ext cx="744220" cy="175260"/>
          </a:xfrm>
          <a:custGeom>
            <a:avLst/>
            <a:gdLst/>
            <a:ahLst/>
            <a:cxnLst/>
            <a:rect l="l" t="t" r="r" b="b"/>
            <a:pathLst>
              <a:path w="744220" h="175260">
                <a:moveTo>
                  <a:pt x="0" y="0"/>
                </a:moveTo>
                <a:lnTo>
                  <a:pt x="743712" y="0"/>
                </a:lnTo>
                <a:lnTo>
                  <a:pt x="743712" y="175260"/>
                </a:lnTo>
                <a:lnTo>
                  <a:pt x="0" y="175260"/>
                </a:lnTo>
                <a:lnTo>
                  <a:pt x="0" y="0"/>
                </a:lnTo>
                <a:close/>
              </a:path>
            </a:pathLst>
          </a:custGeom>
          <a:ln w="6096">
            <a:solidFill>
              <a:srgbClr val="313131"/>
            </a:solidFill>
          </a:ln>
        </p:spPr>
        <p:txBody>
          <a:bodyPr wrap="square" lIns="0" tIns="0" rIns="0" bIns="0" rtlCol="0"/>
          <a:lstStyle/>
          <a:p>
            <a:endParaRPr/>
          </a:p>
        </p:txBody>
      </p:sp>
      <p:sp>
        <p:nvSpPr>
          <p:cNvPr id="55" name="object 55"/>
          <p:cNvSpPr txBox="1"/>
          <p:nvPr/>
        </p:nvSpPr>
        <p:spPr>
          <a:xfrm>
            <a:off x="7038767" y="2574393"/>
            <a:ext cx="653415" cy="138499"/>
          </a:xfrm>
          <a:prstGeom prst="rect">
            <a:avLst/>
          </a:prstGeom>
        </p:spPr>
        <p:txBody>
          <a:bodyPr vert="horz" wrap="square" lIns="0" tIns="0" rIns="0" bIns="0" rtlCol="0">
            <a:spAutoFit/>
          </a:bodyPr>
          <a:lstStyle/>
          <a:p>
            <a:pPr marL="12700"/>
            <a:r>
              <a:rPr sz="900" spc="-5" dirty="0">
                <a:solidFill>
                  <a:srgbClr val="313131"/>
                </a:solidFill>
                <a:latin typeface="Verdana"/>
                <a:cs typeface="Verdana"/>
              </a:rPr>
              <a:t>P</a:t>
            </a:r>
            <a:r>
              <a:rPr sz="900" dirty="0">
                <a:solidFill>
                  <a:srgbClr val="313131"/>
                </a:solidFill>
                <a:latin typeface="Verdana"/>
                <a:cs typeface="Verdana"/>
              </a:rPr>
              <a:t>red</a:t>
            </a:r>
            <a:r>
              <a:rPr sz="900" spc="5" dirty="0">
                <a:solidFill>
                  <a:srgbClr val="313131"/>
                </a:solidFill>
                <a:latin typeface="Verdana"/>
                <a:cs typeface="Verdana"/>
              </a:rPr>
              <a:t>i</a:t>
            </a:r>
            <a:r>
              <a:rPr sz="900" spc="-5" dirty="0">
                <a:solidFill>
                  <a:srgbClr val="313131"/>
                </a:solidFill>
                <a:latin typeface="Verdana"/>
                <a:cs typeface="Verdana"/>
              </a:rPr>
              <a:t>c</a:t>
            </a:r>
            <a:r>
              <a:rPr sz="900" spc="5" dirty="0">
                <a:solidFill>
                  <a:srgbClr val="313131"/>
                </a:solidFill>
                <a:latin typeface="Verdana"/>
                <a:cs typeface="Verdana"/>
              </a:rPr>
              <a:t>tio</a:t>
            </a:r>
            <a:r>
              <a:rPr sz="900" spc="-10" dirty="0">
                <a:solidFill>
                  <a:srgbClr val="313131"/>
                </a:solidFill>
                <a:latin typeface="Verdana"/>
                <a:cs typeface="Verdana"/>
              </a:rPr>
              <a:t>n</a:t>
            </a:r>
            <a:r>
              <a:rPr sz="900" dirty="0">
                <a:solidFill>
                  <a:srgbClr val="313131"/>
                </a:solidFill>
                <a:latin typeface="Verdana"/>
                <a:cs typeface="Verdana"/>
              </a:rPr>
              <a:t>s</a:t>
            </a:r>
            <a:endParaRPr sz="900">
              <a:latin typeface="Verdana"/>
              <a:cs typeface="Verdana"/>
            </a:endParaRPr>
          </a:p>
        </p:txBody>
      </p:sp>
      <p:sp>
        <p:nvSpPr>
          <p:cNvPr id="56" name="object 56"/>
          <p:cNvSpPr/>
          <p:nvPr/>
        </p:nvSpPr>
        <p:spPr>
          <a:xfrm>
            <a:off x="7106411" y="2331165"/>
            <a:ext cx="510540" cy="175260"/>
          </a:xfrm>
          <a:custGeom>
            <a:avLst/>
            <a:gdLst/>
            <a:ahLst/>
            <a:cxnLst/>
            <a:rect l="l" t="t" r="r" b="b"/>
            <a:pathLst>
              <a:path w="510539" h="175259">
                <a:moveTo>
                  <a:pt x="0" y="0"/>
                </a:moveTo>
                <a:lnTo>
                  <a:pt x="510539" y="0"/>
                </a:lnTo>
                <a:lnTo>
                  <a:pt x="510539" y="175260"/>
                </a:lnTo>
                <a:lnTo>
                  <a:pt x="0" y="175260"/>
                </a:lnTo>
                <a:lnTo>
                  <a:pt x="0" y="0"/>
                </a:lnTo>
                <a:close/>
              </a:path>
            </a:pathLst>
          </a:custGeom>
          <a:solidFill>
            <a:srgbClr val="FFFFFF"/>
          </a:solidFill>
        </p:spPr>
        <p:txBody>
          <a:bodyPr wrap="square" lIns="0" tIns="0" rIns="0" bIns="0" rtlCol="0"/>
          <a:lstStyle/>
          <a:p>
            <a:endParaRPr/>
          </a:p>
        </p:txBody>
      </p:sp>
      <p:sp>
        <p:nvSpPr>
          <p:cNvPr id="57" name="object 57"/>
          <p:cNvSpPr/>
          <p:nvPr/>
        </p:nvSpPr>
        <p:spPr>
          <a:xfrm>
            <a:off x="7106411" y="2331165"/>
            <a:ext cx="510540" cy="175260"/>
          </a:xfrm>
          <a:custGeom>
            <a:avLst/>
            <a:gdLst/>
            <a:ahLst/>
            <a:cxnLst/>
            <a:rect l="l" t="t" r="r" b="b"/>
            <a:pathLst>
              <a:path w="510539" h="175259">
                <a:moveTo>
                  <a:pt x="0" y="0"/>
                </a:moveTo>
                <a:lnTo>
                  <a:pt x="510539" y="0"/>
                </a:lnTo>
                <a:lnTo>
                  <a:pt x="510539" y="175260"/>
                </a:lnTo>
                <a:lnTo>
                  <a:pt x="0" y="175260"/>
                </a:lnTo>
                <a:lnTo>
                  <a:pt x="0" y="0"/>
                </a:lnTo>
                <a:close/>
              </a:path>
            </a:pathLst>
          </a:custGeom>
          <a:ln w="6096">
            <a:solidFill>
              <a:srgbClr val="313131"/>
            </a:solidFill>
          </a:ln>
        </p:spPr>
        <p:txBody>
          <a:bodyPr wrap="square" lIns="0" tIns="0" rIns="0" bIns="0" rtlCol="0"/>
          <a:lstStyle/>
          <a:p>
            <a:endParaRPr/>
          </a:p>
        </p:txBody>
      </p:sp>
      <p:sp>
        <p:nvSpPr>
          <p:cNvPr id="58" name="object 58"/>
          <p:cNvSpPr txBox="1"/>
          <p:nvPr/>
        </p:nvSpPr>
        <p:spPr>
          <a:xfrm>
            <a:off x="7143456" y="2348107"/>
            <a:ext cx="435609" cy="138499"/>
          </a:xfrm>
          <a:prstGeom prst="rect">
            <a:avLst/>
          </a:prstGeom>
        </p:spPr>
        <p:txBody>
          <a:bodyPr vert="horz" wrap="square" lIns="0" tIns="0" rIns="0" bIns="0" rtlCol="0">
            <a:spAutoFit/>
          </a:bodyPr>
          <a:lstStyle/>
          <a:p>
            <a:pPr marL="12700"/>
            <a:r>
              <a:rPr sz="900" spc="-5" dirty="0">
                <a:solidFill>
                  <a:srgbClr val="313131"/>
                </a:solidFill>
                <a:latin typeface="Verdana"/>
                <a:cs typeface="Verdana"/>
              </a:rPr>
              <a:t>M</a:t>
            </a:r>
            <a:r>
              <a:rPr sz="900" dirty="0">
                <a:solidFill>
                  <a:srgbClr val="313131"/>
                </a:solidFill>
                <a:latin typeface="Verdana"/>
                <a:cs typeface="Verdana"/>
              </a:rPr>
              <a:t>e</a:t>
            </a:r>
            <a:r>
              <a:rPr sz="900" spc="5" dirty="0">
                <a:solidFill>
                  <a:srgbClr val="313131"/>
                </a:solidFill>
                <a:latin typeface="Verdana"/>
                <a:cs typeface="Verdana"/>
              </a:rPr>
              <a:t>t</a:t>
            </a:r>
            <a:r>
              <a:rPr sz="900" dirty="0">
                <a:solidFill>
                  <a:srgbClr val="313131"/>
                </a:solidFill>
                <a:latin typeface="Verdana"/>
                <a:cs typeface="Verdana"/>
              </a:rPr>
              <a:t>r</a:t>
            </a:r>
            <a:r>
              <a:rPr sz="900" spc="5" dirty="0">
                <a:solidFill>
                  <a:srgbClr val="313131"/>
                </a:solidFill>
                <a:latin typeface="Verdana"/>
                <a:cs typeface="Verdana"/>
              </a:rPr>
              <a:t>i</a:t>
            </a:r>
            <a:r>
              <a:rPr sz="900" spc="-5" dirty="0">
                <a:solidFill>
                  <a:srgbClr val="313131"/>
                </a:solidFill>
                <a:latin typeface="Verdana"/>
                <a:cs typeface="Verdana"/>
              </a:rPr>
              <a:t>c</a:t>
            </a:r>
            <a:r>
              <a:rPr sz="900" dirty="0">
                <a:solidFill>
                  <a:srgbClr val="313131"/>
                </a:solidFill>
                <a:latin typeface="Verdana"/>
                <a:cs typeface="Verdana"/>
              </a:rPr>
              <a:t>s</a:t>
            </a:r>
            <a:endParaRPr sz="900">
              <a:latin typeface="Verdana"/>
              <a:cs typeface="Verdana"/>
            </a:endParaRPr>
          </a:p>
        </p:txBody>
      </p:sp>
      <p:sp>
        <p:nvSpPr>
          <p:cNvPr id="59" name="object 59"/>
          <p:cNvSpPr/>
          <p:nvPr/>
        </p:nvSpPr>
        <p:spPr>
          <a:xfrm>
            <a:off x="6417564" y="2033985"/>
            <a:ext cx="745490" cy="175260"/>
          </a:xfrm>
          <a:custGeom>
            <a:avLst/>
            <a:gdLst/>
            <a:ahLst/>
            <a:cxnLst/>
            <a:rect l="l" t="t" r="r" b="b"/>
            <a:pathLst>
              <a:path w="745489" h="175259">
                <a:moveTo>
                  <a:pt x="0" y="0"/>
                </a:moveTo>
                <a:lnTo>
                  <a:pt x="745236" y="0"/>
                </a:lnTo>
                <a:lnTo>
                  <a:pt x="745236" y="175260"/>
                </a:lnTo>
                <a:lnTo>
                  <a:pt x="0" y="175260"/>
                </a:lnTo>
                <a:lnTo>
                  <a:pt x="0" y="0"/>
                </a:lnTo>
                <a:close/>
              </a:path>
            </a:pathLst>
          </a:custGeom>
          <a:solidFill>
            <a:srgbClr val="FFFFFF"/>
          </a:solidFill>
        </p:spPr>
        <p:txBody>
          <a:bodyPr wrap="square" lIns="0" tIns="0" rIns="0" bIns="0" rtlCol="0"/>
          <a:lstStyle/>
          <a:p>
            <a:endParaRPr/>
          </a:p>
        </p:txBody>
      </p:sp>
      <p:sp>
        <p:nvSpPr>
          <p:cNvPr id="60" name="object 60"/>
          <p:cNvSpPr/>
          <p:nvPr/>
        </p:nvSpPr>
        <p:spPr>
          <a:xfrm>
            <a:off x="6417564" y="2033985"/>
            <a:ext cx="745490" cy="175260"/>
          </a:xfrm>
          <a:custGeom>
            <a:avLst/>
            <a:gdLst/>
            <a:ahLst/>
            <a:cxnLst/>
            <a:rect l="l" t="t" r="r" b="b"/>
            <a:pathLst>
              <a:path w="745489" h="175259">
                <a:moveTo>
                  <a:pt x="0" y="0"/>
                </a:moveTo>
                <a:lnTo>
                  <a:pt x="745236" y="0"/>
                </a:lnTo>
                <a:lnTo>
                  <a:pt x="745236" y="175260"/>
                </a:lnTo>
                <a:lnTo>
                  <a:pt x="0" y="175260"/>
                </a:lnTo>
                <a:lnTo>
                  <a:pt x="0" y="0"/>
                </a:lnTo>
                <a:close/>
              </a:path>
            </a:pathLst>
          </a:custGeom>
          <a:ln w="6096">
            <a:solidFill>
              <a:srgbClr val="313131"/>
            </a:solidFill>
          </a:ln>
        </p:spPr>
        <p:txBody>
          <a:bodyPr wrap="square" lIns="0" tIns="0" rIns="0" bIns="0" rtlCol="0"/>
          <a:lstStyle/>
          <a:p>
            <a:endParaRPr/>
          </a:p>
        </p:txBody>
      </p:sp>
      <p:sp>
        <p:nvSpPr>
          <p:cNvPr id="61" name="object 61"/>
          <p:cNvSpPr txBox="1"/>
          <p:nvPr/>
        </p:nvSpPr>
        <p:spPr>
          <a:xfrm>
            <a:off x="6509201" y="2051080"/>
            <a:ext cx="561975" cy="138499"/>
          </a:xfrm>
          <a:prstGeom prst="rect">
            <a:avLst/>
          </a:prstGeom>
        </p:spPr>
        <p:txBody>
          <a:bodyPr vert="horz" wrap="square" lIns="0" tIns="0" rIns="0" bIns="0" rtlCol="0">
            <a:spAutoFit/>
          </a:bodyPr>
          <a:lstStyle/>
          <a:p>
            <a:pPr marL="12700"/>
            <a:r>
              <a:rPr sz="900" spc="-5" dirty="0">
                <a:solidFill>
                  <a:srgbClr val="313131"/>
                </a:solidFill>
                <a:latin typeface="Verdana"/>
                <a:cs typeface="Verdana"/>
              </a:rPr>
              <a:t>Test</a:t>
            </a:r>
            <a:r>
              <a:rPr sz="900" spc="-105" dirty="0">
                <a:solidFill>
                  <a:srgbClr val="313131"/>
                </a:solidFill>
                <a:latin typeface="Verdana"/>
                <a:cs typeface="Verdana"/>
              </a:rPr>
              <a:t> </a:t>
            </a:r>
            <a:r>
              <a:rPr sz="900" dirty="0">
                <a:solidFill>
                  <a:srgbClr val="313131"/>
                </a:solidFill>
                <a:latin typeface="Verdana"/>
                <a:cs typeface="Verdana"/>
              </a:rPr>
              <a:t>data</a:t>
            </a:r>
            <a:endParaRPr sz="900">
              <a:latin typeface="Verdana"/>
              <a:cs typeface="Verdana"/>
            </a:endParaRPr>
          </a:p>
        </p:txBody>
      </p:sp>
      <p:sp>
        <p:nvSpPr>
          <p:cNvPr id="62" name="object 62"/>
          <p:cNvSpPr/>
          <p:nvPr/>
        </p:nvSpPr>
        <p:spPr>
          <a:xfrm>
            <a:off x="5731764" y="2517095"/>
            <a:ext cx="608330" cy="314325"/>
          </a:xfrm>
          <a:custGeom>
            <a:avLst/>
            <a:gdLst/>
            <a:ahLst/>
            <a:cxnLst/>
            <a:rect l="l" t="t" r="r" b="b"/>
            <a:pathLst>
              <a:path w="608329" h="314325">
                <a:moveTo>
                  <a:pt x="0" y="0"/>
                </a:moveTo>
                <a:lnTo>
                  <a:pt x="608076" y="0"/>
                </a:lnTo>
                <a:lnTo>
                  <a:pt x="608076" y="313944"/>
                </a:lnTo>
                <a:lnTo>
                  <a:pt x="0" y="313944"/>
                </a:lnTo>
                <a:lnTo>
                  <a:pt x="0" y="0"/>
                </a:lnTo>
                <a:close/>
              </a:path>
            </a:pathLst>
          </a:custGeom>
          <a:solidFill>
            <a:srgbClr val="FFFFFF"/>
          </a:solidFill>
        </p:spPr>
        <p:txBody>
          <a:bodyPr wrap="square" lIns="0" tIns="0" rIns="0" bIns="0" rtlCol="0"/>
          <a:lstStyle/>
          <a:p>
            <a:endParaRPr/>
          </a:p>
        </p:txBody>
      </p:sp>
      <p:sp>
        <p:nvSpPr>
          <p:cNvPr id="63" name="object 63"/>
          <p:cNvSpPr txBox="1"/>
          <p:nvPr/>
        </p:nvSpPr>
        <p:spPr>
          <a:xfrm>
            <a:off x="5731764" y="2517093"/>
            <a:ext cx="608330" cy="290464"/>
          </a:xfrm>
          <a:prstGeom prst="rect">
            <a:avLst/>
          </a:prstGeom>
          <a:ln w="6096">
            <a:solidFill>
              <a:srgbClr val="313131"/>
            </a:solidFill>
          </a:ln>
        </p:spPr>
        <p:txBody>
          <a:bodyPr vert="horz" wrap="square" lIns="0" tIns="13335" rIns="0" bIns="0" rtlCol="0">
            <a:spAutoFit/>
          </a:bodyPr>
          <a:lstStyle/>
          <a:p>
            <a:pPr marL="173990" marR="60960" indent="-106680">
              <a:spcBef>
                <a:spcPts val="105"/>
              </a:spcBef>
            </a:pPr>
            <a:r>
              <a:rPr sz="900" spc="-5" dirty="0">
                <a:solidFill>
                  <a:srgbClr val="313131"/>
                </a:solidFill>
                <a:latin typeface="Verdana"/>
                <a:cs typeface="Verdana"/>
              </a:rPr>
              <a:t>T</a:t>
            </a:r>
            <a:r>
              <a:rPr sz="900" dirty="0">
                <a:solidFill>
                  <a:srgbClr val="313131"/>
                </a:solidFill>
                <a:latin typeface="Verdana"/>
                <a:cs typeface="Verdana"/>
              </a:rPr>
              <a:t>r</a:t>
            </a:r>
            <a:r>
              <a:rPr sz="900" spc="-5" dirty="0">
                <a:solidFill>
                  <a:srgbClr val="313131"/>
                </a:solidFill>
                <a:latin typeface="Verdana"/>
                <a:cs typeface="Verdana"/>
              </a:rPr>
              <a:t>a</a:t>
            </a:r>
            <a:r>
              <a:rPr sz="900" spc="5" dirty="0">
                <a:solidFill>
                  <a:srgbClr val="313131"/>
                </a:solidFill>
                <a:latin typeface="Verdana"/>
                <a:cs typeface="Verdana"/>
              </a:rPr>
              <a:t>i</a:t>
            </a:r>
            <a:r>
              <a:rPr sz="900" spc="-10" dirty="0">
                <a:solidFill>
                  <a:srgbClr val="313131"/>
                </a:solidFill>
                <a:latin typeface="Verdana"/>
                <a:cs typeface="Verdana"/>
              </a:rPr>
              <a:t>n</a:t>
            </a:r>
            <a:r>
              <a:rPr sz="900" spc="5" dirty="0">
                <a:solidFill>
                  <a:srgbClr val="313131"/>
                </a:solidFill>
                <a:latin typeface="Verdana"/>
                <a:cs typeface="Verdana"/>
              </a:rPr>
              <a:t>i</a:t>
            </a:r>
            <a:r>
              <a:rPr sz="900" spc="-10" dirty="0">
                <a:solidFill>
                  <a:srgbClr val="313131"/>
                </a:solidFill>
                <a:latin typeface="Verdana"/>
                <a:cs typeface="Verdana"/>
              </a:rPr>
              <a:t>ng  </a:t>
            </a:r>
            <a:r>
              <a:rPr sz="900" dirty="0">
                <a:solidFill>
                  <a:srgbClr val="313131"/>
                </a:solidFill>
                <a:latin typeface="Verdana"/>
                <a:cs typeface="Verdana"/>
              </a:rPr>
              <a:t>data</a:t>
            </a:r>
            <a:endParaRPr sz="900">
              <a:latin typeface="Verdana"/>
              <a:cs typeface="Verdana"/>
            </a:endParaRPr>
          </a:p>
        </p:txBody>
      </p:sp>
      <p:sp>
        <p:nvSpPr>
          <p:cNvPr id="64" name="object 64"/>
          <p:cNvSpPr/>
          <p:nvPr/>
        </p:nvSpPr>
        <p:spPr>
          <a:xfrm>
            <a:off x="4280916" y="2585673"/>
            <a:ext cx="744220" cy="175260"/>
          </a:xfrm>
          <a:custGeom>
            <a:avLst/>
            <a:gdLst/>
            <a:ahLst/>
            <a:cxnLst/>
            <a:rect l="l" t="t" r="r" b="b"/>
            <a:pathLst>
              <a:path w="744220" h="175260">
                <a:moveTo>
                  <a:pt x="0" y="0"/>
                </a:moveTo>
                <a:lnTo>
                  <a:pt x="743711" y="0"/>
                </a:lnTo>
                <a:lnTo>
                  <a:pt x="743711" y="175260"/>
                </a:lnTo>
                <a:lnTo>
                  <a:pt x="0" y="175260"/>
                </a:lnTo>
                <a:lnTo>
                  <a:pt x="0" y="0"/>
                </a:lnTo>
                <a:close/>
              </a:path>
            </a:pathLst>
          </a:custGeom>
          <a:solidFill>
            <a:srgbClr val="FFFFFF"/>
          </a:solidFill>
        </p:spPr>
        <p:txBody>
          <a:bodyPr wrap="square" lIns="0" tIns="0" rIns="0" bIns="0" rtlCol="0"/>
          <a:lstStyle/>
          <a:p>
            <a:endParaRPr/>
          </a:p>
        </p:txBody>
      </p:sp>
      <p:sp>
        <p:nvSpPr>
          <p:cNvPr id="65" name="object 65"/>
          <p:cNvSpPr txBox="1"/>
          <p:nvPr/>
        </p:nvSpPr>
        <p:spPr>
          <a:xfrm>
            <a:off x="4280916" y="2585673"/>
            <a:ext cx="744220" cy="152606"/>
          </a:xfrm>
          <a:prstGeom prst="rect">
            <a:avLst/>
          </a:prstGeom>
          <a:ln w="6095">
            <a:solidFill>
              <a:srgbClr val="313131"/>
            </a:solidFill>
          </a:ln>
        </p:spPr>
        <p:txBody>
          <a:bodyPr vert="horz" wrap="square" lIns="0" tIns="13970" rIns="0" bIns="0" rtlCol="0">
            <a:spAutoFit/>
          </a:bodyPr>
          <a:lstStyle/>
          <a:p>
            <a:pPr marL="100330">
              <a:spcBef>
                <a:spcPts val="110"/>
              </a:spcBef>
            </a:pPr>
            <a:r>
              <a:rPr sz="900" spc="-5" dirty="0">
                <a:solidFill>
                  <a:srgbClr val="313131"/>
                </a:solidFill>
                <a:latin typeface="Verdana"/>
                <a:cs typeface="Verdana"/>
              </a:rPr>
              <a:t>Raw</a:t>
            </a:r>
            <a:r>
              <a:rPr sz="900" spc="-105" dirty="0">
                <a:solidFill>
                  <a:srgbClr val="313131"/>
                </a:solidFill>
                <a:latin typeface="Verdana"/>
                <a:cs typeface="Verdana"/>
              </a:rPr>
              <a:t> </a:t>
            </a:r>
            <a:r>
              <a:rPr sz="900" dirty="0">
                <a:solidFill>
                  <a:srgbClr val="313131"/>
                </a:solidFill>
                <a:latin typeface="Verdana"/>
                <a:cs typeface="Verdana"/>
              </a:rPr>
              <a:t>data</a:t>
            </a:r>
            <a:endParaRPr sz="900">
              <a:latin typeface="Verdana"/>
              <a:cs typeface="Verdana"/>
            </a:endParaRPr>
          </a:p>
        </p:txBody>
      </p:sp>
      <p:sp>
        <p:nvSpPr>
          <p:cNvPr id="66" name="object 66"/>
          <p:cNvSpPr/>
          <p:nvPr/>
        </p:nvSpPr>
        <p:spPr>
          <a:xfrm>
            <a:off x="2791969" y="2422608"/>
            <a:ext cx="878205" cy="314325"/>
          </a:xfrm>
          <a:custGeom>
            <a:avLst/>
            <a:gdLst/>
            <a:ahLst/>
            <a:cxnLst/>
            <a:rect l="l" t="t" r="r" b="b"/>
            <a:pathLst>
              <a:path w="878205" h="314325">
                <a:moveTo>
                  <a:pt x="0" y="0"/>
                </a:moveTo>
                <a:lnTo>
                  <a:pt x="877824" y="0"/>
                </a:lnTo>
                <a:lnTo>
                  <a:pt x="877824" y="313943"/>
                </a:lnTo>
                <a:lnTo>
                  <a:pt x="0" y="313943"/>
                </a:lnTo>
                <a:lnTo>
                  <a:pt x="0" y="0"/>
                </a:lnTo>
                <a:close/>
              </a:path>
            </a:pathLst>
          </a:custGeom>
          <a:solidFill>
            <a:srgbClr val="FFFFFF"/>
          </a:solidFill>
        </p:spPr>
        <p:txBody>
          <a:bodyPr wrap="square" lIns="0" tIns="0" rIns="0" bIns="0" rtlCol="0"/>
          <a:lstStyle/>
          <a:p>
            <a:endParaRPr/>
          </a:p>
        </p:txBody>
      </p:sp>
      <p:sp>
        <p:nvSpPr>
          <p:cNvPr id="67" name="object 67"/>
          <p:cNvSpPr txBox="1"/>
          <p:nvPr/>
        </p:nvSpPr>
        <p:spPr>
          <a:xfrm>
            <a:off x="2791969" y="2422606"/>
            <a:ext cx="878205" cy="290464"/>
          </a:xfrm>
          <a:prstGeom prst="rect">
            <a:avLst/>
          </a:prstGeom>
          <a:ln w="6096">
            <a:solidFill>
              <a:srgbClr val="313131"/>
            </a:solidFill>
          </a:ln>
        </p:spPr>
        <p:txBody>
          <a:bodyPr vert="horz" wrap="square" lIns="0" tIns="13335" rIns="0" bIns="0" rtlCol="0">
            <a:spAutoFit/>
          </a:bodyPr>
          <a:lstStyle/>
          <a:p>
            <a:pPr marL="52069" marR="44450" indent="214629">
              <a:spcBef>
                <a:spcPts val="105"/>
              </a:spcBef>
            </a:pPr>
            <a:r>
              <a:rPr sz="900" dirty="0">
                <a:solidFill>
                  <a:srgbClr val="313131"/>
                </a:solidFill>
                <a:latin typeface="Verdana"/>
                <a:cs typeface="Verdana"/>
              </a:rPr>
              <a:t>Model  </a:t>
            </a:r>
            <a:r>
              <a:rPr sz="900" spc="-5" dirty="0">
                <a:solidFill>
                  <a:srgbClr val="313131"/>
                </a:solidFill>
                <a:latin typeface="Verdana"/>
                <a:cs typeface="Verdana"/>
              </a:rPr>
              <a:t>requirements</a:t>
            </a:r>
            <a:endParaRPr sz="900">
              <a:latin typeface="Verdana"/>
              <a:cs typeface="Verdana"/>
            </a:endParaRPr>
          </a:p>
        </p:txBody>
      </p:sp>
      <p:sp>
        <p:nvSpPr>
          <p:cNvPr id="68" name="object 68"/>
          <p:cNvSpPr/>
          <p:nvPr/>
        </p:nvSpPr>
        <p:spPr>
          <a:xfrm>
            <a:off x="8546592" y="2520144"/>
            <a:ext cx="617220" cy="314325"/>
          </a:xfrm>
          <a:custGeom>
            <a:avLst/>
            <a:gdLst/>
            <a:ahLst/>
            <a:cxnLst/>
            <a:rect l="l" t="t" r="r" b="b"/>
            <a:pathLst>
              <a:path w="617220" h="314325">
                <a:moveTo>
                  <a:pt x="0" y="0"/>
                </a:moveTo>
                <a:lnTo>
                  <a:pt x="617220" y="0"/>
                </a:lnTo>
                <a:lnTo>
                  <a:pt x="617220" y="313944"/>
                </a:lnTo>
                <a:lnTo>
                  <a:pt x="0" y="313944"/>
                </a:lnTo>
                <a:lnTo>
                  <a:pt x="0" y="0"/>
                </a:lnTo>
                <a:close/>
              </a:path>
            </a:pathLst>
          </a:custGeom>
          <a:solidFill>
            <a:srgbClr val="FFFFFF"/>
          </a:solidFill>
        </p:spPr>
        <p:txBody>
          <a:bodyPr wrap="square" lIns="0" tIns="0" rIns="0" bIns="0" rtlCol="0"/>
          <a:lstStyle/>
          <a:p>
            <a:endParaRPr/>
          </a:p>
        </p:txBody>
      </p:sp>
      <p:sp>
        <p:nvSpPr>
          <p:cNvPr id="69" name="object 69"/>
          <p:cNvSpPr txBox="1"/>
          <p:nvPr/>
        </p:nvSpPr>
        <p:spPr>
          <a:xfrm>
            <a:off x="8546592" y="2520144"/>
            <a:ext cx="617220" cy="289823"/>
          </a:xfrm>
          <a:prstGeom prst="rect">
            <a:avLst/>
          </a:prstGeom>
          <a:ln w="6096">
            <a:solidFill>
              <a:srgbClr val="313131"/>
            </a:solidFill>
          </a:ln>
        </p:spPr>
        <p:txBody>
          <a:bodyPr vert="horz" wrap="square" lIns="0" tIns="12700" rIns="0" bIns="0" rtlCol="0">
            <a:spAutoFit/>
          </a:bodyPr>
          <a:lstStyle/>
          <a:p>
            <a:pPr marL="127000" marR="82550" indent="-38100">
              <a:spcBef>
                <a:spcPts val="100"/>
              </a:spcBef>
            </a:pPr>
            <a:r>
              <a:rPr sz="900" spc="-5" dirty="0">
                <a:solidFill>
                  <a:srgbClr val="313131"/>
                </a:solidFill>
                <a:latin typeface="Verdana"/>
                <a:cs typeface="Verdana"/>
              </a:rPr>
              <a:t>T</a:t>
            </a:r>
            <a:r>
              <a:rPr sz="900" dirty="0">
                <a:solidFill>
                  <a:srgbClr val="313131"/>
                </a:solidFill>
                <a:latin typeface="Verdana"/>
                <a:cs typeface="Verdana"/>
              </a:rPr>
              <a:t>r</a:t>
            </a:r>
            <a:r>
              <a:rPr sz="900" spc="-5" dirty="0">
                <a:solidFill>
                  <a:srgbClr val="313131"/>
                </a:solidFill>
                <a:latin typeface="Verdana"/>
                <a:cs typeface="Verdana"/>
              </a:rPr>
              <a:t>a</a:t>
            </a:r>
            <a:r>
              <a:rPr sz="900" spc="5" dirty="0">
                <a:solidFill>
                  <a:srgbClr val="313131"/>
                </a:solidFill>
                <a:latin typeface="Verdana"/>
                <a:cs typeface="Verdana"/>
              </a:rPr>
              <a:t>i</a:t>
            </a:r>
            <a:r>
              <a:rPr sz="900" spc="-10" dirty="0">
                <a:solidFill>
                  <a:srgbClr val="313131"/>
                </a:solidFill>
                <a:latin typeface="Verdana"/>
                <a:cs typeface="Verdana"/>
              </a:rPr>
              <a:t>n</a:t>
            </a:r>
            <a:r>
              <a:rPr sz="900" dirty="0">
                <a:solidFill>
                  <a:srgbClr val="313131"/>
                </a:solidFill>
                <a:latin typeface="Verdana"/>
                <a:cs typeface="Verdana"/>
              </a:rPr>
              <a:t>ed  model</a:t>
            </a:r>
            <a:endParaRPr sz="900">
              <a:latin typeface="Verdana"/>
              <a:cs typeface="Verdana"/>
            </a:endParaRPr>
          </a:p>
        </p:txBody>
      </p:sp>
      <p:sp>
        <p:nvSpPr>
          <p:cNvPr id="70" name="object 70"/>
          <p:cNvSpPr/>
          <p:nvPr/>
        </p:nvSpPr>
        <p:spPr>
          <a:xfrm>
            <a:off x="2004059" y="5776932"/>
            <a:ext cx="8181340" cy="227329"/>
          </a:xfrm>
          <a:custGeom>
            <a:avLst/>
            <a:gdLst/>
            <a:ahLst/>
            <a:cxnLst/>
            <a:rect l="l" t="t" r="r" b="b"/>
            <a:pathLst>
              <a:path w="8181340" h="227329">
                <a:moveTo>
                  <a:pt x="8180832" y="0"/>
                </a:moveTo>
                <a:lnTo>
                  <a:pt x="113537" y="0"/>
                </a:lnTo>
                <a:lnTo>
                  <a:pt x="0" y="113537"/>
                </a:lnTo>
                <a:lnTo>
                  <a:pt x="113537" y="227075"/>
                </a:lnTo>
                <a:lnTo>
                  <a:pt x="8180832" y="227075"/>
                </a:lnTo>
                <a:lnTo>
                  <a:pt x="8067293" y="113537"/>
                </a:lnTo>
                <a:lnTo>
                  <a:pt x="8180832" y="0"/>
                </a:lnTo>
                <a:close/>
              </a:path>
            </a:pathLst>
          </a:custGeom>
          <a:solidFill>
            <a:srgbClr val="FFB818"/>
          </a:solidFill>
        </p:spPr>
        <p:txBody>
          <a:bodyPr wrap="square" lIns="0" tIns="0" rIns="0" bIns="0" rtlCol="0"/>
          <a:lstStyle/>
          <a:p>
            <a:endParaRPr/>
          </a:p>
        </p:txBody>
      </p:sp>
      <p:sp>
        <p:nvSpPr>
          <p:cNvPr id="71" name="object 71"/>
          <p:cNvSpPr/>
          <p:nvPr/>
        </p:nvSpPr>
        <p:spPr>
          <a:xfrm>
            <a:off x="2004059" y="5776932"/>
            <a:ext cx="8181340" cy="227329"/>
          </a:xfrm>
          <a:custGeom>
            <a:avLst/>
            <a:gdLst/>
            <a:ahLst/>
            <a:cxnLst/>
            <a:rect l="l" t="t" r="r" b="b"/>
            <a:pathLst>
              <a:path w="8181340" h="227329">
                <a:moveTo>
                  <a:pt x="8180832" y="0"/>
                </a:moveTo>
                <a:lnTo>
                  <a:pt x="113537" y="0"/>
                </a:lnTo>
                <a:lnTo>
                  <a:pt x="0" y="113537"/>
                </a:lnTo>
                <a:lnTo>
                  <a:pt x="113537" y="227075"/>
                </a:lnTo>
                <a:lnTo>
                  <a:pt x="8180832" y="227075"/>
                </a:lnTo>
                <a:lnTo>
                  <a:pt x="8067293" y="113537"/>
                </a:lnTo>
                <a:lnTo>
                  <a:pt x="8180832" y="0"/>
                </a:lnTo>
                <a:close/>
              </a:path>
            </a:pathLst>
          </a:custGeom>
          <a:ln w="12192">
            <a:solidFill>
              <a:srgbClr val="787878"/>
            </a:solidFill>
          </a:ln>
        </p:spPr>
        <p:txBody>
          <a:bodyPr wrap="square" lIns="0" tIns="0" rIns="0" bIns="0" rtlCol="0"/>
          <a:lstStyle/>
          <a:p>
            <a:endParaRPr/>
          </a:p>
        </p:txBody>
      </p:sp>
      <p:sp>
        <p:nvSpPr>
          <p:cNvPr id="72" name="object 72"/>
          <p:cNvSpPr txBox="1"/>
          <p:nvPr/>
        </p:nvSpPr>
        <p:spPr>
          <a:xfrm>
            <a:off x="5782195" y="5789717"/>
            <a:ext cx="624840" cy="184666"/>
          </a:xfrm>
          <a:prstGeom prst="rect">
            <a:avLst/>
          </a:prstGeom>
        </p:spPr>
        <p:txBody>
          <a:bodyPr vert="horz" wrap="square" lIns="0" tIns="0" rIns="0" bIns="0" rtlCol="0">
            <a:spAutoFit/>
          </a:bodyPr>
          <a:lstStyle/>
          <a:p>
            <a:pPr marL="12700"/>
            <a:r>
              <a:rPr sz="1200" b="1" spc="-5" dirty="0">
                <a:solidFill>
                  <a:srgbClr val="FCFCFC"/>
                </a:solidFill>
                <a:latin typeface="Calibri"/>
                <a:cs typeface="Calibri"/>
              </a:rPr>
              <a:t>Feedback</a:t>
            </a:r>
            <a:endParaRPr sz="1200">
              <a:latin typeface="Calibri"/>
              <a:cs typeface="Calibri"/>
            </a:endParaRPr>
          </a:p>
        </p:txBody>
      </p:sp>
      <p:sp>
        <p:nvSpPr>
          <p:cNvPr id="73" name="object 73"/>
          <p:cNvSpPr/>
          <p:nvPr/>
        </p:nvSpPr>
        <p:spPr>
          <a:xfrm>
            <a:off x="6166105" y="2975818"/>
            <a:ext cx="1259205" cy="523240"/>
          </a:xfrm>
          <a:custGeom>
            <a:avLst/>
            <a:gdLst/>
            <a:ahLst/>
            <a:cxnLst/>
            <a:rect l="l" t="t" r="r" b="b"/>
            <a:pathLst>
              <a:path w="1259204" h="523239">
                <a:moveTo>
                  <a:pt x="997458" y="0"/>
                </a:moveTo>
                <a:lnTo>
                  <a:pt x="0" y="0"/>
                </a:lnTo>
                <a:lnTo>
                  <a:pt x="0" y="522731"/>
                </a:lnTo>
                <a:lnTo>
                  <a:pt x="997458" y="522731"/>
                </a:lnTo>
                <a:lnTo>
                  <a:pt x="1258824" y="261365"/>
                </a:lnTo>
                <a:lnTo>
                  <a:pt x="997458" y="0"/>
                </a:lnTo>
                <a:close/>
              </a:path>
            </a:pathLst>
          </a:custGeom>
          <a:solidFill>
            <a:srgbClr val="DD630B"/>
          </a:solidFill>
        </p:spPr>
        <p:txBody>
          <a:bodyPr wrap="square" lIns="0" tIns="0" rIns="0" bIns="0" rtlCol="0"/>
          <a:lstStyle/>
          <a:p>
            <a:endParaRPr/>
          </a:p>
        </p:txBody>
      </p:sp>
      <p:sp>
        <p:nvSpPr>
          <p:cNvPr id="74" name="object 74"/>
          <p:cNvSpPr/>
          <p:nvPr/>
        </p:nvSpPr>
        <p:spPr>
          <a:xfrm>
            <a:off x="6166105" y="2975818"/>
            <a:ext cx="1259205" cy="523240"/>
          </a:xfrm>
          <a:custGeom>
            <a:avLst/>
            <a:gdLst/>
            <a:ahLst/>
            <a:cxnLst/>
            <a:rect l="l" t="t" r="r" b="b"/>
            <a:pathLst>
              <a:path w="1259204" h="523239">
                <a:moveTo>
                  <a:pt x="0" y="0"/>
                </a:moveTo>
                <a:lnTo>
                  <a:pt x="997458" y="0"/>
                </a:lnTo>
                <a:lnTo>
                  <a:pt x="1258824" y="261365"/>
                </a:lnTo>
                <a:lnTo>
                  <a:pt x="997458" y="522731"/>
                </a:lnTo>
                <a:lnTo>
                  <a:pt x="0" y="522731"/>
                </a:lnTo>
                <a:lnTo>
                  <a:pt x="0" y="0"/>
                </a:lnTo>
                <a:close/>
              </a:path>
            </a:pathLst>
          </a:custGeom>
          <a:ln w="12192">
            <a:solidFill>
              <a:srgbClr val="787878"/>
            </a:solidFill>
          </a:ln>
        </p:spPr>
        <p:txBody>
          <a:bodyPr wrap="square" lIns="0" tIns="0" rIns="0" bIns="0" rtlCol="0"/>
          <a:lstStyle/>
          <a:p>
            <a:endParaRPr/>
          </a:p>
        </p:txBody>
      </p:sp>
      <p:sp>
        <p:nvSpPr>
          <p:cNvPr id="75" name="object 75"/>
          <p:cNvSpPr txBox="1"/>
          <p:nvPr/>
        </p:nvSpPr>
        <p:spPr>
          <a:xfrm>
            <a:off x="6399541" y="3045556"/>
            <a:ext cx="661035" cy="184666"/>
          </a:xfrm>
          <a:prstGeom prst="rect">
            <a:avLst/>
          </a:prstGeom>
        </p:spPr>
        <p:txBody>
          <a:bodyPr vert="horz" wrap="square" lIns="0" tIns="0" rIns="0" bIns="0" rtlCol="0">
            <a:spAutoFit/>
          </a:bodyPr>
          <a:lstStyle/>
          <a:p>
            <a:pPr marL="12700"/>
            <a:r>
              <a:rPr sz="1200" b="1" spc="-5" dirty="0">
                <a:solidFill>
                  <a:srgbClr val="FFFFFF"/>
                </a:solidFill>
                <a:latin typeface="Calibri"/>
                <a:cs typeface="Calibri"/>
              </a:rPr>
              <a:t>Predictive</a:t>
            </a:r>
            <a:endParaRPr sz="1200">
              <a:latin typeface="Calibri"/>
              <a:cs typeface="Calibri"/>
            </a:endParaRPr>
          </a:p>
        </p:txBody>
      </p:sp>
      <p:sp>
        <p:nvSpPr>
          <p:cNvPr id="76" name="object 76"/>
          <p:cNvSpPr txBox="1"/>
          <p:nvPr/>
        </p:nvSpPr>
        <p:spPr>
          <a:xfrm>
            <a:off x="6396492" y="3228436"/>
            <a:ext cx="668020" cy="184666"/>
          </a:xfrm>
          <a:prstGeom prst="rect">
            <a:avLst/>
          </a:prstGeom>
        </p:spPr>
        <p:txBody>
          <a:bodyPr vert="horz" wrap="square" lIns="0" tIns="0" rIns="0" bIns="0" rtlCol="0">
            <a:spAutoFit/>
          </a:bodyPr>
          <a:lstStyle/>
          <a:p>
            <a:pPr marL="12700"/>
            <a:r>
              <a:rPr sz="1200" b="1" spc="-5" dirty="0">
                <a:solidFill>
                  <a:srgbClr val="FFFFFF"/>
                </a:solidFill>
                <a:latin typeface="Calibri"/>
                <a:cs typeface="Calibri"/>
              </a:rPr>
              <a:t>M</a:t>
            </a:r>
            <a:r>
              <a:rPr sz="1200" b="1" dirty="0">
                <a:solidFill>
                  <a:srgbClr val="FFFFFF"/>
                </a:solidFill>
                <a:latin typeface="Calibri"/>
                <a:cs typeface="Calibri"/>
              </a:rPr>
              <a:t>od</a:t>
            </a:r>
            <a:r>
              <a:rPr sz="1200" b="1" spc="-5" dirty="0">
                <a:solidFill>
                  <a:srgbClr val="FFFFFF"/>
                </a:solidFill>
                <a:latin typeface="Calibri"/>
                <a:cs typeface="Calibri"/>
              </a:rPr>
              <a:t>e</a:t>
            </a:r>
            <a:r>
              <a:rPr sz="1200" b="1" spc="5" dirty="0">
                <a:solidFill>
                  <a:srgbClr val="FFFFFF"/>
                </a:solidFill>
                <a:latin typeface="Calibri"/>
                <a:cs typeface="Calibri"/>
              </a:rPr>
              <a:t>lli</a:t>
            </a:r>
            <a:r>
              <a:rPr sz="1200" b="1" dirty="0">
                <a:solidFill>
                  <a:srgbClr val="FFFFFF"/>
                </a:solidFill>
                <a:latin typeface="Calibri"/>
                <a:cs typeface="Calibri"/>
              </a:rPr>
              <a:t>ng</a:t>
            </a:r>
            <a:endParaRPr sz="1200">
              <a:latin typeface="Calibri"/>
              <a:cs typeface="Calibri"/>
            </a:endParaRPr>
          </a:p>
        </p:txBody>
      </p:sp>
      <p:sp>
        <p:nvSpPr>
          <p:cNvPr id="77" name="object 77"/>
          <p:cNvSpPr txBox="1"/>
          <p:nvPr/>
        </p:nvSpPr>
        <p:spPr>
          <a:xfrm>
            <a:off x="10349296" y="3339909"/>
            <a:ext cx="107722" cy="2301875"/>
          </a:xfrm>
          <a:prstGeom prst="rect">
            <a:avLst/>
          </a:prstGeom>
        </p:spPr>
        <p:txBody>
          <a:bodyPr vert="vert270" wrap="square" lIns="0" tIns="12700" rIns="0" bIns="0" rtlCol="0">
            <a:spAutoFit/>
          </a:bodyPr>
          <a:lstStyle/>
          <a:p>
            <a:pPr marL="12700">
              <a:spcBef>
                <a:spcPts val="100"/>
              </a:spcBef>
            </a:pPr>
            <a:r>
              <a:rPr sz="700" spc="-5" dirty="0">
                <a:solidFill>
                  <a:srgbClr val="959595"/>
                </a:solidFill>
                <a:latin typeface="Verdana"/>
                <a:cs typeface="Verdana"/>
              </a:rPr>
              <a:t>Ico</a:t>
            </a:r>
            <a:r>
              <a:rPr sz="700" dirty="0">
                <a:solidFill>
                  <a:srgbClr val="959595"/>
                </a:solidFill>
                <a:latin typeface="Verdana"/>
                <a:cs typeface="Verdana"/>
              </a:rPr>
              <a:t>ns</a:t>
            </a:r>
            <a:r>
              <a:rPr sz="700" spc="15" dirty="0">
                <a:solidFill>
                  <a:srgbClr val="959595"/>
                </a:solidFill>
                <a:latin typeface="Verdana"/>
                <a:cs typeface="Verdana"/>
              </a:rPr>
              <a:t> </a:t>
            </a:r>
            <a:r>
              <a:rPr sz="700" spc="-5" dirty="0">
                <a:solidFill>
                  <a:srgbClr val="959595"/>
                </a:solidFill>
                <a:latin typeface="Verdana"/>
                <a:cs typeface="Verdana"/>
              </a:rPr>
              <a:t>m</a:t>
            </a:r>
            <a:r>
              <a:rPr sz="700" dirty="0">
                <a:solidFill>
                  <a:srgbClr val="959595"/>
                </a:solidFill>
                <a:latin typeface="Verdana"/>
                <a:cs typeface="Verdana"/>
              </a:rPr>
              <a:t>a</a:t>
            </a:r>
            <a:r>
              <a:rPr sz="700" spc="-5" dirty="0">
                <a:solidFill>
                  <a:srgbClr val="959595"/>
                </a:solidFill>
                <a:latin typeface="Verdana"/>
                <a:cs typeface="Verdana"/>
              </a:rPr>
              <a:t>d</a:t>
            </a:r>
            <a:r>
              <a:rPr sz="700" dirty="0">
                <a:solidFill>
                  <a:srgbClr val="959595"/>
                </a:solidFill>
                <a:latin typeface="Verdana"/>
                <a:cs typeface="Verdana"/>
              </a:rPr>
              <a:t>e</a:t>
            </a:r>
            <a:r>
              <a:rPr sz="700" spc="10" dirty="0">
                <a:solidFill>
                  <a:srgbClr val="959595"/>
                </a:solidFill>
                <a:latin typeface="Verdana"/>
                <a:cs typeface="Verdana"/>
              </a:rPr>
              <a:t> </a:t>
            </a:r>
            <a:r>
              <a:rPr sz="700" spc="-5" dirty="0">
                <a:solidFill>
                  <a:srgbClr val="959595"/>
                </a:solidFill>
                <a:latin typeface="Verdana"/>
                <a:cs typeface="Verdana"/>
              </a:rPr>
              <a:t>b</a:t>
            </a:r>
            <a:r>
              <a:rPr sz="700" dirty="0">
                <a:solidFill>
                  <a:srgbClr val="959595"/>
                </a:solidFill>
                <a:latin typeface="Verdana"/>
                <a:cs typeface="Verdana"/>
              </a:rPr>
              <a:t>y</a:t>
            </a:r>
            <a:r>
              <a:rPr sz="700" spc="10" dirty="0">
                <a:solidFill>
                  <a:srgbClr val="959595"/>
                </a:solidFill>
                <a:latin typeface="Verdana"/>
                <a:cs typeface="Verdana"/>
              </a:rPr>
              <a:t> </a:t>
            </a:r>
            <a:r>
              <a:rPr sz="700" dirty="0">
                <a:solidFill>
                  <a:srgbClr val="959595"/>
                </a:solidFill>
                <a:latin typeface="Verdana"/>
                <a:cs typeface="Verdana"/>
              </a:rPr>
              <a:t>S</a:t>
            </a:r>
            <a:r>
              <a:rPr sz="700" spc="-5" dirty="0">
                <a:solidFill>
                  <a:srgbClr val="959595"/>
                </a:solidFill>
                <a:latin typeface="Verdana"/>
                <a:cs typeface="Verdana"/>
              </a:rPr>
              <a:t>m</a:t>
            </a:r>
            <a:r>
              <a:rPr sz="700" dirty="0">
                <a:solidFill>
                  <a:srgbClr val="959595"/>
                </a:solidFill>
                <a:latin typeface="Verdana"/>
                <a:cs typeface="Verdana"/>
              </a:rPr>
              <a:t>a</a:t>
            </a:r>
            <a:r>
              <a:rPr sz="700" spc="-5" dirty="0">
                <a:solidFill>
                  <a:srgbClr val="959595"/>
                </a:solidFill>
                <a:latin typeface="Verdana"/>
                <a:cs typeface="Verdana"/>
              </a:rPr>
              <a:t>s</a:t>
            </a:r>
            <a:r>
              <a:rPr sz="700" dirty="0">
                <a:solidFill>
                  <a:srgbClr val="959595"/>
                </a:solidFill>
                <a:latin typeface="Verdana"/>
                <a:cs typeface="Verdana"/>
              </a:rPr>
              <a:t>h</a:t>
            </a:r>
            <a:r>
              <a:rPr sz="700" spc="-15" dirty="0">
                <a:solidFill>
                  <a:srgbClr val="959595"/>
                </a:solidFill>
                <a:latin typeface="Verdana"/>
                <a:cs typeface="Verdana"/>
              </a:rPr>
              <a:t>i</a:t>
            </a:r>
            <a:r>
              <a:rPr sz="700" spc="-5" dirty="0">
                <a:solidFill>
                  <a:srgbClr val="959595"/>
                </a:solidFill>
                <a:latin typeface="Verdana"/>
                <a:cs typeface="Verdana"/>
              </a:rPr>
              <a:t>co</a:t>
            </a:r>
            <a:r>
              <a:rPr sz="700" dirty="0">
                <a:solidFill>
                  <a:srgbClr val="959595"/>
                </a:solidFill>
                <a:latin typeface="Verdana"/>
                <a:cs typeface="Verdana"/>
              </a:rPr>
              <a:t>ns</a:t>
            </a:r>
            <a:r>
              <a:rPr sz="700" spc="15" dirty="0">
                <a:solidFill>
                  <a:srgbClr val="959595"/>
                </a:solidFill>
                <a:latin typeface="Verdana"/>
                <a:cs typeface="Verdana"/>
              </a:rPr>
              <a:t> </a:t>
            </a:r>
            <a:r>
              <a:rPr sz="700" spc="-5" dirty="0">
                <a:solidFill>
                  <a:srgbClr val="959595"/>
                </a:solidFill>
                <a:latin typeface="Verdana"/>
                <a:cs typeface="Verdana"/>
              </a:rPr>
              <a:t>f</a:t>
            </a:r>
            <a:r>
              <a:rPr sz="700" dirty="0">
                <a:solidFill>
                  <a:srgbClr val="959595"/>
                </a:solidFill>
                <a:latin typeface="Verdana"/>
                <a:cs typeface="Verdana"/>
              </a:rPr>
              <a:t>r</a:t>
            </a:r>
            <a:r>
              <a:rPr sz="700" spc="-5" dirty="0">
                <a:solidFill>
                  <a:srgbClr val="959595"/>
                </a:solidFill>
                <a:latin typeface="Verdana"/>
                <a:cs typeface="Verdana"/>
              </a:rPr>
              <a:t>o</a:t>
            </a:r>
            <a:r>
              <a:rPr sz="700" dirty="0">
                <a:solidFill>
                  <a:srgbClr val="959595"/>
                </a:solidFill>
                <a:latin typeface="Verdana"/>
                <a:cs typeface="Verdana"/>
              </a:rPr>
              <a:t>m</a:t>
            </a:r>
            <a:r>
              <a:rPr sz="700" spc="10" dirty="0">
                <a:solidFill>
                  <a:srgbClr val="959595"/>
                </a:solidFill>
                <a:latin typeface="Verdana"/>
                <a:cs typeface="Verdana"/>
              </a:rPr>
              <a:t> </a:t>
            </a:r>
            <a:r>
              <a:rPr sz="700" spc="-10" dirty="0">
                <a:solidFill>
                  <a:srgbClr val="959595"/>
                </a:solidFill>
                <a:latin typeface="Verdana"/>
                <a:cs typeface="Verdana"/>
                <a:hlinkClick r:id="rId2"/>
              </a:rPr>
              <a:t>www</a:t>
            </a:r>
            <a:r>
              <a:rPr sz="700" spc="-5" dirty="0">
                <a:solidFill>
                  <a:srgbClr val="959595"/>
                </a:solidFill>
                <a:latin typeface="Verdana"/>
                <a:cs typeface="Verdana"/>
                <a:hlinkClick r:id="rId2"/>
              </a:rPr>
              <a:t>.f</a:t>
            </a:r>
            <a:r>
              <a:rPr sz="700" spc="-15" dirty="0">
                <a:solidFill>
                  <a:srgbClr val="959595"/>
                </a:solidFill>
                <a:latin typeface="Verdana"/>
                <a:cs typeface="Verdana"/>
                <a:hlinkClick r:id="rId2"/>
              </a:rPr>
              <a:t>l</a:t>
            </a:r>
            <a:r>
              <a:rPr sz="700" dirty="0">
                <a:solidFill>
                  <a:srgbClr val="959595"/>
                </a:solidFill>
                <a:latin typeface="Verdana"/>
                <a:cs typeface="Verdana"/>
                <a:hlinkClick r:id="rId2"/>
              </a:rPr>
              <a:t>at</a:t>
            </a:r>
            <a:r>
              <a:rPr sz="700" spc="-15" dirty="0">
                <a:solidFill>
                  <a:srgbClr val="959595"/>
                </a:solidFill>
                <a:latin typeface="Verdana"/>
                <a:cs typeface="Verdana"/>
                <a:hlinkClick r:id="rId2"/>
              </a:rPr>
              <a:t>i</a:t>
            </a:r>
            <a:r>
              <a:rPr sz="700" spc="5" dirty="0">
                <a:solidFill>
                  <a:srgbClr val="959595"/>
                </a:solidFill>
                <a:latin typeface="Verdana"/>
                <a:cs typeface="Verdana"/>
                <a:hlinkClick r:id="rId2"/>
              </a:rPr>
              <a:t>c</a:t>
            </a:r>
            <a:r>
              <a:rPr sz="700" spc="-5" dirty="0">
                <a:solidFill>
                  <a:srgbClr val="959595"/>
                </a:solidFill>
                <a:latin typeface="Verdana"/>
                <a:cs typeface="Verdana"/>
                <a:hlinkClick r:id="rId2"/>
              </a:rPr>
              <a:t>o</a:t>
            </a:r>
            <a:r>
              <a:rPr sz="700" dirty="0">
                <a:solidFill>
                  <a:srgbClr val="959595"/>
                </a:solidFill>
                <a:latin typeface="Verdana"/>
                <a:cs typeface="Verdana"/>
                <a:hlinkClick r:id="rId2"/>
              </a:rPr>
              <a:t>n</a:t>
            </a:r>
            <a:r>
              <a:rPr sz="700" spc="-5" dirty="0">
                <a:solidFill>
                  <a:srgbClr val="959595"/>
                </a:solidFill>
                <a:latin typeface="Verdana"/>
                <a:cs typeface="Verdana"/>
                <a:hlinkClick r:id="rId2"/>
              </a:rPr>
              <a:t>.co</a:t>
            </a:r>
            <a:r>
              <a:rPr sz="700" dirty="0">
                <a:solidFill>
                  <a:srgbClr val="959595"/>
                </a:solidFill>
                <a:latin typeface="Verdana"/>
                <a:cs typeface="Verdana"/>
                <a:hlinkClick r:id="rId2"/>
              </a:rPr>
              <a:t>m</a:t>
            </a:r>
            <a:endParaRPr sz="700">
              <a:latin typeface="Verdana"/>
              <a:cs typeface="Verdana"/>
            </a:endParaRPr>
          </a:p>
        </p:txBody>
      </p:sp>
      <p:sp>
        <p:nvSpPr>
          <p:cNvPr id="78" name="object 78"/>
          <p:cNvSpPr/>
          <p:nvPr/>
        </p:nvSpPr>
        <p:spPr>
          <a:xfrm>
            <a:off x="3788666" y="3423888"/>
            <a:ext cx="417575" cy="419087"/>
          </a:xfrm>
          <a:prstGeom prst="rect">
            <a:avLst/>
          </a:prstGeom>
          <a:blipFill>
            <a:blip r:embed="rId3" cstate="print"/>
            <a:stretch>
              <a:fillRect/>
            </a:stretch>
          </a:blipFill>
        </p:spPr>
        <p:txBody>
          <a:bodyPr wrap="square" lIns="0" tIns="0" rIns="0" bIns="0" rtlCol="0"/>
          <a:lstStyle/>
          <a:p>
            <a:endParaRPr/>
          </a:p>
        </p:txBody>
      </p:sp>
      <p:sp>
        <p:nvSpPr>
          <p:cNvPr id="79" name="object 79"/>
          <p:cNvSpPr/>
          <p:nvPr/>
        </p:nvSpPr>
        <p:spPr>
          <a:xfrm>
            <a:off x="3808476" y="3443685"/>
            <a:ext cx="378460" cy="379730"/>
          </a:xfrm>
          <a:custGeom>
            <a:avLst/>
            <a:gdLst/>
            <a:ahLst/>
            <a:cxnLst/>
            <a:rect l="l" t="t" r="r" b="b"/>
            <a:pathLst>
              <a:path w="378460" h="379730">
                <a:moveTo>
                  <a:pt x="188976" y="0"/>
                </a:moveTo>
                <a:lnTo>
                  <a:pt x="138738" y="6777"/>
                </a:lnTo>
                <a:lnTo>
                  <a:pt x="93596" y="25905"/>
                </a:lnTo>
                <a:lnTo>
                  <a:pt x="55349" y="55573"/>
                </a:lnTo>
                <a:lnTo>
                  <a:pt x="25800" y="93974"/>
                </a:lnTo>
                <a:lnTo>
                  <a:pt x="6750" y="139298"/>
                </a:lnTo>
                <a:lnTo>
                  <a:pt x="0" y="189737"/>
                </a:lnTo>
                <a:lnTo>
                  <a:pt x="6750" y="240177"/>
                </a:lnTo>
                <a:lnTo>
                  <a:pt x="25800" y="285501"/>
                </a:lnTo>
                <a:lnTo>
                  <a:pt x="55349" y="323902"/>
                </a:lnTo>
                <a:lnTo>
                  <a:pt x="93596" y="353570"/>
                </a:lnTo>
                <a:lnTo>
                  <a:pt x="138738" y="372698"/>
                </a:lnTo>
                <a:lnTo>
                  <a:pt x="188976" y="379475"/>
                </a:lnTo>
                <a:lnTo>
                  <a:pt x="239213" y="372698"/>
                </a:lnTo>
                <a:lnTo>
                  <a:pt x="284355" y="353570"/>
                </a:lnTo>
                <a:lnTo>
                  <a:pt x="322602" y="323902"/>
                </a:lnTo>
                <a:lnTo>
                  <a:pt x="352151" y="285501"/>
                </a:lnTo>
                <a:lnTo>
                  <a:pt x="371201" y="240177"/>
                </a:lnTo>
                <a:lnTo>
                  <a:pt x="377952" y="189737"/>
                </a:lnTo>
                <a:lnTo>
                  <a:pt x="371201" y="139298"/>
                </a:lnTo>
                <a:lnTo>
                  <a:pt x="352151" y="93974"/>
                </a:lnTo>
                <a:lnTo>
                  <a:pt x="322602" y="55573"/>
                </a:lnTo>
                <a:lnTo>
                  <a:pt x="284355" y="25905"/>
                </a:lnTo>
                <a:lnTo>
                  <a:pt x="239213" y="6777"/>
                </a:lnTo>
                <a:lnTo>
                  <a:pt x="188976" y="0"/>
                </a:lnTo>
                <a:close/>
              </a:path>
            </a:pathLst>
          </a:custGeom>
          <a:solidFill>
            <a:srgbClr val="FFE9B8"/>
          </a:solidFill>
        </p:spPr>
        <p:txBody>
          <a:bodyPr wrap="square" lIns="0" tIns="0" rIns="0" bIns="0" rtlCol="0"/>
          <a:lstStyle/>
          <a:p>
            <a:endParaRPr/>
          </a:p>
        </p:txBody>
      </p:sp>
      <p:sp>
        <p:nvSpPr>
          <p:cNvPr id="80" name="object 80"/>
          <p:cNvSpPr/>
          <p:nvPr/>
        </p:nvSpPr>
        <p:spPr>
          <a:xfrm>
            <a:off x="3808476" y="3443685"/>
            <a:ext cx="378460" cy="379730"/>
          </a:xfrm>
          <a:custGeom>
            <a:avLst/>
            <a:gdLst/>
            <a:ahLst/>
            <a:cxnLst/>
            <a:rect l="l" t="t" r="r" b="b"/>
            <a:pathLst>
              <a:path w="378460" h="379730">
                <a:moveTo>
                  <a:pt x="0" y="189737"/>
                </a:moveTo>
                <a:lnTo>
                  <a:pt x="6750" y="139298"/>
                </a:lnTo>
                <a:lnTo>
                  <a:pt x="25800" y="93974"/>
                </a:lnTo>
                <a:lnTo>
                  <a:pt x="55349" y="55573"/>
                </a:lnTo>
                <a:lnTo>
                  <a:pt x="93596" y="25905"/>
                </a:lnTo>
                <a:lnTo>
                  <a:pt x="138738" y="6777"/>
                </a:lnTo>
                <a:lnTo>
                  <a:pt x="188976" y="0"/>
                </a:lnTo>
                <a:lnTo>
                  <a:pt x="239213" y="6777"/>
                </a:lnTo>
                <a:lnTo>
                  <a:pt x="284355" y="25905"/>
                </a:lnTo>
                <a:lnTo>
                  <a:pt x="322602" y="55573"/>
                </a:lnTo>
                <a:lnTo>
                  <a:pt x="352151" y="93974"/>
                </a:lnTo>
                <a:lnTo>
                  <a:pt x="371201" y="139298"/>
                </a:lnTo>
                <a:lnTo>
                  <a:pt x="377952" y="189737"/>
                </a:lnTo>
                <a:lnTo>
                  <a:pt x="371201" y="240177"/>
                </a:lnTo>
                <a:lnTo>
                  <a:pt x="352151" y="285501"/>
                </a:lnTo>
                <a:lnTo>
                  <a:pt x="322602" y="323902"/>
                </a:lnTo>
                <a:lnTo>
                  <a:pt x="284355" y="353570"/>
                </a:lnTo>
                <a:lnTo>
                  <a:pt x="239213" y="372698"/>
                </a:lnTo>
                <a:lnTo>
                  <a:pt x="188976" y="379475"/>
                </a:lnTo>
                <a:lnTo>
                  <a:pt x="138738" y="372698"/>
                </a:lnTo>
                <a:lnTo>
                  <a:pt x="93596" y="353570"/>
                </a:lnTo>
                <a:lnTo>
                  <a:pt x="55349" y="323902"/>
                </a:lnTo>
                <a:lnTo>
                  <a:pt x="25800" y="285501"/>
                </a:lnTo>
                <a:lnTo>
                  <a:pt x="6750" y="240177"/>
                </a:lnTo>
                <a:lnTo>
                  <a:pt x="0" y="189737"/>
                </a:lnTo>
                <a:close/>
              </a:path>
            </a:pathLst>
          </a:custGeom>
          <a:ln w="6096">
            <a:solidFill>
              <a:srgbClr val="313131"/>
            </a:solidFill>
          </a:ln>
        </p:spPr>
        <p:txBody>
          <a:bodyPr wrap="square" lIns="0" tIns="0" rIns="0" bIns="0" rtlCol="0"/>
          <a:lstStyle/>
          <a:p>
            <a:endParaRPr/>
          </a:p>
        </p:txBody>
      </p:sp>
      <p:sp>
        <p:nvSpPr>
          <p:cNvPr id="81" name="object 81"/>
          <p:cNvSpPr/>
          <p:nvPr/>
        </p:nvSpPr>
        <p:spPr>
          <a:xfrm>
            <a:off x="3875534" y="3483324"/>
            <a:ext cx="272795" cy="272783"/>
          </a:xfrm>
          <a:prstGeom prst="rect">
            <a:avLst/>
          </a:prstGeom>
          <a:blipFill>
            <a:blip r:embed="rId4" cstate="print"/>
            <a:stretch>
              <a:fillRect/>
            </a:stretch>
          </a:blipFill>
        </p:spPr>
        <p:txBody>
          <a:bodyPr wrap="square" lIns="0" tIns="0" rIns="0" bIns="0" rtlCol="0"/>
          <a:lstStyle/>
          <a:p>
            <a:endParaRPr/>
          </a:p>
        </p:txBody>
      </p:sp>
      <p:sp>
        <p:nvSpPr>
          <p:cNvPr id="82" name="object 82"/>
          <p:cNvSpPr/>
          <p:nvPr/>
        </p:nvSpPr>
        <p:spPr>
          <a:xfrm>
            <a:off x="4189478" y="3416255"/>
            <a:ext cx="417575" cy="420623"/>
          </a:xfrm>
          <a:prstGeom prst="rect">
            <a:avLst/>
          </a:prstGeom>
          <a:blipFill>
            <a:blip r:embed="rId5" cstate="print"/>
            <a:stretch>
              <a:fillRect/>
            </a:stretch>
          </a:blipFill>
        </p:spPr>
        <p:txBody>
          <a:bodyPr wrap="square" lIns="0" tIns="0" rIns="0" bIns="0" rtlCol="0"/>
          <a:lstStyle/>
          <a:p>
            <a:endParaRPr/>
          </a:p>
        </p:txBody>
      </p:sp>
      <p:sp>
        <p:nvSpPr>
          <p:cNvPr id="83" name="object 83"/>
          <p:cNvSpPr/>
          <p:nvPr/>
        </p:nvSpPr>
        <p:spPr>
          <a:xfrm>
            <a:off x="4209288" y="3436066"/>
            <a:ext cx="378460" cy="381000"/>
          </a:xfrm>
          <a:custGeom>
            <a:avLst/>
            <a:gdLst/>
            <a:ahLst/>
            <a:cxnLst/>
            <a:rect l="l" t="t" r="r" b="b"/>
            <a:pathLst>
              <a:path w="378460"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C1EEFF"/>
          </a:solidFill>
        </p:spPr>
        <p:txBody>
          <a:bodyPr wrap="square" lIns="0" tIns="0" rIns="0" bIns="0" rtlCol="0"/>
          <a:lstStyle/>
          <a:p>
            <a:endParaRPr/>
          </a:p>
        </p:txBody>
      </p:sp>
      <p:sp>
        <p:nvSpPr>
          <p:cNvPr id="84" name="object 84"/>
          <p:cNvSpPr/>
          <p:nvPr/>
        </p:nvSpPr>
        <p:spPr>
          <a:xfrm>
            <a:off x="4209288" y="3436066"/>
            <a:ext cx="378460" cy="381000"/>
          </a:xfrm>
          <a:custGeom>
            <a:avLst/>
            <a:gdLst/>
            <a:ahLst/>
            <a:cxnLst/>
            <a:rect l="l" t="t" r="r" b="b"/>
            <a:pathLst>
              <a:path w="378460"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85" name="object 85"/>
          <p:cNvSpPr/>
          <p:nvPr/>
        </p:nvSpPr>
        <p:spPr>
          <a:xfrm>
            <a:off x="4279394" y="3458927"/>
            <a:ext cx="288035" cy="289559"/>
          </a:xfrm>
          <a:prstGeom prst="rect">
            <a:avLst/>
          </a:prstGeom>
          <a:blipFill>
            <a:blip r:embed="rId6" cstate="print"/>
            <a:stretch>
              <a:fillRect/>
            </a:stretch>
          </a:blipFill>
        </p:spPr>
        <p:txBody>
          <a:bodyPr wrap="square" lIns="0" tIns="0" rIns="0" bIns="0" rtlCol="0"/>
          <a:lstStyle/>
          <a:p>
            <a:endParaRPr/>
          </a:p>
        </p:txBody>
      </p:sp>
      <p:sp>
        <p:nvSpPr>
          <p:cNvPr id="86" name="object 86"/>
          <p:cNvSpPr/>
          <p:nvPr/>
        </p:nvSpPr>
        <p:spPr>
          <a:xfrm>
            <a:off x="3387853" y="3423875"/>
            <a:ext cx="417575" cy="420623"/>
          </a:xfrm>
          <a:prstGeom prst="rect">
            <a:avLst/>
          </a:prstGeom>
          <a:blipFill>
            <a:blip r:embed="rId7" cstate="print"/>
            <a:stretch>
              <a:fillRect/>
            </a:stretch>
          </a:blipFill>
        </p:spPr>
        <p:txBody>
          <a:bodyPr wrap="square" lIns="0" tIns="0" rIns="0" bIns="0" rtlCol="0"/>
          <a:lstStyle/>
          <a:p>
            <a:endParaRPr/>
          </a:p>
        </p:txBody>
      </p:sp>
      <p:sp>
        <p:nvSpPr>
          <p:cNvPr id="87" name="object 87"/>
          <p:cNvSpPr/>
          <p:nvPr/>
        </p:nvSpPr>
        <p:spPr>
          <a:xfrm>
            <a:off x="3407664" y="3443685"/>
            <a:ext cx="378460" cy="381000"/>
          </a:xfrm>
          <a:custGeom>
            <a:avLst/>
            <a:gdLst/>
            <a:ahLst/>
            <a:cxnLst/>
            <a:rect l="l" t="t" r="r" b="b"/>
            <a:pathLst>
              <a:path w="378460"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D3EBB9"/>
          </a:solidFill>
        </p:spPr>
        <p:txBody>
          <a:bodyPr wrap="square" lIns="0" tIns="0" rIns="0" bIns="0" rtlCol="0"/>
          <a:lstStyle/>
          <a:p>
            <a:endParaRPr/>
          </a:p>
        </p:txBody>
      </p:sp>
      <p:sp>
        <p:nvSpPr>
          <p:cNvPr id="88" name="object 88"/>
          <p:cNvSpPr/>
          <p:nvPr/>
        </p:nvSpPr>
        <p:spPr>
          <a:xfrm>
            <a:off x="3407664" y="3443685"/>
            <a:ext cx="378460" cy="381000"/>
          </a:xfrm>
          <a:custGeom>
            <a:avLst/>
            <a:gdLst/>
            <a:ahLst/>
            <a:cxnLst/>
            <a:rect l="l" t="t" r="r" b="b"/>
            <a:pathLst>
              <a:path w="378460"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89" name="object 89"/>
          <p:cNvSpPr/>
          <p:nvPr/>
        </p:nvSpPr>
        <p:spPr>
          <a:xfrm>
            <a:off x="3468625" y="3474168"/>
            <a:ext cx="280415" cy="278891"/>
          </a:xfrm>
          <a:prstGeom prst="rect">
            <a:avLst/>
          </a:prstGeom>
          <a:blipFill>
            <a:blip r:embed="rId8" cstate="print"/>
            <a:stretch>
              <a:fillRect/>
            </a:stretch>
          </a:blipFill>
        </p:spPr>
        <p:txBody>
          <a:bodyPr wrap="square" lIns="0" tIns="0" rIns="0" bIns="0" rtlCol="0"/>
          <a:lstStyle/>
          <a:p>
            <a:endParaRPr/>
          </a:p>
        </p:txBody>
      </p:sp>
      <p:sp>
        <p:nvSpPr>
          <p:cNvPr id="90" name="object 90"/>
          <p:cNvSpPr/>
          <p:nvPr/>
        </p:nvSpPr>
        <p:spPr>
          <a:xfrm>
            <a:off x="2424685" y="3411683"/>
            <a:ext cx="417575" cy="420623"/>
          </a:xfrm>
          <a:prstGeom prst="rect">
            <a:avLst/>
          </a:prstGeom>
          <a:blipFill>
            <a:blip r:embed="rId9" cstate="print"/>
            <a:stretch>
              <a:fillRect/>
            </a:stretch>
          </a:blipFill>
        </p:spPr>
        <p:txBody>
          <a:bodyPr wrap="square" lIns="0" tIns="0" rIns="0" bIns="0" rtlCol="0"/>
          <a:lstStyle/>
          <a:p>
            <a:endParaRPr/>
          </a:p>
        </p:txBody>
      </p:sp>
      <p:sp>
        <p:nvSpPr>
          <p:cNvPr id="91" name="object 91"/>
          <p:cNvSpPr/>
          <p:nvPr/>
        </p:nvSpPr>
        <p:spPr>
          <a:xfrm>
            <a:off x="2444496" y="3431494"/>
            <a:ext cx="378460" cy="381000"/>
          </a:xfrm>
          <a:custGeom>
            <a:avLst/>
            <a:gdLst/>
            <a:ahLst/>
            <a:cxnLst/>
            <a:rect l="l" t="t" r="r" b="b"/>
            <a:pathLst>
              <a:path w="378459"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FFE9B8"/>
          </a:solidFill>
        </p:spPr>
        <p:txBody>
          <a:bodyPr wrap="square" lIns="0" tIns="0" rIns="0" bIns="0" rtlCol="0"/>
          <a:lstStyle/>
          <a:p>
            <a:endParaRPr/>
          </a:p>
        </p:txBody>
      </p:sp>
      <p:sp>
        <p:nvSpPr>
          <p:cNvPr id="92" name="object 92"/>
          <p:cNvSpPr/>
          <p:nvPr/>
        </p:nvSpPr>
        <p:spPr>
          <a:xfrm>
            <a:off x="2444496" y="3431494"/>
            <a:ext cx="378460" cy="381000"/>
          </a:xfrm>
          <a:custGeom>
            <a:avLst/>
            <a:gdLst/>
            <a:ahLst/>
            <a:cxnLst/>
            <a:rect l="l" t="t" r="r" b="b"/>
            <a:pathLst>
              <a:path w="378459"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93" name="object 93"/>
          <p:cNvSpPr/>
          <p:nvPr/>
        </p:nvSpPr>
        <p:spPr>
          <a:xfrm>
            <a:off x="2510029" y="3472643"/>
            <a:ext cx="272795" cy="271271"/>
          </a:xfrm>
          <a:prstGeom prst="rect">
            <a:avLst/>
          </a:prstGeom>
          <a:blipFill>
            <a:blip r:embed="rId4" cstate="print"/>
            <a:stretch>
              <a:fillRect/>
            </a:stretch>
          </a:blipFill>
        </p:spPr>
        <p:txBody>
          <a:bodyPr wrap="square" lIns="0" tIns="0" rIns="0" bIns="0" rtlCol="0"/>
          <a:lstStyle/>
          <a:p>
            <a:endParaRPr/>
          </a:p>
        </p:txBody>
      </p:sp>
      <p:sp>
        <p:nvSpPr>
          <p:cNvPr id="94" name="object 94"/>
          <p:cNvSpPr/>
          <p:nvPr/>
        </p:nvSpPr>
        <p:spPr>
          <a:xfrm>
            <a:off x="2023874" y="3411683"/>
            <a:ext cx="417575" cy="420623"/>
          </a:xfrm>
          <a:prstGeom prst="rect">
            <a:avLst/>
          </a:prstGeom>
          <a:blipFill>
            <a:blip r:embed="rId10" cstate="print"/>
            <a:stretch>
              <a:fillRect/>
            </a:stretch>
          </a:blipFill>
        </p:spPr>
        <p:txBody>
          <a:bodyPr wrap="square" lIns="0" tIns="0" rIns="0" bIns="0" rtlCol="0"/>
          <a:lstStyle/>
          <a:p>
            <a:endParaRPr/>
          </a:p>
        </p:txBody>
      </p:sp>
      <p:sp>
        <p:nvSpPr>
          <p:cNvPr id="95" name="object 95"/>
          <p:cNvSpPr/>
          <p:nvPr/>
        </p:nvSpPr>
        <p:spPr>
          <a:xfrm>
            <a:off x="2043683" y="3431494"/>
            <a:ext cx="378460" cy="381000"/>
          </a:xfrm>
          <a:custGeom>
            <a:avLst/>
            <a:gdLst/>
            <a:ahLst/>
            <a:cxnLst/>
            <a:rect l="l" t="t" r="r" b="b"/>
            <a:pathLst>
              <a:path w="378459"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D3EBB9"/>
          </a:solidFill>
        </p:spPr>
        <p:txBody>
          <a:bodyPr wrap="square" lIns="0" tIns="0" rIns="0" bIns="0" rtlCol="0"/>
          <a:lstStyle/>
          <a:p>
            <a:endParaRPr/>
          </a:p>
        </p:txBody>
      </p:sp>
      <p:sp>
        <p:nvSpPr>
          <p:cNvPr id="96" name="object 96"/>
          <p:cNvSpPr/>
          <p:nvPr/>
        </p:nvSpPr>
        <p:spPr>
          <a:xfrm>
            <a:off x="2043683" y="3431494"/>
            <a:ext cx="378460" cy="381000"/>
          </a:xfrm>
          <a:custGeom>
            <a:avLst/>
            <a:gdLst/>
            <a:ahLst/>
            <a:cxnLst/>
            <a:rect l="l" t="t" r="r" b="b"/>
            <a:pathLst>
              <a:path w="378459"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97" name="object 97"/>
          <p:cNvSpPr/>
          <p:nvPr/>
        </p:nvSpPr>
        <p:spPr>
          <a:xfrm>
            <a:off x="2104645" y="3461975"/>
            <a:ext cx="280415" cy="280415"/>
          </a:xfrm>
          <a:prstGeom prst="rect">
            <a:avLst/>
          </a:prstGeom>
          <a:blipFill>
            <a:blip r:embed="rId8" cstate="print"/>
            <a:stretch>
              <a:fillRect/>
            </a:stretch>
          </a:blipFill>
        </p:spPr>
        <p:txBody>
          <a:bodyPr wrap="square" lIns="0" tIns="0" rIns="0" bIns="0" rtlCol="0"/>
          <a:lstStyle/>
          <a:p>
            <a:endParaRPr/>
          </a:p>
        </p:txBody>
      </p:sp>
      <p:sp>
        <p:nvSpPr>
          <p:cNvPr id="98" name="object 98"/>
          <p:cNvSpPr/>
          <p:nvPr/>
        </p:nvSpPr>
        <p:spPr>
          <a:xfrm>
            <a:off x="5173981" y="3420827"/>
            <a:ext cx="417575" cy="420623"/>
          </a:xfrm>
          <a:prstGeom prst="rect">
            <a:avLst/>
          </a:prstGeom>
          <a:blipFill>
            <a:blip r:embed="rId9" cstate="print"/>
            <a:stretch>
              <a:fillRect/>
            </a:stretch>
          </a:blipFill>
        </p:spPr>
        <p:txBody>
          <a:bodyPr wrap="square" lIns="0" tIns="0" rIns="0" bIns="0" rtlCol="0"/>
          <a:lstStyle/>
          <a:p>
            <a:endParaRPr/>
          </a:p>
        </p:txBody>
      </p:sp>
      <p:sp>
        <p:nvSpPr>
          <p:cNvPr id="99" name="object 99"/>
          <p:cNvSpPr/>
          <p:nvPr/>
        </p:nvSpPr>
        <p:spPr>
          <a:xfrm>
            <a:off x="5193791" y="3440638"/>
            <a:ext cx="378460" cy="381000"/>
          </a:xfrm>
          <a:custGeom>
            <a:avLst/>
            <a:gdLst/>
            <a:ahLst/>
            <a:cxnLst/>
            <a:rect l="l" t="t" r="r" b="b"/>
            <a:pathLst>
              <a:path w="378460"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FFE9B8"/>
          </a:solidFill>
        </p:spPr>
        <p:txBody>
          <a:bodyPr wrap="square" lIns="0" tIns="0" rIns="0" bIns="0" rtlCol="0"/>
          <a:lstStyle/>
          <a:p>
            <a:endParaRPr/>
          </a:p>
        </p:txBody>
      </p:sp>
      <p:sp>
        <p:nvSpPr>
          <p:cNvPr id="100" name="object 100"/>
          <p:cNvSpPr/>
          <p:nvPr/>
        </p:nvSpPr>
        <p:spPr>
          <a:xfrm>
            <a:off x="5193791" y="3440638"/>
            <a:ext cx="378460" cy="381000"/>
          </a:xfrm>
          <a:custGeom>
            <a:avLst/>
            <a:gdLst/>
            <a:ahLst/>
            <a:cxnLst/>
            <a:rect l="l" t="t" r="r" b="b"/>
            <a:pathLst>
              <a:path w="378460"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101" name="object 101"/>
          <p:cNvSpPr/>
          <p:nvPr/>
        </p:nvSpPr>
        <p:spPr>
          <a:xfrm>
            <a:off x="5260849" y="3481788"/>
            <a:ext cx="271271" cy="272795"/>
          </a:xfrm>
          <a:prstGeom prst="rect">
            <a:avLst/>
          </a:prstGeom>
          <a:blipFill>
            <a:blip r:embed="rId4" cstate="print"/>
            <a:stretch>
              <a:fillRect/>
            </a:stretch>
          </a:blipFill>
        </p:spPr>
        <p:txBody>
          <a:bodyPr wrap="square" lIns="0" tIns="0" rIns="0" bIns="0" rtlCol="0"/>
          <a:lstStyle/>
          <a:p>
            <a:endParaRPr/>
          </a:p>
        </p:txBody>
      </p:sp>
      <p:sp>
        <p:nvSpPr>
          <p:cNvPr id="102" name="object 102"/>
          <p:cNvSpPr/>
          <p:nvPr/>
        </p:nvSpPr>
        <p:spPr>
          <a:xfrm>
            <a:off x="4768597" y="3416255"/>
            <a:ext cx="417575" cy="420623"/>
          </a:xfrm>
          <a:prstGeom prst="rect">
            <a:avLst/>
          </a:prstGeom>
          <a:blipFill>
            <a:blip r:embed="rId11" cstate="print"/>
            <a:stretch>
              <a:fillRect/>
            </a:stretch>
          </a:blipFill>
        </p:spPr>
        <p:txBody>
          <a:bodyPr wrap="square" lIns="0" tIns="0" rIns="0" bIns="0" rtlCol="0"/>
          <a:lstStyle/>
          <a:p>
            <a:endParaRPr/>
          </a:p>
        </p:txBody>
      </p:sp>
      <p:sp>
        <p:nvSpPr>
          <p:cNvPr id="103" name="object 103"/>
          <p:cNvSpPr/>
          <p:nvPr/>
        </p:nvSpPr>
        <p:spPr>
          <a:xfrm>
            <a:off x="4788408" y="3436066"/>
            <a:ext cx="378460" cy="381000"/>
          </a:xfrm>
          <a:custGeom>
            <a:avLst/>
            <a:gdLst/>
            <a:ahLst/>
            <a:cxnLst/>
            <a:rect l="l" t="t" r="r" b="b"/>
            <a:pathLst>
              <a:path w="378460"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D3EBB9"/>
          </a:solidFill>
        </p:spPr>
        <p:txBody>
          <a:bodyPr wrap="square" lIns="0" tIns="0" rIns="0" bIns="0" rtlCol="0"/>
          <a:lstStyle/>
          <a:p>
            <a:endParaRPr/>
          </a:p>
        </p:txBody>
      </p:sp>
      <p:sp>
        <p:nvSpPr>
          <p:cNvPr id="104" name="object 104"/>
          <p:cNvSpPr/>
          <p:nvPr/>
        </p:nvSpPr>
        <p:spPr>
          <a:xfrm>
            <a:off x="4788408" y="3436066"/>
            <a:ext cx="378460" cy="381000"/>
          </a:xfrm>
          <a:custGeom>
            <a:avLst/>
            <a:gdLst/>
            <a:ahLst/>
            <a:cxnLst/>
            <a:rect l="l" t="t" r="r" b="b"/>
            <a:pathLst>
              <a:path w="378460"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105" name="object 105"/>
          <p:cNvSpPr/>
          <p:nvPr/>
        </p:nvSpPr>
        <p:spPr>
          <a:xfrm>
            <a:off x="4849369" y="3466548"/>
            <a:ext cx="280415" cy="280415"/>
          </a:xfrm>
          <a:prstGeom prst="rect">
            <a:avLst/>
          </a:prstGeom>
          <a:blipFill>
            <a:blip r:embed="rId8" cstate="print"/>
            <a:stretch>
              <a:fillRect/>
            </a:stretch>
          </a:blipFill>
        </p:spPr>
        <p:txBody>
          <a:bodyPr wrap="square" lIns="0" tIns="0" rIns="0" bIns="0" rtlCol="0"/>
          <a:lstStyle/>
          <a:p>
            <a:endParaRPr/>
          </a:p>
        </p:txBody>
      </p:sp>
      <p:sp>
        <p:nvSpPr>
          <p:cNvPr id="106" name="object 106"/>
          <p:cNvSpPr/>
          <p:nvPr/>
        </p:nvSpPr>
        <p:spPr>
          <a:xfrm>
            <a:off x="6149342" y="3413208"/>
            <a:ext cx="417575" cy="420623"/>
          </a:xfrm>
          <a:prstGeom prst="rect">
            <a:avLst/>
          </a:prstGeom>
          <a:blipFill>
            <a:blip r:embed="rId12" cstate="print"/>
            <a:stretch>
              <a:fillRect/>
            </a:stretch>
          </a:blipFill>
        </p:spPr>
        <p:txBody>
          <a:bodyPr wrap="square" lIns="0" tIns="0" rIns="0" bIns="0" rtlCol="0"/>
          <a:lstStyle/>
          <a:p>
            <a:endParaRPr/>
          </a:p>
        </p:txBody>
      </p:sp>
      <p:sp>
        <p:nvSpPr>
          <p:cNvPr id="107" name="object 107"/>
          <p:cNvSpPr/>
          <p:nvPr/>
        </p:nvSpPr>
        <p:spPr>
          <a:xfrm>
            <a:off x="6169152" y="3433018"/>
            <a:ext cx="378460" cy="381000"/>
          </a:xfrm>
          <a:custGeom>
            <a:avLst/>
            <a:gdLst/>
            <a:ahLst/>
            <a:cxnLst/>
            <a:rect l="l" t="t" r="r" b="b"/>
            <a:pathLst>
              <a:path w="378460"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D3EBB9"/>
          </a:solidFill>
        </p:spPr>
        <p:txBody>
          <a:bodyPr wrap="square" lIns="0" tIns="0" rIns="0" bIns="0" rtlCol="0"/>
          <a:lstStyle/>
          <a:p>
            <a:endParaRPr/>
          </a:p>
        </p:txBody>
      </p:sp>
      <p:sp>
        <p:nvSpPr>
          <p:cNvPr id="108" name="object 108"/>
          <p:cNvSpPr/>
          <p:nvPr/>
        </p:nvSpPr>
        <p:spPr>
          <a:xfrm>
            <a:off x="6169152" y="3433018"/>
            <a:ext cx="378460" cy="381000"/>
          </a:xfrm>
          <a:custGeom>
            <a:avLst/>
            <a:gdLst/>
            <a:ahLst/>
            <a:cxnLst/>
            <a:rect l="l" t="t" r="r" b="b"/>
            <a:pathLst>
              <a:path w="378460"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109" name="object 109"/>
          <p:cNvSpPr/>
          <p:nvPr/>
        </p:nvSpPr>
        <p:spPr>
          <a:xfrm>
            <a:off x="6230113" y="3463499"/>
            <a:ext cx="278891" cy="280415"/>
          </a:xfrm>
          <a:prstGeom prst="rect">
            <a:avLst/>
          </a:prstGeom>
          <a:blipFill>
            <a:blip r:embed="rId8" cstate="print"/>
            <a:stretch>
              <a:fillRect/>
            </a:stretch>
          </a:blipFill>
        </p:spPr>
        <p:txBody>
          <a:bodyPr wrap="square" lIns="0" tIns="0" rIns="0" bIns="0" rtlCol="0"/>
          <a:lstStyle/>
          <a:p>
            <a:endParaRPr/>
          </a:p>
        </p:txBody>
      </p:sp>
      <p:sp>
        <p:nvSpPr>
          <p:cNvPr id="110" name="object 110"/>
          <p:cNvSpPr/>
          <p:nvPr/>
        </p:nvSpPr>
        <p:spPr>
          <a:xfrm>
            <a:off x="7903466" y="3413208"/>
            <a:ext cx="417575" cy="420623"/>
          </a:xfrm>
          <a:prstGeom prst="rect">
            <a:avLst/>
          </a:prstGeom>
          <a:blipFill>
            <a:blip r:embed="rId13" cstate="print"/>
            <a:stretch>
              <a:fillRect/>
            </a:stretch>
          </a:blipFill>
        </p:spPr>
        <p:txBody>
          <a:bodyPr wrap="square" lIns="0" tIns="0" rIns="0" bIns="0" rtlCol="0"/>
          <a:lstStyle/>
          <a:p>
            <a:endParaRPr/>
          </a:p>
        </p:txBody>
      </p:sp>
      <p:sp>
        <p:nvSpPr>
          <p:cNvPr id="111" name="object 111"/>
          <p:cNvSpPr/>
          <p:nvPr/>
        </p:nvSpPr>
        <p:spPr>
          <a:xfrm>
            <a:off x="7923276" y="3433018"/>
            <a:ext cx="378460" cy="381000"/>
          </a:xfrm>
          <a:custGeom>
            <a:avLst/>
            <a:gdLst/>
            <a:ahLst/>
            <a:cxnLst/>
            <a:rect l="l" t="t" r="r" b="b"/>
            <a:pathLst>
              <a:path w="378459"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FFE9B8"/>
          </a:solidFill>
        </p:spPr>
        <p:txBody>
          <a:bodyPr wrap="square" lIns="0" tIns="0" rIns="0" bIns="0" rtlCol="0"/>
          <a:lstStyle/>
          <a:p>
            <a:endParaRPr/>
          </a:p>
        </p:txBody>
      </p:sp>
      <p:sp>
        <p:nvSpPr>
          <p:cNvPr id="112" name="object 112"/>
          <p:cNvSpPr/>
          <p:nvPr/>
        </p:nvSpPr>
        <p:spPr>
          <a:xfrm>
            <a:off x="7923276" y="3433018"/>
            <a:ext cx="378460" cy="381000"/>
          </a:xfrm>
          <a:custGeom>
            <a:avLst/>
            <a:gdLst/>
            <a:ahLst/>
            <a:cxnLst/>
            <a:rect l="l" t="t" r="r" b="b"/>
            <a:pathLst>
              <a:path w="378459"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113" name="object 113"/>
          <p:cNvSpPr/>
          <p:nvPr/>
        </p:nvSpPr>
        <p:spPr>
          <a:xfrm>
            <a:off x="7990334" y="3474180"/>
            <a:ext cx="272795" cy="272783"/>
          </a:xfrm>
          <a:prstGeom prst="rect">
            <a:avLst/>
          </a:prstGeom>
          <a:blipFill>
            <a:blip r:embed="rId4" cstate="print"/>
            <a:stretch>
              <a:fillRect/>
            </a:stretch>
          </a:blipFill>
        </p:spPr>
        <p:txBody>
          <a:bodyPr wrap="square" lIns="0" tIns="0" rIns="0" bIns="0" rtlCol="0"/>
          <a:lstStyle/>
          <a:p>
            <a:endParaRPr/>
          </a:p>
        </p:txBody>
      </p:sp>
      <p:sp>
        <p:nvSpPr>
          <p:cNvPr id="114" name="object 114"/>
          <p:cNvSpPr/>
          <p:nvPr/>
        </p:nvSpPr>
        <p:spPr>
          <a:xfrm>
            <a:off x="7502654" y="3408636"/>
            <a:ext cx="417575" cy="420623"/>
          </a:xfrm>
          <a:prstGeom prst="rect">
            <a:avLst/>
          </a:prstGeom>
          <a:blipFill>
            <a:blip r:embed="rId12" cstate="print"/>
            <a:stretch>
              <a:fillRect/>
            </a:stretch>
          </a:blipFill>
        </p:spPr>
        <p:txBody>
          <a:bodyPr wrap="square" lIns="0" tIns="0" rIns="0" bIns="0" rtlCol="0"/>
          <a:lstStyle/>
          <a:p>
            <a:endParaRPr/>
          </a:p>
        </p:txBody>
      </p:sp>
      <p:sp>
        <p:nvSpPr>
          <p:cNvPr id="115" name="object 115"/>
          <p:cNvSpPr/>
          <p:nvPr/>
        </p:nvSpPr>
        <p:spPr>
          <a:xfrm>
            <a:off x="7522464" y="3428446"/>
            <a:ext cx="378460" cy="381000"/>
          </a:xfrm>
          <a:custGeom>
            <a:avLst/>
            <a:gdLst/>
            <a:ahLst/>
            <a:cxnLst/>
            <a:rect l="l" t="t" r="r" b="b"/>
            <a:pathLst>
              <a:path w="378460"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D3EBB9"/>
          </a:solidFill>
        </p:spPr>
        <p:txBody>
          <a:bodyPr wrap="square" lIns="0" tIns="0" rIns="0" bIns="0" rtlCol="0"/>
          <a:lstStyle/>
          <a:p>
            <a:endParaRPr/>
          </a:p>
        </p:txBody>
      </p:sp>
      <p:sp>
        <p:nvSpPr>
          <p:cNvPr id="116" name="object 116"/>
          <p:cNvSpPr/>
          <p:nvPr/>
        </p:nvSpPr>
        <p:spPr>
          <a:xfrm>
            <a:off x="7522464" y="3428446"/>
            <a:ext cx="378460" cy="381000"/>
          </a:xfrm>
          <a:custGeom>
            <a:avLst/>
            <a:gdLst/>
            <a:ahLst/>
            <a:cxnLst/>
            <a:rect l="l" t="t" r="r" b="b"/>
            <a:pathLst>
              <a:path w="378460"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117" name="object 117"/>
          <p:cNvSpPr/>
          <p:nvPr/>
        </p:nvSpPr>
        <p:spPr>
          <a:xfrm>
            <a:off x="7583425" y="3458927"/>
            <a:ext cx="278891" cy="280415"/>
          </a:xfrm>
          <a:prstGeom prst="rect">
            <a:avLst/>
          </a:prstGeom>
          <a:blipFill>
            <a:blip r:embed="rId8" cstate="print"/>
            <a:stretch>
              <a:fillRect/>
            </a:stretch>
          </a:blipFill>
        </p:spPr>
        <p:txBody>
          <a:bodyPr wrap="square" lIns="0" tIns="0" rIns="0" bIns="0" rtlCol="0"/>
          <a:lstStyle/>
          <a:p>
            <a:endParaRPr/>
          </a:p>
        </p:txBody>
      </p:sp>
      <p:sp>
        <p:nvSpPr>
          <p:cNvPr id="118" name="object 118"/>
          <p:cNvSpPr/>
          <p:nvPr/>
        </p:nvSpPr>
        <p:spPr>
          <a:xfrm>
            <a:off x="9282685" y="3405587"/>
            <a:ext cx="417575" cy="420623"/>
          </a:xfrm>
          <a:prstGeom prst="rect">
            <a:avLst/>
          </a:prstGeom>
          <a:blipFill>
            <a:blip r:embed="rId9" cstate="print"/>
            <a:stretch>
              <a:fillRect/>
            </a:stretch>
          </a:blipFill>
        </p:spPr>
        <p:txBody>
          <a:bodyPr wrap="square" lIns="0" tIns="0" rIns="0" bIns="0" rtlCol="0"/>
          <a:lstStyle/>
          <a:p>
            <a:endParaRPr/>
          </a:p>
        </p:txBody>
      </p:sp>
      <p:sp>
        <p:nvSpPr>
          <p:cNvPr id="119" name="object 119"/>
          <p:cNvSpPr/>
          <p:nvPr/>
        </p:nvSpPr>
        <p:spPr>
          <a:xfrm>
            <a:off x="9302495" y="3425397"/>
            <a:ext cx="378460" cy="381000"/>
          </a:xfrm>
          <a:custGeom>
            <a:avLst/>
            <a:gdLst/>
            <a:ahLst/>
            <a:cxnLst/>
            <a:rect l="l" t="t" r="r" b="b"/>
            <a:pathLst>
              <a:path w="378459"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FFE9B8"/>
          </a:solidFill>
        </p:spPr>
        <p:txBody>
          <a:bodyPr wrap="square" lIns="0" tIns="0" rIns="0" bIns="0" rtlCol="0"/>
          <a:lstStyle/>
          <a:p>
            <a:endParaRPr/>
          </a:p>
        </p:txBody>
      </p:sp>
      <p:sp>
        <p:nvSpPr>
          <p:cNvPr id="120" name="object 120"/>
          <p:cNvSpPr/>
          <p:nvPr/>
        </p:nvSpPr>
        <p:spPr>
          <a:xfrm>
            <a:off x="9302495" y="3425397"/>
            <a:ext cx="378460" cy="381000"/>
          </a:xfrm>
          <a:custGeom>
            <a:avLst/>
            <a:gdLst/>
            <a:ahLst/>
            <a:cxnLst/>
            <a:rect l="l" t="t" r="r" b="b"/>
            <a:pathLst>
              <a:path w="378459"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121" name="object 121"/>
          <p:cNvSpPr/>
          <p:nvPr/>
        </p:nvSpPr>
        <p:spPr>
          <a:xfrm>
            <a:off x="9368030" y="3466548"/>
            <a:ext cx="272783" cy="272795"/>
          </a:xfrm>
          <a:prstGeom prst="rect">
            <a:avLst/>
          </a:prstGeom>
          <a:blipFill>
            <a:blip r:embed="rId4" cstate="print"/>
            <a:stretch>
              <a:fillRect/>
            </a:stretch>
          </a:blipFill>
        </p:spPr>
        <p:txBody>
          <a:bodyPr wrap="square" lIns="0" tIns="0" rIns="0" bIns="0" rtlCol="0"/>
          <a:lstStyle/>
          <a:p>
            <a:endParaRPr/>
          </a:p>
        </p:txBody>
      </p:sp>
      <p:sp>
        <p:nvSpPr>
          <p:cNvPr id="122" name="object 122"/>
          <p:cNvSpPr/>
          <p:nvPr/>
        </p:nvSpPr>
        <p:spPr>
          <a:xfrm>
            <a:off x="9688070" y="3414731"/>
            <a:ext cx="417575" cy="420623"/>
          </a:xfrm>
          <a:prstGeom prst="rect">
            <a:avLst/>
          </a:prstGeom>
          <a:blipFill>
            <a:blip r:embed="rId14" cstate="print"/>
            <a:stretch>
              <a:fillRect/>
            </a:stretch>
          </a:blipFill>
        </p:spPr>
        <p:txBody>
          <a:bodyPr wrap="square" lIns="0" tIns="0" rIns="0" bIns="0" rtlCol="0"/>
          <a:lstStyle/>
          <a:p>
            <a:endParaRPr/>
          </a:p>
        </p:txBody>
      </p:sp>
      <p:sp>
        <p:nvSpPr>
          <p:cNvPr id="123" name="object 123"/>
          <p:cNvSpPr/>
          <p:nvPr/>
        </p:nvSpPr>
        <p:spPr>
          <a:xfrm>
            <a:off x="9707880" y="3434541"/>
            <a:ext cx="378460" cy="381000"/>
          </a:xfrm>
          <a:custGeom>
            <a:avLst/>
            <a:gdLst/>
            <a:ahLst/>
            <a:cxnLst/>
            <a:rect l="l" t="t" r="r" b="b"/>
            <a:pathLst>
              <a:path w="378459"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C1EEFF"/>
          </a:solidFill>
        </p:spPr>
        <p:txBody>
          <a:bodyPr wrap="square" lIns="0" tIns="0" rIns="0" bIns="0" rtlCol="0"/>
          <a:lstStyle/>
          <a:p>
            <a:endParaRPr/>
          </a:p>
        </p:txBody>
      </p:sp>
      <p:sp>
        <p:nvSpPr>
          <p:cNvPr id="124" name="object 124"/>
          <p:cNvSpPr/>
          <p:nvPr/>
        </p:nvSpPr>
        <p:spPr>
          <a:xfrm>
            <a:off x="9707880" y="3434541"/>
            <a:ext cx="378460" cy="381000"/>
          </a:xfrm>
          <a:custGeom>
            <a:avLst/>
            <a:gdLst/>
            <a:ahLst/>
            <a:cxnLst/>
            <a:rect l="l" t="t" r="r" b="b"/>
            <a:pathLst>
              <a:path w="378459"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125" name="object 125"/>
          <p:cNvSpPr/>
          <p:nvPr/>
        </p:nvSpPr>
        <p:spPr>
          <a:xfrm>
            <a:off x="9777985" y="3457403"/>
            <a:ext cx="289559" cy="288035"/>
          </a:xfrm>
          <a:prstGeom prst="rect">
            <a:avLst/>
          </a:prstGeom>
          <a:blipFill>
            <a:blip r:embed="rId6" cstate="print"/>
            <a:stretch>
              <a:fillRect/>
            </a:stretch>
          </a:blipFill>
        </p:spPr>
        <p:txBody>
          <a:bodyPr wrap="square" lIns="0" tIns="0" rIns="0" bIns="0" rtlCol="0"/>
          <a:lstStyle/>
          <a:p>
            <a:endParaRPr/>
          </a:p>
        </p:txBody>
      </p:sp>
      <p:sp>
        <p:nvSpPr>
          <p:cNvPr id="126" name="object 126"/>
          <p:cNvSpPr/>
          <p:nvPr/>
        </p:nvSpPr>
        <p:spPr>
          <a:xfrm>
            <a:off x="8874254" y="3407112"/>
            <a:ext cx="417575" cy="420623"/>
          </a:xfrm>
          <a:prstGeom prst="rect">
            <a:avLst/>
          </a:prstGeom>
          <a:blipFill>
            <a:blip r:embed="rId15" cstate="print"/>
            <a:stretch>
              <a:fillRect/>
            </a:stretch>
          </a:blipFill>
        </p:spPr>
        <p:txBody>
          <a:bodyPr wrap="square" lIns="0" tIns="0" rIns="0" bIns="0" rtlCol="0"/>
          <a:lstStyle/>
          <a:p>
            <a:endParaRPr/>
          </a:p>
        </p:txBody>
      </p:sp>
      <p:sp>
        <p:nvSpPr>
          <p:cNvPr id="127" name="object 127"/>
          <p:cNvSpPr/>
          <p:nvPr/>
        </p:nvSpPr>
        <p:spPr>
          <a:xfrm>
            <a:off x="8894064" y="3426922"/>
            <a:ext cx="378460" cy="381000"/>
          </a:xfrm>
          <a:custGeom>
            <a:avLst/>
            <a:gdLst/>
            <a:ahLst/>
            <a:cxnLst/>
            <a:rect l="l" t="t" r="r" b="b"/>
            <a:pathLst>
              <a:path w="378459"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D3EBB9"/>
          </a:solidFill>
        </p:spPr>
        <p:txBody>
          <a:bodyPr wrap="square" lIns="0" tIns="0" rIns="0" bIns="0" rtlCol="0"/>
          <a:lstStyle/>
          <a:p>
            <a:endParaRPr/>
          </a:p>
        </p:txBody>
      </p:sp>
      <p:sp>
        <p:nvSpPr>
          <p:cNvPr id="128" name="object 128"/>
          <p:cNvSpPr/>
          <p:nvPr/>
        </p:nvSpPr>
        <p:spPr>
          <a:xfrm>
            <a:off x="8894064" y="3426922"/>
            <a:ext cx="378460" cy="381000"/>
          </a:xfrm>
          <a:custGeom>
            <a:avLst/>
            <a:gdLst/>
            <a:ahLst/>
            <a:cxnLst/>
            <a:rect l="l" t="t" r="r" b="b"/>
            <a:pathLst>
              <a:path w="378459"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129" name="object 129"/>
          <p:cNvSpPr/>
          <p:nvPr/>
        </p:nvSpPr>
        <p:spPr>
          <a:xfrm>
            <a:off x="8955025" y="3457403"/>
            <a:ext cx="280415" cy="280415"/>
          </a:xfrm>
          <a:prstGeom prst="rect">
            <a:avLst/>
          </a:prstGeom>
          <a:blipFill>
            <a:blip r:embed="rId8" cstate="print"/>
            <a:stretch>
              <a:fillRect/>
            </a:stretch>
          </a:blipFill>
        </p:spPr>
        <p:txBody>
          <a:bodyPr wrap="square" lIns="0" tIns="0" rIns="0" bIns="0" rtlCol="0"/>
          <a:lstStyle/>
          <a:p>
            <a:endParaRPr/>
          </a:p>
        </p:txBody>
      </p:sp>
      <p:sp>
        <p:nvSpPr>
          <p:cNvPr id="130" name="object 35">
            <a:extLst>
              <a:ext uri="{FF2B5EF4-FFF2-40B4-BE49-F238E27FC236}">
                <a16:creationId xmlns:a16="http://schemas.microsoft.com/office/drawing/2014/main" id="{4E0470CD-C68B-CD6A-F53F-D5F91F701726}"/>
              </a:ext>
            </a:extLst>
          </p:cNvPr>
          <p:cNvSpPr/>
          <p:nvPr/>
        </p:nvSpPr>
        <p:spPr>
          <a:xfrm>
            <a:off x="2733860" y="6216858"/>
            <a:ext cx="6201410" cy="524510"/>
          </a:xfrm>
          <a:custGeom>
            <a:avLst/>
            <a:gdLst/>
            <a:ahLst/>
            <a:cxnLst/>
            <a:rect l="l" t="t" r="r" b="b"/>
            <a:pathLst>
              <a:path w="6201409" h="524510">
                <a:moveTo>
                  <a:pt x="0" y="87375"/>
                </a:moveTo>
                <a:lnTo>
                  <a:pt x="6865" y="53363"/>
                </a:lnTo>
                <a:lnTo>
                  <a:pt x="25590" y="25590"/>
                </a:lnTo>
                <a:lnTo>
                  <a:pt x="53363" y="6865"/>
                </a:lnTo>
                <a:lnTo>
                  <a:pt x="87376" y="0"/>
                </a:lnTo>
                <a:lnTo>
                  <a:pt x="6113780" y="0"/>
                </a:lnTo>
                <a:lnTo>
                  <a:pt x="6147792" y="6865"/>
                </a:lnTo>
                <a:lnTo>
                  <a:pt x="6175565" y="25590"/>
                </a:lnTo>
                <a:lnTo>
                  <a:pt x="6194290" y="53363"/>
                </a:lnTo>
                <a:lnTo>
                  <a:pt x="6201156" y="87375"/>
                </a:lnTo>
                <a:lnTo>
                  <a:pt x="6201156" y="436879"/>
                </a:lnTo>
                <a:lnTo>
                  <a:pt x="6194290" y="470892"/>
                </a:lnTo>
                <a:lnTo>
                  <a:pt x="6175565" y="498665"/>
                </a:lnTo>
                <a:lnTo>
                  <a:pt x="6147792" y="517390"/>
                </a:lnTo>
                <a:lnTo>
                  <a:pt x="6113780" y="524255"/>
                </a:lnTo>
                <a:lnTo>
                  <a:pt x="87376" y="524255"/>
                </a:lnTo>
                <a:lnTo>
                  <a:pt x="53363" y="517390"/>
                </a:lnTo>
                <a:lnTo>
                  <a:pt x="25590" y="498665"/>
                </a:lnTo>
                <a:lnTo>
                  <a:pt x="6865" y="470892"/>
                </a:lnTo>
                <a:lnTo>
                  <a:pt x="0" y="436879"/>
                </a:lnTo>
                <a:lnTo>
                  <a:pt x="0" y="87375"/>
                </a:lnTo>
                <a:close/>
              </a:path>
            </a:pathLst>
          </a:custGeom>
          <a:ln w="9144">
            <a:solidFill>
              <a:srgbClr val="F6A800"/>
            </a:solidFill>
          </a:ln>
        </p:spPr>
        <p:txBody>
          <a:bodyPr wrap="square" lIns="0" tIns="0" rIns="0" bIns="0" rtlCol="0"/>
          <a:lstStyle/>
          <a:p>
            <a:endParaRPr/>
          </a:p>
        </p:txBody>
      </p:sp>
      <p:sp>
        <p:nvSpPr>
          <p:cNvPr id="131" name="object 36">
            <a:extLst>
              <a:ext uri="{FF2B5EF4-FFF2-40B4-BE49-F238E27FC236}">
                <a16:creationId xmlns:a16="http://schemas.microsoft.com/office/drawing/2014/main" id="{BEE0F3AD-3DFF-B01E-AC8F-6BC831C58E85}"/>
              </a:ext>
            </a:extLst>
          </p:cNvPr>
          <p:cNvSpPr/>
          <p:nvPr/>
        </p:nvSpPr>
        <p:spPr>
          <a:xfrm>
            <a:off x="5144831" y="6282391"/>
            <a:ext cx="417575" cy="420623"/>
          </a:xfrm>
          <a:prstGeom prst="rect">
            <a:avLst/>
          </a:prstGeom>
          <a:blipFill>
            <a:blip r:embed="rId16" cstate="print"/>
            <a:stretch>
              <a:fillRect/>
            </a:stretch>
          </a:blipFill>
        </p:spPr>
        <p:txBody>
          <a:bodyPr wrap="square" lIns="0" tIns="0" rIns="0" bIns="0" rtlCol="0"/>
          <a:lstStyle/>
          <a:p>
            <a:endParaRPr/>
          </a:p>
        </p:txBody>
      </p:sp>
      <p:sp>
        <p:nvSpPr>
          <p:cNvPr id="132" name="object 37">
            <a:extLst>
              <a:ext uri="{FF2B5EF4-FFF2-40B4-BE49-F238E27FC236}">
                <a16:creationId xmlns:a16="http://schemas.microsoft.com/office/drawing/2014/main" id="{1101BF10-0934-8907-92D3-FF6AE676CEDE}"/>
              </a:ext>
            </a:extLst>
          </p:cNvPr>
          <p:cNvSpPr/>
          <p:nvPr/>
        </p:nvSpPr>
        <p:spPr>
          <a:xfrm>
            <a:off x="5164641" y="6302202"/>
            <a:ext cx="378460" cy="381000"/>
          </a:xfrm>
          <a:custGeom>
            <a:avLst/>
            <a:gdLst/>
            <a:ahLst/>
            <a:cxnLst/>
            <a:rect l="l" t="t" r="r" b="b"/>
            <a:pathLst>
              <a:path w="378460"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FFE9B8"/>
          </a:solidFill>
        </p:spPr>
        <p:txBody>
          <a:bodyPr wrap="square" lIns="0" tIns="0" rIns="0" bIns="0" rtlCol="0"/>
          <a:lstStyle/>
          <a:p>
            <a:endParaRPr/>
          </a:p>
        </p:txBody>
      </p:sp>
      <p:sp>
        <p:nvSpPr>
          <p:cNvPr id="133" name="object 38">
            <a:extLst>
              <a:ext uri="{FF2B5EF4-FFF2-40B4-BE49-F238E27FC236}">
                <a16:creationId xmlns:a16="http://schemas.microsoft.com/office/drawing/2014/main" id="{3A3C420A-2E24-86E0-FC23-2F385456DCE4}"/>
              </a:ext>
            </a:extLst>
          </p:cNvPr>
          <p:cNvSpPr/>
          <p:nvPr/>
        </p:nvSpPr>
        <p:spPr>
          <a:xfrm>
            <a:off x="5164641" y="6302202"/>
            <a:ext cx="378460" cy="381000"/>
          </a:xfrm>
          <a:custGeom>
            <a:avLst/>
            <a:gdLst/>
            <a:ahLst/>
            <a:cxnLst/>
            <a:rect l="l" t="t" r="r" b="b"/>
            <a:pathLst>
              <a:path w="378460"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134" name="object 39">
            <a:extLst>
              <a:ext uri="{FF2B5EF4-FFF2-40B4-BE49-F238E27FC236}">
                <a16:creationId xmlns:a16="http://schemas.microsoft.com/office/drawing/2014/main" id="{038EC375-AD3D-29FC-74BD-75D055FBDD7D}"/>
              </a:ext>
            </a:extLst>
          </p:cNvPr>
          <p:cNvSpPr/>
          <p:nvPr/>
        </p:nvSpPr>
        <p:spPr>
          <a:xfrm>
            <a:off x="5231699" y="6343364"/>
            <a:ext cx="272795" cy="272783"/>
          </a:xfrm>
          <a:prstGeom prst="rect">
            <a:avLst/>
          </a:prstGeom>
          <a:blipFill>
            <a:blip r:embed="rId4" cstate="print"/>
            <a:stretch>
              <a:fillRect/>
            </a:stretch>
          </a:blipFill>
        </p:spPr>
        <p:txBody>
          <a:bodyPr wrap="square" lIns="0" tIns="0" rIns="0" bIns="0" rtlCol="0"/>
          <a:lstStyle/>
          <a:p>
            <a:endParaRPr/>
          </a:p>
        </p:txBody>
      </p:sp>
      <p:sp>
        <p:nvSpPr>
          <p:cNvPr id="135" name="object 40">
            <a:extLst>
              <a:ext uri="{FF2B5EF4-FFF2-40B4-BE49-F238E27FC236}">
                <a16:creationId xmlns:a16="http://schemas.microsoft.com/office/drawing/2014/main" id="{8C29C5BF-6B02-5FFB-8962-11D19627898A}"/>
              </a:ext>
            </a:extLst>
          </p:cNvPr>
          <p:cNvSpPr/>
          <p:nvPr/>
        </p:nvSpPr>
        <p:spPr>
          <a:xfrm>
            <a:off x="3439475" y="6270212"/>
            <a:ext cx="417575" cy="419087"/>
          </a:xfrm>
          <a:prstGeom prst="rect">
            <a:avLst/>
          </a:prstGeom>
          <a:blipFill>
            <a:blip r:embed="rId17" cstate="print"/>
            <a:stretch>
              <a:fillRect/>
            </a:stretch>
          </a:blipFill>
        </p:spPr>
        <p:txBody>
          <a:bodyPr wrap="square" lIns="0" tIns="0" rIns="0" bIns="0" rtlCol="0"/>
          <a:lstStyle/>
          <a:p>
            <a:endParaRPr/>
          </a:p>
        </p:txBody>
      </p:sp>
      <p:sp>
        <p:nvSpPr>
          <p:cNvPr id="136" name="object 41">
            <a:extLst>
              <a:ext uri="{FF2B5EF4-FFF2-40B4-BE49-F238E27FC236}">
                <a16:creationId xmlns:a16="http://schemas.microsoft.com/office/drawing/2014/main" id="{013E67E7-526C-72C6-5F24-569B67E30F99}"/>
              </a:ext>
            </a:extLst>
          </p:cNvPr>
          <p:cNvSpPr/>
          <p:nvPr/>
        </p:nvSpPr>
        <p:spPr>
          <a:xfrm>
            <a:off x="3459285" y="6290009"/>
            <a:ext cx="378460" cy="379730"/>
          </a:xfrm>
          <a:custGeom>
            <a:avLst/>
            <a:gdLst/>
            <a:ahLst/>
            <a:cxnLst/>
            <a:rect l="l" t="t" r="r" b="b"/>
            <a:pathLst>
              <a:path w="378460" h="379729">
                <a:moveTo>
                  <a:pt x="188976" y="0"/>
                </a:moveTo>
                <a:lnTo>
                  <a:pt x="138738" y="6777"/>
                </a:lnTo>
                <a:lnTo>
                  <a:pt x="93596" y="25905"/>
                </a:lnTo>
                <a:lnTo>
                  <a:pt x="55349" y="55573"/>
                </a:lnTo>
                <a:lnTo>
                  <a:pt x="25800" y="93974"/>
                </a:lnTo>
                <a:lnTo>
                  <a:pt x="6750" y="139298"/>
                </a:lnTo>
                <a:lnTo>
                  <a:pt x="0" y="189737"/>
                </a:lnTo>
                <a:lnTo>
                  <a:pt x="6750" y="240177"/>
                </a:lnTo>
                <a:lnTo>
                  <a:pt x="25800" y="285501"/>
                </a:lnTo>
                <a:lnTo>
                  <a:pt x="55349" y="323902"/>
                </a:lnTo>
                <a:lnTo>
                  <a:pt x="93596" y="353570"/>
                </a:lnTo>
                <a:lnTo>
                  <a:pt x="138738" y="372698"/>
                </a:lnTo>
                <a:lnTo>
                  <a:pt x="188976" y="379475"/>
                </a:lnTo>
                <a:lnTo>
                  <a:pt x="239213" y="372698"/>
                </a:lnTo>
                <a:lnTo>
                  <a:pt x="284355" y="353570"/>
                </a:lnTo>
                <a:lnTo>
                  <a:pt x="322602" y="323902"/>
                </a:lnTo>
                <a:lnTo>
                  <a:pt x="352151" y="285501"/>
                </a:lnTo>
                <a:lnTo>
                  <a:pt x="371201" y="240177"/>
                </a:lnTo>
                <a:lnTo>
                  <a:pt x="377952" y="189737"/>
                </a:lnTo>
                <a:lnTo>
                  <a:pt x="371201" y="139298"/>
                </a:lnTo>
                <a:lnTo>
                  <a:pt x="352151" y="93974"/>
                </a:lnTo>
                <a:lnTo>
                  <a:pt x="322602" y="55573"/>
                </a:lnTo>
                <a:lnTo>
                  <a:pt x="284355" y="25905"/>
                </a:lnTo>
                <a:lnTo>
                  <a:pt x="239213" y="6777"/>
                </a:lnTo>
                <a:lnTo>
                  <a:pt x="188976" y="0"/>
                </a:lnTo>
                <a:close/>
              </a:path>
            </a:pathLst>
          </a:custGeom>
          <a:solidFill>
            <a:srgbClr val="D3EBB9"/>
          </a:solidFill>
        </p:spPr>
        <p:txBody>
          <a:bodyPr wrap="square" lIns="0" tIns="0" rIns="0" bIns="0" rtlCol="0"/>
          <a:lstStyle/>
          <a:p>
            <a:endParaRPr/>
          </a:p>
        </p:txBody>
      </p:sp>
      <p:sp>
        <p:nvSpPr>
          <p:cNvPr id="137" name="object 42">
            <a:extLst>
              <a:ext uri="{FF2B5EF4-FFF2-40B4-BE49-F238E27FC236}">
                <a16:creationId xmlns:a16="http://schemas.microsoft.com/office/drawing/2014/main" id="{49A83FAE-3EC3-24FB-7E21-9849CBC44987}"/>
              </a:ext>
            </a:extLst>
          </p:cNvPr>
          <p:cNvSpPr/>
          <p:nvPr/>
        </p:nvSpPr>
        <p:spPr>
          <a:xfrm>
            <a:off x="3459285" y="6290009"/>
            <a:ext cx="378460" cy="379730"/>
          </a:xfrm>
          <a:custGeom>
            <a:avLst/>
            <a:gdLst/>
            <a:ahLst/>
            <a:cxnLst/>
            <a:rect l="l" t="t" r="r" b="b"/>
            <a:pathLst>
              <a:path w="378460" h="379729">
                <a:moveTo>
                  <a:pt x="0" y="189737"/>
                </a:moveTo>
                <a:lnTo>
                  <a:pt x="6750" y="139298"/>
                </a:lnTo>
                <a:lnTo>
                  <a:pt x="25800" y="93974"/>
                </a:lnTo>
                <a:lnTo>
                  <a:pt x="55349" y="55573"/>
                </a:lnTo>
                <a:lnTo>
                  <a:pt x="93596" y="25905"/>
                </a:lnTo>
                <a:lnTo>
                  <a:pt x="138738" y="6777"/>
                </a:lnTo>
                <a:lnTo>
                  <a:pt x="188976" y="0"/>
                </a:lnTo>
                <a:lnTo>
                  <a:pt x="239213" y="6777"/>
                </a:lnTo>
                <a:lnTo>
                  <a:pt x="284355" y="25905"/>
                </a:lnTo>
                <a:lnTo>
                  <a:pt x="322602" y="55573"/>
                </a:lnTo>
                <a:lnTo>
                  <a:pt x="352151" y="93974"/>
                </a:lnTo>
                <a:lnTo>
                  <a:pt x="371201" y="139298"/>
                </a:lnTo>
                <a:lnTo>
                  <a:pt x="377952" y="189737"/>
                </a:lnTo>
                <a:lnTo>
                  <a:pt x="371201" y="240177"/>
                </a:lnTo>
                <a:lnTo>
                  <a:pt x="352151" y="285501"/>
                </a:lnTo>
                <a:lnTo>
                  <a:pt x="322602" y="323902"/>
                </a:lnTo>
                <a:lnTo>
                  <a:pt x="284355" y="353570"/>
                </a:lnTo>
                <a:lnTo>
                  <a:pt x="239213" y="372698"/>
                </a:lnTo>
                <a:lnTo>
                  <a:pt x="188976" y="379475"/>
                </a:lnTo>
                <a:lnTo>
                  <a:pt x="138738" y="372698"/>
                </a:lnTo>
                <a:lnTo>
                  <a:pt x="93596" y="353570"/>
                </a:lnTo>
                <a:lnTo>
                  <a:pt x="55349" y="323902"/>
                </a:lnTo>
                <a:lnTo>
                  <a:pt x="25800" y="285501"/>
                </a:lnTo>
                <a:lnTo>
                  <a:pt x="6750" y="240177"/>
                </a:lnTo>
                <a:lnTo>
                  <a:pt x="0" y="189737"/>
                </a:lnTo>
                <a:close/>
              </a:path>
            </a:pathLst>
          </a:custGeom>
          <a:ln w="6096">
            <a:solidFill>
              <a:srgbClr val="313131"/>
            </a:solidFill>
          </a:ln>
        </p:spPr>
        <p:txBody>
          <a:bodyPr wrap="square" lIns="0" tIns="0" rIns="0" bIns="0" rtlCol="0"/>
          <a:lstStyle/>
          <a:p>
            <a:endParaRPr/>
          </a:p>
        </p:txBody>
      </p:sp>
      <p:sp>
        <p:nvSpPr>
          <p:cNvPr id="138" name="object 43">
            <a:extLst>
              <a:ext uri="{FF2B5EF4-FFF2-40B4-BE49-F238E27FC236}">
                <a16:creationId xmlns:a16="http://schemas.microsoft.com/office/drawing/2014/main" id="{4345F08D-1498-744C-2C04-DC7EBAEE003F}"/>
              </a:ext>
            </a:extLst>
          </p:cNvPr>
          <p:cNvSpPr/>
          <p:nvPr/>
        </p:nvSpPr>
        <p:spPr>
          <a:xfrm>
            <a:off x="3520247" y="6318967"/>
            <a:ext cx="278891" cy="280415"/>
          </a:xfrm>
          <a:prstGeom prst="rect">
            <a:avLst/>
          </a:prstGeom>
          <a:blipFill>
            <a:blip r:embed="rId8" cstate="print"/>
            <a:stretch>
              <a:fillRect/>
            </a:stretch>
          </a:blipFill>
        </p:spPr>
        <p:txBody>
          <a:bodyPr wrap="square" lIns="0" tIns="0" rIns="0" bIns="0" rtlCol="0"/>
          <a:lstStyle/>
          <a:p>
            <a:endParaRPr/>
          </a:p>
        </p:txBody>
      </p:sp>
      <p:sp>
        <p:nvSpPr>
          <p:cNvPr id="139" name="object 44">
            <a:extLst>
              <a:ext uri="{FF2B5EF4-FFF2-40B4-BE49-F238E27FC236}">
                <a16:creationId xmlns:a16="http://schemas.microsoft.com/office/drawing/2014/main" id="{C115744B-9074-D96F-E29E-E02B72A71326}"/>
              </a:ext>
            </a:extLst>
          </p:cNvPr>
          <p:cNvSpPr/>
          <p:nvPr/>
        </p:nvSpPr>
        <p:spPr>
          <a:xfrm>
            <a:off x="7119934" y="6276296"/>
            <a:ext cx="417575" cy="420623"/>
          </a:xfrm>
          <a:prstGeom prst="rect">
            <a:avLst/>
          </a:prstGeom>
          <a:blipFill>
            <a:blip r:embed="rId18" cstate="print"/>
            <a:stretch>
              <a:fillRect/>
            </a:stretch>
          </a:blipFill>
        </p:spPr>
        <p:txBody>
          <a:bodyPr wrap="square" lIns="0" tIns="0" rIns="0" bIns="0" rtlCol="0"/>
          <a:lstStyle/>
          <a:p>
            <a:endParaRPr/>
          </a:p>
        </p:txBody>
      </p:sp>
      <p:sp>
        <p:nvSpPr>
          <p:cNvPr id="140" name="object 45">
            <a:extLst>
              <a:ext uri="{FF2B5EF4-FFF2-40B4-BE49-F238E27FC236}">
                <a16:creationId xmlns:a16="http://schemas.microsoft.com/office/drawing/2014/main" id="{AF8D85AD-AFAD-6B72-22EB-6DEEBF43865E}"/>
              </a:ext>
            </a:extLst>
          </p:cNvPr>
          <p:cNvSpPr/>
          <p:nvPr/>
        </p:nvSpPr>
        <p:spPr>
          <a:xfrm>
            <a:off x="7139744" y="6296106"/>
            <a:ext cx="378460" cy="381000"/>
          </a:xfrm>
          <a:custGeom>
            <a:avLst/>
            <a:gdLst/>
            <a:ahLst/>
            <a:cxnLst/>
            <a:rect l="l" t="t" r="r" b="b"/>
            <a:pathLst>
              <a:path w="378460"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C1EEFF"/>
          </a:solidFill>
        </p:spPr>
        <p:txBody>
          <a:bodyPr wrap="square" lIns="0" tIns="0" rIns="0" bIns="0" rtlCol="0"/>
          <a:lstStyle/>
          <a:p>
            <a:endParaRPr/>
          </a:p>
        </p:txBody>
      </p:sp>
      <p:sp>
        <p:nvSpPr>
          <p:cNvPr id="141" name="object 46">
            <a:extLst>
              <a:ext uri="{FF2B5EF4-FFF2-40B4-BE49-F238E27FC236}">
                <a16:creationId xmlns:a16="http://schemas.microsoft.com/office/drawing/2014/main" id="{3271CFD8-0860-38C7-F545-64E56909DBD6}"/>
              </a:ext>
            </a:extLst>
          </p:cNvPr>
          <p:cNvSpPr/>
          <p:nvPr/>
        </p:nvSpPr>
        <p:spPr>
          <a:xfrm>
            <a:off x="7139744" y="6296106"/>
            <a:ext cx="378460" cy="381000"/>
          </a:xfrm>
          <a:custGeom>
            <a:avLst/>
            <a:gdLst/>
            <a:ahLst/>
            <a:cxnLst/>
            <a:rect l="l" t="t" r="r" b="b"/>
            <a:pathLst>
              <a:path w="378460"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142" name="object 47">
            <a:extLst>
              <a:ext uri="{FF2B5EF4-FFF2-40B4-BE49-F238E27FC236}">
                <a16:creationId xmlns:a16="http://schemas.microsoft.com/office/drawing/2014/main" id="{03D316E1-1B2B-F86F-0321-A4BD4F33459C}"/>
              </a:ext>
            </a:extLst>
          </p:cNvPr>
          <p:cNvSpPr/>
          <p:nvPr/>
        </p:nvSpPr>
        <p:spPr>
          <a:xfrm>
            <a:off x="7209851" y="6318967"/>
            <a:ext cx="289559" cy="288035"/>
          </a:xfrm>
          <a:prstGeom prst="rect">
            <a:avLst/>
          </a:prstGeom>
          <a:blipFill>
            <a:blip r:embed="rId6" cstate="print"/>
            <a:stretch>
              <a:fillRect/>
            </a:stretch>
          </a:blipFill>
        </p:spPr>
        <p:txBody>
          <a:bodyPr wrap="square" lIns="0" tIns="0" rIns="0" bIns="0" rtlCol="0"/>
          <a:lstStyle/>
          <a:p>
            <a:endParaRPr/>
          </a:p>
        </p:txBody>
      </p:sp>
      <p:sp>
        <p:nvSpPr>
          <p:cNvPr id="143" name="object 48">
            <a:extLst>
              <a:ext uri="{FF2B5EF4-FFF2-40B4-BE49-F238E27FC236}">
                <a16:creationId xmlns:a16="http://schemas.microsoft.com/office/drawing/2014/main" id="{48E558EF-390F-A477-D8A6-97BB8300A455}"/>
              </a:ext>
            </a:extLst>
          </p:cNvPr>
          <p:cNvSpPr txBox="1"/>
          <p:nvPr/>
        </p:nvSpPr>
        <p:spPr>
          <a:xfrm>
            <a:off x="2856435" y="6400981"/>
            <a:ext cx="402590" cy="169277"/>
          </a:xfrm>
          <a:prstGeom prst="rect">
            <a:avLst/>
          </a:prstGeom>
        </p:spPr>
        <p:txBody>
          <a:bodyPr vert="horz" wrap="square" lIns="0" tIns="0" rIns="0" bIns="0" rtlCol="0">
            <a:spAutoFit/>
          </a:bodyPr>
          <a:lstStyle/>
          <a:p>
            <a:pPr marL="12700"/>
            <a:r>
              <a:rPr sz="1100" dirty="0">
                <a:solidFill>
                  <a:srgbClr val="F6A800"/>
                </a:solidFill>
                <a:latin typeface="Verdana"/>
                <a:cs typeface="Verdana"/>
              </a:rPr>
              <a:t>Ro</a:t>
            </a:r>
            <a:r>
              <a:rPr sz="1100" spc="-15" dirty="0">
                <a:solidFill>
                  <a:srgbClr val="F6A800"/>
                </a:solidFill>
                <a:latin typeface="Verdana"/>
                <a:cs typeface="Verdana"/>
              </a:rPr>
              <a:t>l</a:t>
            </a:r>
            <a:r>
              <a:rPr sz="1100" dirty="0">
                <a:solidFill>
                  <a:srgbClr val="F6A800"/>
                </a:solidFill>
                <a:latin typeface="Verdana"/>
                <a:cs typeface="Verdana"/>
              </a:rPr>
              <a:t>es</a:t>
            </a:r>
            <a:endParaRPr sz="1100">
              <a:latin typeface="Verdana"/>
              <a:cs typeface="Verdana"/>
            </a:endParaRPr>
          </a:p>
        </p:txBody>
      </p:sp>
      <p:sp>
        <p:nvSpPr>
          <p:cNvPr id="144" name="object 49">
            <a:extLst>
              <a:ext uri="{FF2B5EF4-FFF2-40B4-BE49-F238E27FC236}">
                <a16:creationId xmlns:a16="http://schemas.microsoft.com/office/drawing/2014/main" id="{B58D74E3-9115-DE2C-96CB-52822FEFC215}"/>
              </a:ext>
            </a:extLst>
          </p:cNvPr>
          <p:cNvSpPr txBox="1"/>
          <p:nvPr/>
        </p:nvSpPr>
        <p:spPr>
          <a:xfrm>
            <a:off x="3853596" y="6393971"/>
            <a:ext cx="1000125" cy="169277"/>
          </a:xfrm>
          <a:prstGeom prst="rect">
            <a:avLst/>
          </a:prstGeom>
        </p:spPr>
        <p:txBody>
          <a:bodyPr vert="horz" wrap="square" lIns="0" tIns="0" rIns="0" bIns="0" rtlCol="0">
            <a:spAutoFit/>
          </a:bodyPr>
          <a:lstStyle/>
          <a:p>
            <a:pPr marL="12700"/>
            <a:r>
              <a:rPr sz="1100" spc="-5" dirty="0">
                <a:solidFill>
                  <a:srgbClr val="464646"/>
                </a:solidFill>
                <a:latin typeface="Verdana"/>
                <a:cs typeface="Verdana"/>
              </a:rPr>
              <a:t>Data</a:t>
            </a:r>
            <a:r>
              <a:rPr sz="1100" spc="-95" dirty="0">
                <a:solidFill>
                  <a:srgbClr val="464646"/>
                </a:solidFill>
                <a:latin typeface="Verdana"/>
                <a:cs typeface="Verdana"/>
              </a:rPr>
              <a:t> </a:t>
            </a:r>
            <a:r>
              <a:rPr sz="1100" spc="-5" dirty="0">
                <a:solidFill>
                  <a:srgbClr val="464646"/>
                </a:solidFill>
                <a:latin typeface="Verdana"/>
                <a:cs typeface="Verdana"/>
              </a:rPr>
              <a:t>Scientist</a:t>
            </a:r>
            <a:endParaRPr sz="1100">
              <a:latin typeface="Verdana"/>
              <a:cs typeface="Verdana"/>
            </a:endParaRPr>
          </a:p>
        </p:txBody>
      </p:sp>
      <p:sp>
        <p:nvSpPr>
          <p:cNvPr id="145" name="object 50">
            <a:extLst>
              <a:ext uri="{FF2B5EF4-FFF2-40B4-BE49-F238E27FC236}">
                <a16:creationId xmlns:a16="http://schemas.microsoft.com/office/drawing/2014/main" id="{FE545A68-A9ED-ECCB-EAC7-1F8E5B6D0CDB}"/>
              </a:ext>
            </a:extLst>
          </p:cNvPr>
          <p:cNvSpPr txBox="1"/>
          <p:nvPr/>
        </p:nvSpPr>
        <p:spPr>
          <a:xfrm>
            <a:off x="5572966" y="6393971"/>
            <a:ext cx="1069975" cy="169277"/>
          </a:xfrm>
          <a:prstGeom prst="rect">
            <a:avLst/>
          </a:prstGeom>
        </p:spPr>
        <p:txBody>
          <a:bodyPr vert="horz" wrap="square" lIns="0" tIns="0" rIns="0" bIns="0" rtlCol="0">
            <a:spAutoFit/>
          </a:bodyPr>
          <a:lstStyle/>
          <a:p>
            <a:pPr marL="12700"/>
            <a:r>
              <a:rPr sz="1100" spc="-5" dirty="0">
                <a:solidFill>
                  <a:srgbClr val="464646"/>
                </a:solidFill>
                <a:latin typeface="Verdana"/>
                <a:cs typeface="Verdana"/>
              </a:rPr>
              <a:t>Domain</a:t>
            </a:r>
            <a:r>
              <a:rPr sz="1100" spc="-70" dirty="0">
                <a:solidFill>
                  <a:srgbClr val="464646"/>
                </a:solidFill>
                <a:latin typeface="Verdana"/>
                <a:cs typeface="Verdana"/>
              </a:rPr>
              <a:t> </a:t>
            </a:r>
            <a:r>
              <a:rPr sz="1100" spc="-5" dirty="0">
                <a:solidFill>
                  <a:srgbClr val="464646"/>
                </a:solidFill>
                <a:latin typeface="Verdana"/>
                <a:cs typeface="Verdana"/>
              </a:rPr>
              <a:t>Expert</a:t>
            </a:r>
            <a:endParaRPr sz="1100">
              <a:latin typeface="Verdana"/>
              <a:cs typeface="Verdana"/>
            </a:endParaRPr>
          </a:p>
        </p:txBody>
      </p:sp>
      <p:sp>
        <p:nvSpPr>
          <p:cNvPr id="146" name="object 51">
            <a:extLst>
              <a:ext uri="{FF2B5EF4-FFF2-40B4-BE49-F238E27FC236}">
                <a16:creationId xmlns:a16="http://schemas.microsoft.com/office/drawing/2014/main" id="{ACE6F54C-A1ED-F7D3-6B6D-01EB2321F895}"/>
              </a:ext>
            </a:extLst>
          </p:cNvPr>
          <p:cNvSpPr txBox="1"/>
          <p:nvPr/>
        </p:nvSpPr>
        <p:spPr>
          <a:xfrm>
            <a:off x="7557048" y="6393971"/>
            <a:ext cx="1149350" cy="169277"/>
          </a:xfrm>
          <a:prstGeom prst="rect">
            <a:avLst/>
          </a:prstGeom>
        </p:spPr>
        <p:txBody>
          <a:bodyPr vert="horz" wrap="square" lIns="0" tIns="0" rIns="0" bIns="0" rtlCol="0">
            <a:spAutoFit/>
          </a:bodyPr>
          <a:lstStyle/>
          <a:p>
            <a:pPr marL="12700"/>
            <a:r>
              <a:rPr sz="1100" spc="-5" dirty="0">
                <a:solidFill>
                  <a:srgbClr val="464646"/>
                </a:solidFill>
                <a:latin typeface="Verdana"/>
                <a:cs typeface="Verdana"/>
              </a:rPr>
              <a:t>(Data)</a:t>
            </a:r>
            <a:r>
              <a:rPr sz="1100" spc="-60" dirty="0">
                <a:solidFill>
                  <a:srgbClr val="464646"/>
                </a:solidFill>
                <a:latin typeface="Verdana"/>
                <a:cs typeface="Verdana"/>
              </a:rPr>
              <a:t> </a:t>
            </a:r>
            <a:r>
              <a:rPr sz="1100" spc="-5" dirty="0">
                <a:solidFill>
                  <a:srgbClr val="464646"/>
                </a:solidFill>
                <a:latin typeface="Verdana"/>
                <a:cs typeface="Verdana"/>
              </a:rPr>
              <a:t>Engineer</a:t>
            </a:r>
            <a:endParaRPr sz="1100">
              <a:latin typeface="Verdana"/>
              <a:cs typeface="Verdana"/>
            </a:endParaRPr>
          </a:p>
        </p:txBody>
      </p:sp>
      <p:sp>
        <p:nvSpPr>
          <p:cNvPr id="148" name="TextBox 147">
            <a:extLst>
              <a:ext uri="{FF2B5EF4-FFF2-40B4-BE49-F238E27FC236}">
                <a16:creationId xmlns:a16="http://schemas.microsoft.com/office/drawing/2014/main" id="{D1D94E85-E482-CAA5-B9F5-8F51B51B3DD6}"/>
              </a:ext>
            </a:extLst>
          </p:cNvPr>
          <p:cNvSpPr txBox="1"/>
          <p:nvPr/>
        </p:nvSpPr>
        <p:spPr>
          <a:xfrm>
            <a:off x="284970" y="817886"/>
            <a:ext cx="6094708" cy="1569660"/>
          </a:xfrm>
          <a:prstGeom prst="rect">
            <a:avLst/>
          </a:prstGeom>
          <a:noFill/>
        </p:spPr>
        <p:txBody>
          <a:bodyPr wrap="square">
            <a:spAutoFit/>
          </a:bodyPr>
          <a:lstStyle/>
          <a:p>
            <a:pPr marL="228600" indent="-228600">
              <a:buFont typeface="+mj-lt"/>
              <a:buAutoNum type="arabicPeriod"/>
            </a:pPr>
            <a:r>
              <a:rPr lang="en-US" sz="1200">
                <a:solidFill>
                  <a:schemeClr val="accent1">
                    <a:lumMod val="75000"/>
                  </a:schemeClr>
                </a:solidFill>
              </a:rPr>
              <a:t>Look at the big picture.</a:t>
            </a:r>
          </a:p>
          <a:p>
            <a:pPr marL="228600" indent="-228600">
              <a:buFont typeface="+mj-lt"/>
              <a:buAutoNum type="arabicPeriod"/>
            </a:pPr>
            <a:r>
              <a:rPr lang="en-US" sz="1200">
                <a:solidFill>
                  <a:schemeClr val="accent1">
                    <a:lumMod val="75000"/>
                  </a:schemeClr>
                </a:solidFill>
              </a:rPr>
              <a:t>Get the data.</a:t>
            </a:r>
          </a:p>
          <a:p>
            <a:pPr marL="228600" indent="-228600">
              <a:buFont typeface="+mj-lt"/>
              <a:buAutoNum type="arabicPeriod"/>
            </a:pPr>
            <a:r>
              <a:rPr lang="en-US" sz="1200">
                <a:solidFill>
                  <a:schemeClr val="accent1">
                    <a:lumMod val="75000"/>
                  </a:schemeClr>
                </a:solidFill>
              </a:rPr>
              <a:t>Discover and visualize the data to gain insights.</a:t>
            </a:r>
          </a:p>
          <a:p>
            <a:pPr marL="228600" indent="-228600">
              <a:buFont typeface="+mj-lt"/>
              <a:buAutoNum type="arabicPeriod"/>
            </a:pPr>
            <a:r>
              <a:rPr lang="en-US" sz="1200">
                <a:solidFill>
                  <a:schemeClr val="accent1">
                    <a:lumMod val="75000"/>
                  </a:schemeClr>
                </a:solidFill>
              </a:rPr>
              <a:t>Prepare the data for Machine Learning algorithms.</a:t>
            </a:r>
          </a:p>
          <a:p>
            <a:pPr marL="228600" indent="-228600">
              <a:buFont typeface="+mj-lt"/>
              <a:buAutoNum type="arabicPeriod"/>
            </a:pPr>
            <a:r>
              <a:rPr lang="en-US" sz="1200">
                <a:solidFill>
                  <a:schemeClr val="accent1">
                    <a:lumMod val="75000"/>
                  </a:schemeClr>
                </a:solidFill>
              </a:rPr>
              <a:t>Select a model and train it.</a:t>
            </a:r>
          </a:p>
          <a:p>
            <a:pPr marL="228600" indent="-228600">
              <a:buFont typeface="+mj-lt"/>
              <a:buAutoNum type="arabicPeriod"/>
            </a:pPr>
            <a:r>
              <a:rPr lang="en-US" sz="1200">
                <a:solidFill>
                  <a:schemeClr val="accent1">
                    <a:lumMod val="75000"/>
                  </a:schemeClr>
                </a:solidFill>
              </a:rPr>
              <a:t>Fine-tune your model.</a:t>
            </a:r>
          </a:p>
          <a:p>
            <a:pPr marL="228600" indent="-228600">
              <a:buFont typeface="+mj-lt"/>
              <a:buAutoNum type="arabicPeriod"/>
            </a:pPr>
            <a:r>
              <a:rPr lang="en-US" sz="1200">
                <a:solidFill>
                  <a:schemeClr val="accent1">
                    <a:lumMod val="75000"/>
                  </a:schemeClr>
                </a:solidFill>
              </a:rPr>
              <a:t>Present your solution</a:t>
            </a:r>
          </a:p>
          <a:p>
            <a:pPr marL="228600" indent="-228600">
              <a:buFont typeface="+mj-lt"/>
              <a:buAutoNum type="arabicPeriod"/>
            </a:pPr>
            <a:r>
              <a:rPr lang="en-US" sz="1200">
                <a:solidFill>
                  <a:schemeClr val="accent1">
                    <a:lumMod val="75000"/>
                  </a:schemeClr>
                </a:solidFill>
              </a:rPr>
              <a:t>Launch, monitor, and maintain your system.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0127488" y="1154176"/>
            <a:ext cx="1920240" cy="221827"/>
          </a:xfrm>
          <a:custGeom>
            <a:avLst/>
            <a:gdLst/>
            <a:ahLst/>
            <a:cxnLst/>
            <a:rect l="l" t="t" r="r" b="b"/>
            <a:pathLst>
              <a:path w="1440179" h="166369">
                <a:moveTo>
                  <a:pt x="0" y="0"/>
                </a:moveTo>
                <a:lnTo>
                  <a:pt x="1440179" y="0"/>
                </a:lnTo>
                <a:lnTo>
                  <a:pt x="1440179" y="166115"/>
                </a:lnTo>
                <a:lnTo>
                  <a:pt x="0" y="166115"/>
                </a:lnTo>
                <a:lnTo>
                  <a:pt x="0" y="0"/>
                </a:lnTo>
                <a:close/>
              </a:path>
            </a:pathLst>
          </a:custGeom>
          <a:solidFill>
            <a:srgbClr val="FFFFFF"/>
          </a:solidFill>
        </p:spPr>
        <p:txBody>
          <a:bodyPr wrap="square" lIns="0" tIns="0" rIns="0" bIns="0" rtlCol="0"/>
          <a:lstStyle/>
          <a:p>
            <a:endParaRPr sz="2400"/>
          </a:p>
        </p:txBody>
      </p:sp>
      <p:sp>
        <p:nvSpPr>
          <p:cNvPr id="6" name="object 6"/>
          <p:cNvSpPr txBox="1">
            <a:spLocks noGrp="1"/>
          </p:cNvSpPr>
          <p:nvPr>
            <p:ph type="title"/>
          </p:nvPr>
        </p:nvSpPr>
        <p:spPr>
          <a:xfrm>
            <a:off x="461434" y="989160"/>
            <a:ext cx="9378981" cy="553998"/>
          </a:xfrm>
          <a:prstGeom prst="rect">
            <a:avLst/>
          </a:prstGeom>
        </p:spPr>
        <p:txBody>
          <a:bodyPr vert="horz" wrap="square" lIns="0" tIns="0" rIns="0" bIns="0" rtlCol="0" anchor="ctr">
            <a:spAutoFit/>
          </a:bodyPr>
          <a:lstStyle/>
          <a:p>
            <a:pPr marL="16933" algn="ctr">
              <a:lnSpc>
                <a:spcPct val="100000"/>
              </a:lnSpc>
            </a:pPr>
            <a:r>
              <a:rPr sz="3600" spc="-20" dirty="0">
                <a:latin typeface="Arial" panose="020B0604020202020204" pitchFamily="34" charset="0"/>
                <a:cs typeface="Arial" panose="020B0604020202020204" pitchFamily="34" charset="0"/>
              </a:rPr>
              <a:t>Data</a:t>
            </a:r>
            <a:r>
              <a:rPr sz="3600" spc="-227" dirty="0">
                <a:latin typeface="Arial" panose="020B0604020202020204" pitchFamily="34" charset="0"/>
                <a:cs typeface="Arial" panose="020B0604020202020204" pitchFamily="34" charset="0"/>
              </a:rPr>
              <a:t> </a:t>
            </a:r>
            <a:r>
              <a:rPr sz="3600" spc="-7" dirty="0">
                <a:latin typeface="Arial" panose="020B0604020202020204" pitchFamily="34" charset="0"/>
                <a:cs typeface="Arial" panose="020B0604020202020204" pitchFamily="34" charset="0"/>
              </a:rPr>
              <a:t>Preparation</a:t>
            </a:r>
          </a:p>
        </p:txBody>
      </p:sp>
      <p:sp>
        <p:nvSpPr>
          <p:cNvPr id="7" name="object 7"/>
          <p:cNvSpPr/>
          <p:nvPr/>
        </p:nvSpPr>
        <p:spPr>
          <a:xfrm>
            <a:off x="690880" y="3505201"/>
            <a:ext cx="1339425" cy="546945"/>
          </a:xfrm>
          <a:custGeom>
            <a:avLst/>
            <a:gdLst/>
            <a:ahLst/>
            <a:cxnLst/>
            <a:rect l="l" t="t" r="r" b="b"/>
            <a:pathLst>
              <a:path w="1004569" h="410210">
                <a:moveTo>
                  <a:pt x="799338" y="0"/>
                </a:moveTo>
                <a:lnTo>
                  <a:pt x="0" y="0"/>
                </a:lnTo>
                <a:lnTo>
                  <a:pt x="0" y="409956"/>
                </a:lnTo>
                <a:lnTo>
                  <a:pt x="799338" y="409956"/>
                </a:lnTo>
                <a:lnTo>
                  <a:pt x="1004316" y="204978"/>
                </a:lnTo>
                <a:lnTo>
                  <a:pt x="799338" y="0"/>
                </a:lnTo>
                <a:close/>
              </a:path>
            </a:pathLst>
          </a:custGeom>
          <a:solidFill>
            <a:srgbClr val="DCDCDC"/>
          </a:solidFill>
        </p:spPr>
        <p:txBody>
          <a:bodyPr wrap="square" lIns="0" tIns="0" rIns="0" bIns="0" rtlCol="0"/>
          <a:lstStyle/>
          <a:p>
            <a:endParaRPr sz="2400"/>
          </a:p>
        </p:txBody>
      </p:sp>
      <p:sp>
        <p:nvSpPr>
          <p:cNvPr id="8" name="object 8"/>
          <p:cNvSpPr/>
          <p:nvPr/>
        </p:nvSpPr>
        <p:spPr>
          <a:xfrm>
            <a:off x="690880" y="3505201"/>
            <a:ext cx="1339425" cy="546945"/>
          </a:xfrm>
          <a:custGeom>
            <a:avLst/>
            <a:gdLst/>
            <a:ahLst/>
            <a:cxnLst/>
            <a:rect l="l" t="t" r="r" b="b"/>
            <a:pathLst>
              <a:path w="1004569" h="410210">
                <a:moveTo>
                  <a:pt x="0" y="0"/>
                </a:moveTo>
                <a:lnTo>
                  <a:pt x="799338" y="0"/>
                </a:lnTo>
                <a:lnTo>
                  <a:pt x="1004316" y="204978"/>
                </a:lnTo>
                <a:lnTo>
                  <a:pt x="799338" y="409956"/>
                </a:lnTo>
                <a:lnTo>
                  <a:pt x="0" y="409956"/>
                </a:lnTo>
                <a:lnTo>
                  <a:pt x="0" y="0"/>
                </a:lnTo>
                <a:close/>
              </a:path>
            </a:pathLst>
          </a:custGeom>
          <a:ln w="12192">
            <a:solidFill>
              <a:srgbClr val="787878"/>
            </a:solidFill>
          </a:ln>
        </p:spPr>
        <p:txBody>
          <a:bodyPr wrap="square" lIns="0" tIns="0" rIns="0" bIns="0" rtlCol="0"/>
          <a:lstStyle/>
          <a:p>
            <a:endParaRPr sz="2400"/>
          </a:p>
        </p:txBody>
      </p:sp>
      <p:sp>
        <p:nvSpPr>
          <p:cNvPr id="9" name="object 9"/>
          <p:cNvSpPr txBox="1"/>
          <p:nvPr/>
        </p:nvSpPr>
        <p:spPr>
          <a:xfrm>
            <a:off x="829352" y="3585519"/>
            <a:ext cx="924560" cy="369332"/>
          </a:xfrm>
          <a:prstGeom prst="rect">
            <a:avLst/>
          </a:prstGeom>
        </p:spPr>
        <p:txBody>
          <a:bodyPr vert="horz" wrap="square" lIns="0" tIns="0" rIns="0" bIns="0" rtlCol="0">
            <a:spAutoFit/>
          </a:bodyPr>
          <a:lstStyle/>
          <a:p>
            <a:pPr marL="203195" marR="6773" indent="-187109"/>
            <a:r>
              <a:rPr sz="1200" b="1" spc="-7" dirty="0">
                <a:solidFill>
                  <a:srgbClr val="FFFFFF"/>
                </a:solidFill>
                <a:latin typeface="Calibri"/>
                <a:cs typeface="Calibri"/>
              </a:rPr>
              <a:t>R</a:t>
            </a:r>
            <a:r>
              <a:rPr sz="1200" b="1" dirty="0">
                <a:solidFill>
                  <a:srgbClr val="FFFFFF"/>
                </a:solidFill>
                <a:latin typeface="Calibri"/>
                <a:cs typeface="Calibri"/>
              </a:rPr>
              <a:t>e</a:t>
            </a:r>
            <a:r>
              <a:rPr sz="1200" b="1" spc="-7" dirty="0">
                <a:solidFill>
                  <a:srgbClr val="FFFFFF"/>
                </a:solidFill>
                <a:latin typeface="Calibri"/>
                <a:cs typeface="Calibri"/>
              </a:rPr>
              <a:t>qui</a:t>
            </a:r>
            <a:r>
              <a:rPr sz="1200" b="1" dirty="0">
                <a:solidFill>
                  <a:srgbClr val="FFFFFF"/>
                </a:solidFill>
                <a:latin typeface="Calibri"/>
                <a:cs typeface="Calibri"/>
              </a:rPr>
              <a:t>reme</a:t>
            </a:r>
            <a:r>
              <a:rPr sz="1200" b="1" spc="-7" dirty="0">
                <a:solidFill>
                  <a:srgbClr val="FFFFFF"/>
                </a:solidFill>
                <a:latin typeface="Calibri"/>
                <a:cs typeface="Calibri"/>
              </a:rPr>
              <a:t>n</a:t>
            </a:r>
            <a:r>
              <a:rPr sz="1200" b="1" dirty="0">
                <a:solidFill>
                  <a:srgbClr val="FFFFFF"/>
                </a:solidFill>
                <a:latin typeface="Calibri"/>
                <a:cs typeface="Calibri"/>
              </a:rPr>
              <a:t>ts  </a:t>
            </a:r>
            <a:r>
              <a:rPr sz="1200" b="1" spc="-7" dirty="0">
                <a:solidFill>
                  <a:srgbClr val="FFFFFF"/>
                </a:solidFill>
                <a:latin typeface="Calibri"/>
                <a:cs typeface="Calibri"/>
              </a:rPr>
              <a:t>Analysis</a:t>
            </a:r>
            <a:endParaRPr sz="1200">
              <a:latin typeface="Calibri"/>
              <a:cs typeface="Calibri"/>
            </a:endParaRPr>
          </a:p>
        </p:txBody>
      </p:sp>
      <p:sp>
        <p:nvSpPr>
          <p:cNvPr id="10" name="object 10"/>
          <p:cNvSpPr/>
          <p:nvPr/>
        </p:nvSpPr>
        <p:spPr>
          <a:xfrm>
            <a:off x="2141729" y="3505201"/>
            <a:ext cx="1339425" cy="546945"/>
          </a:xfrm>
          <a:custGeom>
            <a:avLst/>
            <a:gdLst/>
            <a:ahLst/>
            <a:cxnLst/>
            <a:rect l="l" t="t" r="r" b="b"/>
            <a:pathLst>
              <a:path w="1004569" h="410210">
                <a:moveTo>
                  <a:pt x="799338" y="0"/>
                </a:moveTo>
                <a:lnTo>
                  <a:pt x="0" y="0"/>
                </a:lnTo>
                <a:lnTo>
                  <a:pt x="0" y="409956"/>
                </a:lnTo>
                <a:lnTo>
                  <a:pt x="799338" y="409956"/>
                </a:lnTo>
                <a:lnTo>
                  <a:pt x="1004316" y="204978"/>
                </a:lnTo>
                <a:lnTo>
                  <a:pt x="799338" y="0"/>
                </a:lnTo>
                <a:close/>
              </a:path>
            </a:pathLst>
          </a:custGeom>
          <a:solidFill>
            <a:srgbClr val="DCDCDC"/>
          </a:solidFill>
        </p:spPr>
        <p:txBody>
          <a:bodyPr wrap="square" lIns="0" tIns="0" rIns="0" bIns="0" rtlCol="0"/>
          <a:lstStyle/>
          <a:p>
            <a:endParaRPr sz="2400"/>
          </a:p>
        </p:txBody>
      </p:sp>
      <p:sp>
        <p:nvSpPr>
          <p:cNvPr id="11" name="object 11"/>
          <p:cNvSpPr/>
          <p:nvPr/>
        </p:nvSpPr>
        <p:spPr>
          <a:xfrm>
            <a:off x="2141729" y="3505201"/>
            <a:ext cx="1339425" cy="546945"/>
          </a:xfrm>
          <a:custGeom>
            <a:avLst/>
            <a:gdLst/>
            <a:ahLst/>
            <a:cxnLst/>
            <a:rect l="l" t="t" r="r" b="b"/>
            <a:pathLst>
              <a:path w="1004569" h="410210">
                <a:moveTo>
                  <a:pt x="0" y="0"/>
                </a:moveTo>
                <a:lnTo>
                  <a:pt x="799338" y="0"/>
                </a:lnTo>
                <a:lnTo>
                  <a:pt x="1004316" y="204978"/>
                </a:lnTo>
                <a:lnTo>
                  <a:pt x="799338" y="409956"/>
                </a:lnTo>
                <a:lnTo>
                  <a:pt x="0" y="409956"/>
                </a:lnTo>
                <a:lnTo>
                  <a:pt x="0" y="0"/>
                </a:lnTo>
                <a:close/>
              </a:path>
            </a:pathLst>
          </a:custGeom>
          <a:ln w="12192">
            <a:solidFill>
              <a:srgbClr val="787878"/>
            </a:solidFill>
          </a:ln>
        </p:spPr>
        <p:txBody>
          <a:bodyPr wrap="square" lIns="0" tIns="0" rIns="0" bIns="0" rtlCol="0"/>
          <a:lstStyle/>
          <a:p>
            <a:endParaRPr sz="2400"/>
          </a:p>
        </p:txBody>
      </p:sp>
      <p:sp>
        <p:nvSpPr>
          <p:cNvPr id="12" name="object 12"/>
          <p:cNvSpPr txBox="1"/>
          <p:nvPr/>
        </p:nvSpPr>
        <p:spPr>
          <a:xfrm>
            <a:off x="2372796" y="3585519"/>
            <a:ext cx="739987" cy="369332"/>
          </a:xfrm>
          <a:prstGeom prst="rect">
            <a:avLst/>
          </a:prstGeom>
        </p:spPr>
        <p:txBody>
          <a:bodyPr vert="horz" wrap="square" lIns="0" tIns="0" rIns="0" bIns="0" rtlCol="0">
            <a:spAutoFit/>
          </a:bodyPr>
          <a:lstStyle/>
          <a:p>
            <a:pPr marL="16933" marR="6773" indent="202348"/>
            <a:r>
              <a:rPr sz="1200" b="1" spc="-7" dirty="0">
                <a:solidFill>
                  <a:srgbClr val="FFFFFF"/>
                </a:solidFill>
                <a:latin typeface="Calibri"/>
                <a:cs typeface="Calibri"/>
              </a:rPr>
              <a:t>Data  </a:t>
            </a:r>
            <a:r>
              <a:rPr sz="1200" b="1" spc="-13" dirty="0">
                <a:solidFill>
                  <a:srgbClr val="FFFFFF"/>
                </a:solidFill>
                <a:latin typeface="Calibri"/>
                <a:cs typeface="Calibri"/>
              </a:rPr>
              <a:t>A</a:t>
            </a:r>
            <a:r>
              <a:rPr sz="1200" b="1" spc="-7" dirty="0">
                <a:solidFill>
                  <a:srgbClr val="FFFFFF"/>
                </a:solidFill>
                <a:latin typeface="Calibri"/>
                <a:cs typeface="Calibri"/>
              </a:rPr>
              <a:t>cqui</a:t>
            </a:r>
            <a:r>
              <a:rPr sz="1200" b="1" dirty="0">
                <a:solidFill>
                  <a:srgbClr val="FFFFFF"/>
                </a:solidFill>
                <a:latin typeface="Calibri"/>
                <a:cs typeface="Calibri"/>
              </a:rPr>
              <a:t>s</a:t>
            </a:r>
            <a:r>
              <a:rPr sz="1200" b="1" spc="-7" dirty="0">
                <a:solidFill>
                  <a:srgbClr val="FFFFFF"/>
                </a:solidFill>
                <a:latin typeface="Calibri"/>
                <a:cs typeface="Calibri"/>
              </a:rPr>
              <a:t>i</a:t>
            </a:r>
            <a:r>
              <a:rPr sz="1200" b="1" dirty="0">
                <a:solidFill>
                  <a:srgbClr val="FFFFFF"/>
                </a:solidFill>
                <a:latin typeface="Calibri"/>
                <a:cs typeface="Calibri"/>
              </a:rPr>
              <a:t>t</a:t>
            </a:r>
            <a:r>
              <a:rPr sz="1200" b="1" spc="-7" dirty="0">
                <a:solidFill>
                  <a:srgbClr val="FFFFFF"/>
                </a:solidFill>
                <a:latin typeface="Calibri"/>
                <a:cs typeface="Calibri"/>
              </a:rPr>
              <a:t>i</a:t>
            </a:r>
            <a:r>
              <a:rPr sz="1200" b="1" spc="7" dirty="0">
                <a:solidFill>
                  <a:srgbClr val="FFFFFF"/>
                </a:solidFill>
                <a:latin typeface="Calibri"/>
                <a:cs typeface="Calibri"/>
              </a:rPr>
              <a:t>o</a:t>
            </a:r>
            <a:r>
              <a:rPr sz="1200" b="1" dirty="0">
                <a:solidFill>
                  <a:srgbClr val="FFFFFF"/>
                </a:solidFill>
                <a:latin typeface="Calibri"/>
                <a:cs typeface="Calibri"/>
              </a:rPr>
              <a:t>n</a:t>
            </a:r>
            <a:endParaRPr sz="1200">
              <a:latin typeface="Calibri"/>
              <a:cs typeface="Calibri"/>
            </a:endParaRPr>
          </a:p>
        </p:txBody>
      </p:sp>
      <p:sp>
        <p:nvSpPr>
          <p:cNvPr id="13" name="object 13"/>
          <p:cNvSpPr/>
          <p:nvPr/>
        </p:nvSpPr>
        <p:spPr>
          <a:xfrm>
            <a:off x="3598673" y="3505201"/>
            <a:ext cx="1339425" cy="546945"/>
          </a:xfrm>
          <a:custGeom>
            <a:avLst/>
            <a:gdLst/>
            <a:ahLst/>
            <a:cxnLst/>
            <a:rect l="l" t="t" r="r" b="b"/>
            <a:pathLst>
              <a:path w="1004570" h="410210">
                <a:moveTo>
                  <a:pt x="799338" y="0"/>
                </a:moveTo>
                <a:lnTo>
                  <a:pt x="0" y="0"/>
                </a:lnTo>
                <a:lnTo>
                  <a:pt x="0" y="409956"/>
                </a:lnTo>
                <a:lnTo>
                  <a:pt x="799338" y="409956"/>
                </a:lnTo>
                <a:lnTo>
                  <a:pt x="1004316" y="204978"/>
                </a:lnTo>
                <a:lnTo>
                  <a:pt x="799338" y="0"/>
                </a:lnTo>
                <a:close/>
              </a:path>
            </a:pathLst>
          </a:custGeom>
          <a:solidFill>
            <a:srgbClr val="DD630B"/>
          </a:solidFill>
        </p:spPr>
        <p:txBody>
          <a:bodyPr wrap="square" lIns="0" tIns="0" rIns="0" bIns="0" rtlCol="0"/>
          <a:lstStyle/>
          <a:p>
            <a:endParaRPr sz="2400"/>
          </a:p>
        </p:txBody>
      </p:sp>
      <p:sp>
        <p:nvSpPr>
          <p:cNvPr id="14" name="object 14"/>
          <p:cNvSpPr/>
          <p:nvPr/>
        </p:nvSpPr>
        <p:spPr>
          <a:xfrm>
            <a:off x="3598673" y="3505201"/>
            <a:ext cx="1339425" cy="546945"/>
          </a:xfrm>
          <a:custGeom>
            <a:avLst/>
            <a:gdLst/>
            <a:ahLst/>
            <a:cxnLst/>
            <a:rect l="l" t="t" r="r" b="b"/>
            <a:pathLst>
              <a:path w="1004570" h="410210">
                <a:moveTo>
                  <a:pt x="0" y="0"/>
                </a:moveTo>
                <a:lnTo>
                  <a:pt x="799338" y="0"/>
                </a:lnTo>
                <a:lnTo>
                  <a:pt x="1004316" y="204978"/>
                </a:lnTo>
                <a:lnTo>
                  <a:pt x="799338" y="409956"/>
                </a:lnTo>
                <a:lnTo>
                  <a:pt x="0" y="409956"/>
                </a:lnTo>
                <a:lnTo>
                  <a:pt x="0" y="0"/>
                </a:lnTo>
                <a:close/>
              </a:path>
            </a:pathLst>
          </a:custGeom>
          <a:ln w="12192">
            <a:solidFill>
              <a:srgbClr val="787878"/>
            </a:solidFill>
          </a:ln>
        </p:spPr>
        <p:txBody>
          <a:bodyPr wrap="square" lIns="0" tIns="0" rIns="0" bIns="0" rtlCol="0"/>
          <a:lstStyle/>
          <a:p>
            <a:endParaRPr sz="2400"/>
          </a:p>
        </p:txBody>
      </p:sp>
      <p:sp>
        <p:nvSpPr>
          <p:cNvPr id="15" name="object 15"/>
          <p:cNvSpPr txBox="1"/>
          <p:nvPr/>
        </p:nvSpPr>
        <p:spPr>
          <a:xfrm>
            <a:off x="3806528" y="3585517"/>
            <a:ext cx="786553" cy="369332"/>
          </a:xfrm>
          <a:prstGeom prst="rect">
            <a:avLst/>
          </a:prstGeom>
        </p:spPr>
        <p:txBody>
          <a:bodyPr vert="horz" wrap="square" lIns="0" tIns="0" rIns="0" bIns="0" rtlCol="0">
            <a:spAutoFit/>
          </a:bodyPr>
          <a:lstStyle/>
          <a:p>
            <a:pPr marL="16933" marR="6773" indent="226901"/>
            <a:r>
              <a:rPr sz="1200" b="1" spc="-7" dirty="0">
                <a:solidFill>
                  <a:srgbClr val="FFFFFF"/>
                </a:solidFill>
                <a:latin typeface="Calibri"/>
                <a:cs typeface="Calibri"/>
              </a:rPr>
              <a:t>Data  </a:t>
            </a:r>
            <a:r>
              <a:rPr sz="1200" b="1" dirty="0">
                <a:solidFill>
                  <a:srgbClr val="FFFFFF"/>
                </a:solidFill>
                <a:latin typeface="Calibri"/>
                <a:cs typeface="Calibri"/>
              </a:rPr>
              <a:t>Pre</a:t>
            </a:r>
            <a:r>
              <a:rPr sz="1200" b="1" spc="-7" dirty="0">
                <a:solidFill>
                  <a:srgbClr val="FFFFFF"/>
                </a:solidFill>
                <a:latin typeface="Calibri"/>
                <a:cs typeface="Calibri"/>
              </a:rPr>
              <a:t>pa</a:t>
            </a:r>
            <a:r>
              <a:rPr sz="1200" b="1" dirty="0">
                <a:solidFill>
                  <a:srgbClr val="FFFFFF"/>
                </a:solidFill>
                <a:latin typeface="Calibri"/>
                <a:cs typeface="Calibri"/>
              </a:rPr>
              <a:t>r</a:t>
            </a:r>
            <a:r>
              <a:rPr sz="1200" b="1" spc="-7" dirty="0">
                <a:solidFill>
                  <a:srgbClr val="FFFFFF"/>
                </a:solidFill>
                <a:latin typeface="Calibri"/>
                <a:cs typeface="Calibri"/>
              </a:rPr>
              <a:t>a</a:t>
            </a:r>
            <a:r>
              <a:rPr sz="1200" b="1" dirty="0">
                <a:solidFill>
                  <a:srgbClr val="FFFFFF"/>
                </a:solidFill>
                <a:latin typeface="Calibri"/>
                <a:cs typeface="Calibri"/>
              </a:rPr>
              <a:t>t</a:t>
            </a:r>
            <a:r>
              <a:rPr sz="1200" b="1" spc="-7" dirty="0">
                <a:solidFill>
                  <a:srgbClr val="FFFFFF"/>
                </a:solidFill>
                <a:latin typeface="Calibri"/>
                <a:cs typeface="Calibri"/>
              </a:rPr>
              <a:t>io</a:t>
            </a:r>
            <a:r>
              <a:rPr sz="1200" b="1" dirty="0">
                <a:solidFill>
                  <a:srgbClr val="FFFFFF"/>
                </a:solidFill>
                <a:latin typeface="Calibri"/>
                <a:cs typeface="Calibri"/>
              </a:rPr>
              <a:t>n</a:t>
            </a:r>
            <a:endParaRPr sz="1200">
              <a:latin typeface="Calibri"/>
              <a:cs typeface="Calibri"/>
            </a:endParaRPr>
          </a:p>
        </p:txBody>
      </p:sp>
      <p:sp>
        <p:nvSpPr>
          <p:cNvPr id="16" name="object 16"/>
          <p:cNvSpPr/>
          <p:nvPr/>
        </p:nvSpPr>
        <p:spPr>
          <a:xfrm>
            <a:off x="6514593" y="3505201"/>
            <a:ext cx="1339425" cy="546945"/>
          </a:xfrm>
          <a:custGeom>
            <a:avLst/>
            <a:gdLst/>
            <a:ahLst/>
            <a:cxnLst/>
            <a:rect l="l" t="t" r="r" b="b"/>
            <a:pathLst>
              <a:path w="1004570" h="410210">
                <a:moveTo>
                  <a:pt x="799338" y="0"/>
                </a:moveTo>
                <a:lnTo>
                  <a:pt x="0" y="0"/>
                </a:lnTo>
                <a:lnTo>
                  <a:pt x="0" y="409956"/>
                </a:lnTo>
                <a:lnTo>
                  <a:pt x="799338" y="409956"/>
                </a:lnTo>
                <a:lnTo>
                  <a:pt x="1004316" y="204978"/>
                </a:lnTo>
                <a:lnTo>
                  <a:pt x="799338" y="0"/>
                </a:lnTo>
                <a:close/>
              </a:path>
            </a:pathLst>
          </a:custGeom>
          <a:solidFill>
            <a:srgbClr val="DCDCDC"/>
          </a:solidFill>
        </p:spPr>
        <p:txBody>
          <a:bodyPr wrap="square" lIns="0" tIns="0" rIns="0" bIns="0" rtlCol="0"/>
          <a:lstStyle/>
          <a:p>
            <a:endParaRPr sz="2400"/>
          </a:p>
        </p:txBody>
      </p:sp>
      <p:sp>
        <p:nvSpPr>
          <p:cNvPr id="17" name="object 17"/>
          <p:cNvSpPr/>
          <p:nvPr/>
        </p:nvSpPr>
        <p:spPr>
          <a:xfrm>
            <a:off x="6514593" y="3505201"/>
            <a:ext cx="1339425" cy="546945"/>
          </a:xfrm>
          <a:custGeom>
            <a:avLst/>
            <a:gdLst/>
            <a:ahLst/>
            <a:cxnLst/>
            <a:rect l="l" t="t" r="r" b="b"/>
            <a:pathLst>
              <a:path w="1004570" h="410210">
                <a:moveTo>
                  <a:pt x="0" y="0"/>
                </a:moveTo>
                <a:lnTo>
                  <a:pt x="799338" y="0"/>
                </a:lnTo>
                <a:lnTo>
                  <a:pt x="1004316" y="204978"/>
                </a:lnTo>
                <a:lnTo>
                  <a:pt x="799338" y="409956"/>
                </a:lnTo>
                <a:lnTo>
                  <a:pt x="0" y="409956"/>
                </a:lnTo>
                <a:lnTo>
                  <a:pt x="0" y="0"/>
                </a:lnTo>
                <a:close/>
              </a:path>
            </a:pathLst>
          </a:custGeom>
          <a:ln w="12192">
            <a:solidFill>
              <a:srgbClr val="787878"/>
            </a:solidFill>
          </a:ln>
        </p:spPr>
        <p:txBody>
          <a:bodyPr wrap="square" lIns="0" tIns="0" rIns="0" bIns="0" rtlCol="0"/>
          <a:lstStyle/>
          <a:p>
            <a:endParaRPr sz="2400"/>
          </a:p>
        </p:txBody>
      </p:sp>
      <p:sp>
        <p:nvSpPr>
          <p:cNvPr id="18" name="object 18"/>
          <p:cNvSpPr txBox="1"/>
          <p:nvPr/>
        </p:nvSpPr>
        <p:spPr>
          <a:xfrm>
            <a:off x="6765416" y="3676959"/>
            <a:ext cx="701040" cy="184666"/>
          </a:xfrm>
          <a:prstGeom prst="rect">
            <a:avLst/>
          </a:prstGeom>
        </p:spPr>
        <p:txBody>
          <a:bodyPr vert="horz" wrap="square" lIns="0" tIns="0" rIns="0" bIns="0" rtlCol="0">
            <a:spAutoFit/>
          </a:bodyPr>
          <a:lstStyle/>
          <a:p>
            <a:pPr marL="16933"/>
            <a:r>
              <a:rPr sz="1200" b="1" spc="7" dirty="0">
                <a:solidFill>
                  <a:srgbClr val="FFFFFF"/>
                </a:solidFill>
                <a:latin typeface="Calibri"/>
                <a:cs typeface="Calibri"/>
              </a:rPr>
              <a:t>E</a:t>
            </a:r>
            <a:r>
              <a:rPr sz="1200" b="1" spc="-13" dirty="0">
                <a:solidFill>
                  <a:srgbClr val="FFFFFF"/>
                </a:solidFill>
                <a:latin typeface="Calibri"/>
                <a:cs typeface="Calibri"/>
              </a:rPr>
              <a:t>v</a:t>
            </a:r>
            <a:r>
              <a:rPr sz="1200" b="1" spc="-7" dirty="0">
                <a:solidFill>
                  <a:srgbClr val="FFFFFF"/>
                </a:solidFill>
                <a:latin typeface="Calibri"/>
                <a:cs typeface="Calibri"/>
              </a:rPr>
              <a:t>alua</a:t>
            </a:r>
            <a:r>
              <a:rPr sz="1200" b="1" dirty="0">
                <a:solidFill>
                  <a:srgbClr val="FFFFFF"/>
                </a:solidFill>
                <a:latin typeface="Calibri"/>
                <a:cs typeface="Calibri"/>
              </a:rPr>
              <a:t>t</a:t>
            </a:r>
            <a:r>
              <a:rPr sz="1200" b="1" spc="-7" dirty="0">
                <a:solidFill>
                  <a:srgbClr val="FFFFFF"/>
                </a:solidFill>
                <a:latin typeface="Calibri"/>
                <a:cs typeface="Calibri"/>
              </a:rPr>
              <a:t>io</a:t>
            </a:r>
            <a:r>
              <a:rPr sz="1200" b="1" dirty="0">
                <a:solidFill>
                  <a:srgbClr val="FFFFFF"/>
                </a:solidFill>
                <a:latin typeface="Calibri"/>
                <a:cs typeface="Calibri"/>
              </a:rPr>
              <a:t>n</a:t>
            </a:r>
            <a:endParaRPr sz="1200">
              <a:latin typeface="Calibri"/>
              <a:cs typeface="Calibri"/>
            </a:endParaRPr>
          </a:p>
        </p:txBody>
      </p:sp>
      <p:sp>
        <p:nvSpPr>
          <p:cNvPr id="19" name="object 19"/>
          <p:cNvSpPr/>
          <p:nvPr/>
        </p:nvSpPr>
        <p:spPr>
          <a:xfrm>
            <a:off x="7973569" y="3505201"/>
            <a:ext cx="1339425" cy="546945"/>
          </a:xfrm>
          <a:custGeom>
            <a:avLst/>
            <a:gdLst/>
            <a:ahLst/>
            <a:cxnLst/>
            <a:rect l="l" t="t" r="r" b="b"/>
            <a:pathLst>
              <a:path w="1004570" h="410210">
                <a:moveTo>
                  <a:pt x="799338" y="0"/>
                </a:moveTo>
                <a:lnTo>
                  <a:pt x="0" y="0"/>
                </a:lnTo>
                <a:lnTo>
                  <a:pt x="0" y="409956"/>
                </a:lnTo>
                <a:lnTo>
                  <a:pt x="799338" y="409956"/>
                </a:lnTo>
                <a:lnTo>
                  <a:pt x="1004316" y="204978"/>
                </a:lnTo>
                <a:lnTo>
                  <a:pt x="799338" y="0"/>
                </a:lnTo>
                <a:close/>
              </a:path>
            </a:pathLst>
          </a:custGeom>
          <a:solidFill>
            <a:srgbClr val="DCDCDC"/>
          </a:solidFill>
        </p:spPr>
        <p:txBody>
          <a:bodyPr wrap="square" lIns="0" tIns="0" rIns="0" bIns="0" rtlCol="0"/>
          <a:lstStyle/>
          <a:p>
            <a:endParaRPr sz="2400"/>
          </a:p>
        </p:txBody>
      </p:sp>
      <p:sp>
        <p:nvSpPr>
          <p:cNvPr id="20" name="object 20"/>
          <p:cNvSpPr/>
          <p:nvPr/>
        </p:nvSpPr>
        <p:spPr>
          <a:xfrm>
            <a:off x="7973569" y="3505201"/>
            <a:ext cx="1339425" cy="546945"/>
          </a:xfrm>
          <a:custGeom>
            <a:avLst/>
            <a:gdLst/>
            <a:ahLst/>
            <a:cxnLst/>
            <a:rect l="l" t="t" r="r" b="b"/>
            <a:pathLst>
              <a:path w="1004570" h="410210">
                <a:moveTo>
                  <a:pt x="0" y="0"/>
                </a:moveTo>
                <a:lnTo>
                  <a:pt x="799338" y="0"/>
                </a:lnTo>
                <a:lnTo>
                  <a:pt x="1004316" y="204978"/>
                </a:lnTo>
                <a:lnTo>
                  <a:pt x="799338" y="409956"/>
                </a:lnTo>
                <a:lnTo>
                  <a:pt x="0" y="409956"/>
                </a:lnTo>
                <a:lnTo>
                  <a:pt x="0" y="0"/>
                </a:lnTo>
                <a:close/>
              </a:path>
            </a:pathLst>
          </a:custGeom>
          <a:ln w="12192">
            <a:solidFill>
              <a:srgbClr val="787878"/>
            </a:solidFill>
          </a:ln>
        </p:spPr>
        <p:txBody>
          <a:bodyPr wrap="square" lIns="0" tIns="0" rIns="0" bIns="0" rtlCol="0"/>
          <a:lstStyle/>
          <a:p>
            <a:endParaRPr sz="2400"/>
          </a:p>
        </p:txBody>
      </p:sp>
      <p:sp>
        <p:nvSpPr>
          <p:cNvPr id="21" name="object 21"/>
          <p:cNvSpPr txBox="1"/>
          <p:nvPr/>
        </p:nvSpPr>
        <p:spPr>
          <a:xfrm>
            <a:off x="8166590" y="3676959"/>
            <a:ext cx="813647" cy="184666"/>
          </a:xfrm>
          <a:prstGeom prst="rect">
            <a:avLst/>
          </a:prstGeom>
        </p:spPr>
        <p:txBody>
          <a:bodyPr vert="horz" wrap="square" lIns="0" tIns="0" rIns="0" bIns="0" rtlCol="0">
            <a:spAutoFit/>
          </a:bodyPr>
          <a:lstStyle/>
          <a:p>
            <a:pPr marL="16933"/>
            <a:r>
              <a:rPr sz="1200" b="1" spc="-7" dirty="0">
                <a:solidFill>
                  <a:srgbClr val="FFFFFF"/>
                </a:solidFill>
                <a:latin typeface="Calibri"/>
                <a:cs typeface="Calibri"/>
              </a:rPr>
              <a:t>Deployment</a:t>
            </a:r>
            <a:endParaRPr sz="1200">
              <a:latin typeface="Calibri"/>
              <a:cs typeface="Calibri"/>
            </a:endParaRPr>
          </a:p>
        </p:txBody>
      </p:sp>
      <p:sp>
        <p:nvSpPr>
          <p:cNvPr id="22" name="object 22"/>
          <p:cNvSpPr/>
          <p:nvPr/>
        </p:nvSpPr>
        <p:spPr>
          <a:xfrm>
            <a:off x="1403096" y="3134772"/>
            <a:ext cx="993987" cy="359833"/>
          </a:xfrm>
          <a:custGeom>
            <a:avLst/>
            <a:gdLst/>
            <a:ahLst/>
            <a:cxnLst/>
            <a:rect l="l" t="t" r="r" b="b"/>
            <a:pathLst>
              <a:path w="745489" h="269875">
                <a:moveTo>
                  <a:pt x="0" y="269328"/>
                </a:moveTo>
                <a:lnTo>
                  <a:pt x="16347" y="202622"/>
                </a:lnTo>
                <a:lnTo>
                  <a:pt x="61542" y="139654"/>
                </a:lnTo>
                <a:lnTo>
                  <a:pt x="93155" y="110742"/>
                </a:lnTo>
                <a:lnTo>
                  <a:pt x="129816" y="84167"/>
                </a:lnTo>
                <a:lnTo>
                  <a:pt x="170804" y="60398"/>
                </a:lnTo>
                <a:lnTo>
                  <a:pt x="215397" y="39901"/>
                </a:lnTo>
                <a:lnTo>
                  <a:pt x="262875" y="23146"/>
                </a:lnTo>
                <a:lnTo>
                  <a:pt x="312517" y="10599"/>
                </a:lnTo>
                <a:lnTo>
                  <a:pt x="363600" y="2727"/>
                </a:lnTo>
                <a:lnTo>
                  <a:pt x="415404" y="0"/>
                </a:lnTo>
                <a:lnTo>
                  <a:pt x="468862" y="2838"/>
                </a:lnTo>
                <a:lnTo>
                  <a:pt x="521527" y="11017"/>
                </a:lnTo>
                <a:lnTo>
                  <a:pt x="572607" y="24034"/>
                </a:lnTo>
                <a:lnTo>
                  <a:pt x="621308" y="41387"/>
                </a:lnTo>
                <a:lnTo>
                  <a:pt x="666837" y="62572"/>
                </a:lnTo>
                <a:lnTo>
                  <a:pt x="708402" y="87086"/>
                </a:lnTo>
                <a:lnTo>
                  <a:pt x="745210" y="114426"/>
                </a:lnTo>
              </a:path>
            </a:pathLst>
          </a:custGeom>
          <a:ln w="38100">
            <a:solidFill>
              <a:srgbClr val="DCDCDC"/>
            </a:solidFill>
          </a:ln>
        </p:spPr>
        <p:txBody>
          <a:bodyPr wrap="square" lIns="0" tIns="0" rIns="0" bIns="0" rtlCol="0"/>
          <a:lstStyle/>
          <a:p>
            <a:endParaRPr sz="2400"/>
          </a:p>
        </p:txBody>
      </p:sp>
      <p:sp>
        <p:nvSpPr>
          <p:cNvPr id="23" name="object 23"/>
          <p:cNvSpPr/>
          <p:nvPr/>
        </p:nvSpPr>
        <p:spPr>
          <a:xfrm>
            <a:off x="2274148" y="3202396"/>
            <a:ext cx="237067" cy="283633"/>
          </a:xfrm>
          <a:custGeom>
            <a:avLst/>
            <a:gdLst/>
            <a:ahLst/>
            <a:cxnLst/>
            <a:rect l="l" t="t" r="r" b="b"/>
            <a:pathLst>
              <a:path w="177800" h="212725">
                <a:moveTo>
                  <a:pt x="165150" y="0"/>
                </a:moveTo>
                <a:lnTo>
                  <a:pt x="0" y="94957"/>
                </a:lnTo>
                <a:lnTo>
                  <a:pt x="177533" y="212623"/>
                </a:lnTo>
                <a:lnTo>
                  <a:pt x="165150" y="0"/>
                </a:lnTo>
                <a:close/>
              </a:path>
            </a:pathLst>
          </a:custGeom>
          <a:solidFill>
            <a:srgbClr val="DCDCDC"/>
          </a:solidFill>
        </p:spPr>
        <p:txBody>
          <a:bodyPr wrap="square" lIns="0" tIns="0" rIns="0" bIns="0" rtlCol="0"/>
          <a:lstStyle/>
          <a:p>
            <a:endParaRPr sz="2400"/>
          </a:p>
        </p:txBody>
      </p:sp>
      <p:sp>
        <p:nvSpPr>
          <p:cNvPr id="24" name="object 24"/>
          <p:cNvSpPr/>
          <p:nvPr/>
        </p:nvSpPr>
        <p:spPr>
          <a:xfrm>
            <a:off x="2927096" y="3134772"/>
            <a:ext cx="993987" cy="359833"/>
          </a:xfrm>
          <a:custGeom>
            <a:avLst/>
            <a:gdLst/>
            <a:ahLst/>
            <a:cxnLst/>
            <a:rect l="l" t="t" r="r" b="b"/>
            <a:pathLst>
              <a:path w="745489" h="269875">
                <a:moveTo>
                  <a:pt x="0" y="269328"/>
                </a:moveTo>
                <a:lnTo>
                  <a:pt x="16347" y="202622"/>
                </a:lnTo>
                <a:lnTo>
                  <a:pt x="61542" y="139654"/>
                </a:lnTo>
                <a:lnTo>
                  <a:pt x="93155" y="110742"/>
                </a:lnTo>
                <a:lnTo>
                  <a:pt x="129816" y="84167"/>
                </a:lnTo>
                <a:lnTo>
                  <a:pt x="170804" y="60398"/>
                </a:lnTo>
                <a:lnTo>
                  <a:pt x="215397" y="39901"/>
                </a:lnTo>
                <a:lnTo>
                  <a:pt x="262875" y="23146"/>
                </a:lnTo>
                <a:lnTo>
                  <a:pt x="312517" y="10599"/>
                </a:lnTo>
                <a:lnTo>
                  <a:pt x="363600" y="2727"/>
                </a:lnTo>
                <a:lnTo>
                  <a:pt x="415404" y="0"/>
                </a:lnTo>
                <a:lnTo>
                  <a:pt x="468862" y="2838"/>
                </a:lnTo>
                <a:lnTo>
                  <a:pt x="521527" y="11017"/>
                </a:lnTo>
                <a:lnTo>
                  <a:pt x="572607" y="24034"/>
                </a:lnTo>
                <a:lnTo>
                  <a:pt x="621308" y="41387"/>
                </a:lnTo>
                <a:lnTo>
                  <a:pt x="666837" y="62572"/>
                </a:lnTo>
                <a:lnTo>
                  <a:pt x="708402" y="87086"/>
                </a:lnTo>
                <a:lnTo>
                  <a:pt x="745210" y="114426"/>
                </a:lnTo>
              </a:path>
            </a:pathLst>
          </a:custGeom>
          <a:ln w="38100">
            <a:solidFill>
              <a:srgbClr val="6D6D6D"/>
            </a:solidFill>
          </a:ln>
        </p:spPr>
        <p:txBody>
          <a:bodyPr wrap="square" lIns="0" tIns="0" rIns="0" bIns="0" rtlCol="0"/>
          <a:lstStyle/>
          <a:p>
            <a:endParaRPr sz="2400"/>
          </a:p>
        </p:txBody>
      </p:sp>
      <p:sp>
        <p:nvSpPr>
          <p:cNvPr id="25" name="object 25"/>
          <p:cNvSpPr/>
          <p:nvPr/>
        </p:nvSpPr>
        <p:spPr>
          <a:xfrm>
            <a:off x="3798148" y="3202396"/>
            <a:ext cx="237067" cy="283633"/>
          </a:xfrm>
          <a:custGeom>
            <a:avLst/>
            <a:gdLst/>
            <a:ahLst/>
            <a:cxnLst/>
            <a:rect l="l" t="t" r="r" b="b"/>
            <a:pathLst>
              <a:path w="177800" h="212725">
                <a:moveTo>
                  <a:pt x="165150" y="0"/>
                </a:moveTo>
                <a:lnTo>
                  <a:pt x="0" y="94957"/>
                </a:lnTo>
                <a:lnTo>
                  <a:pt x="177533" y="212623"/>
                </a:lnTo>
                <a:lnTo>
                  <a:pt x="165150" y="0"/>
                </a:lnTo>
                <a:close/>
              </a:path>
            </a:pathLst>
          </a:custGeom>
          <a:solidFill>
            <a:srgbClr val="6D6D6D"/>
          </a:solidFill>
        </p:spPr>
        <p:txBody>
          <a:bodyPr wrap="square" lIns="0" tIns="0" rIns="0" bIns="0" rtlCol="0"/>
          <a:lstStyle/>
          <a:p>
            <a:endParaRPr sz="2400"/>
          </a:p>
        </p:txBody>
      </p:sp>
      <p:sp>
        <p:nvSpPr>
          <p:cNvPr id="26" name="object 26"/>
          <p:cNvSpPr/>
          <p:nvPr/>
        </p:nvSpPr>
        <p:spPr>
          <a:xfrm>
            <a:off x="4406392" y="3144930"/>
            <a:ext cx="993987" cy="359833"/>
          </a:xfrm>
          <a:custGeom>
            <a:avLst/>
            <a:gdLst/>
            <a:ahLst/>
            <a:cxnLst/>
            <a:rect l="l" t="t" r="r" b="b"/>
            <a:pathLst>
              <a:path w="745489" h="269875">
                <a:moveTo>
                  <a:pt x="0" y="269328"/>
                </a:moveTo>
                <a:lnTo>
                  <a:pt x="16347" y="202622"/>
                </a:lnTo>
                <a:lnTo>
                  <a:pt x="61542" y="139654"/>
                </a:lnTo>
                <a:lnTo>
                  <a:pt x="93155" y="110742"/>
                </a:lnTo>
                <a:lnTo>
                  <a:pt x="129816" y="84167"/>
                </a:lnTo>
                <a:lnTo>
                  <a:pt x="170804" y="60398"/>
                </a:lnTo>
                <a:lnTo>
                  <a:pt x="215397" y="39901"/>
                </a:lnTo>
                <a:lnTo>
                  <a:pt x="262875" y="23146"/>
                </a:lnTo>
                <a:lnTo>
                  <a:pt x="312517" y="10599"/>
                </a:lnTo>
                <a:lnTo>
                  <a:pt x="363600" y="2727"/>
                </a:lnTo>
                <a:lnTo>
                  <a:pt x="415404" y="0"/>
                </a:lnTo>
                <a:lnTo>
                  <a:pt x="468862" y="2838"/>
                </a:lnTo>
                <a:lnTo>
                  <a:pt x="521527" y="11017"/>
                </a:lnTo>
                <a:lnTo>
                  <a:pt x="572607" y="24034"/>
                </a:lnTo>
                <a:lnTo>
                  <a:pt x="621308" y="41387"/>
                </a:lnTo>
                <a:lnTo>
                  <a:pt x="666837" y="62572"/>
                </a:lnTo>
                <a:lnTo>
                  <a:pt x="708402" y="87086"/>
                </a:lnTo>
                <a:lnTo>
                  <a:pt x="745210" y="114426"/>
                </a:lnTo>
              </a:path>
            </a:pathLst>
          </a:custGeom>
          <a:ln w="38100">
            <a:solidFill>
              <a:srgbClr val="6D6D6D"/>
            </a:solidFill>
          </a:ln>
        </p:spPr>
        <p:txBody>
          <a:bodyPr wrap="square" lIns="0" tIns="0" rIns="0" bIns="0" rtlCol="0"/>
          <a:lstStyle/>
          <a:p>
            <a:endParaRPr sz="2400"/>
          </a:p>
        </p:txBody>
      </p:sp>
      <p:sp>
        <p:nvSpPr>
          <p:cNvPr id="27" name="object 27"/>
          <p:cNvSpPr/>
          <p:nvPr/>
        </p:nvSpPr>
        <p:spPr>
          <a:xfrm>
            <a:off x="5277444" y="3212556"/>
            <a:ext cx="237067" cy="283633"/>
          </a:xfrm>
          <a:custGeom>
            <a:avLst/>
            <a:gdLst/>
            <a:ahLst/>
            <a:cxnLst/>
            <a:rect l="l" t="t" r="r" b="b"/>
            <a:pathLst>
              <a:path w="177800" h="212725">
                <a:moveTo>
                  <a:pt x="165150" y="0"/>
                </a:moveTo>
                <a:lnTo>
                  <a:pt x="0" y="94957"/>
                </a:lnTo>
                <a:lnTo>
                  <a:pt x="177533" y="212623"/>
                </a:lnTo>
                <a:lnTo>
                  <a:pt x="165150" y="0"/>
                </a:lnTo>
                <a:close/>
              </a:path>
            </a:pathLst>
          </a:custGeom>
          <a:solidFill>
            <a:srgbClr val="6D6D6D"/>
          </a:solidFill>
        </p:spPr>
        <p:txBody>
          <a:bodyPr wrap="square" lIns="0" tIns="0" rIns="0" bIns="0" rtlCol="0"/>
          <a:lstStyle/>
          <a:p>
            <a:endParaRPr sz="2400"/>
          </a:p>
        </p:txBody>
      </p:sp>
      <p:sp>
        <p:nvSpPr>
          <p:cNvPr id="28" name="object 28"/>
          <p:cNvSpPr/>
          <p:nvPr/>
        </p:nvSpPr>
        <p:spPr>
          <a:xfrm>
            <a:off x="4274311" y="2580045"/>
            <a:ext cx="2863427" cy="925407"/>
          </a:xfrm>
          <a:custGeom>
            <a:avLst/>
            <a:gdLst/>
            <a:ahLst/>
            <a:cxnLst/>
            <a:rect l="l" t="t" r="r" b="b"/>
            <a:pathLst>
              <a:path w="2147570" h="694055">
                <a:moveTo>
                  <a:pt x="0" y="693915"/>
                </a:moveTo>
                <a:lnTo>
                  <a:pt x="7132" y="624625"/>
                </a:lnTo>
                <a:lnTo>
                  <a:pt x="27880" y="555952"/>
                </a:lnTo>
                <a:lnTo>
                  <a:pt x="61271" y="488513"/>
                </a:lnTo>
                <a:lnTo>
                  <a:pt x="82404" y="455449"/>
                </a:lnTo>
                <a:lnTo>
                  <a:pt x="106333" y="422925"/>
                </a:lnTo>
                <a:lnTo>
                  <a:pt x="132936" y="391018"/>
                </a:lnTo>
                <a:lnTo>
                  <a:pt x="162093" y="359805"/>
                </a:lnTo>
                <a:lnTo>
                  <a:pt x="193681" y="329362"/>
                </a:lnTo>
                <a:lnTo>
                  <a:pt x="227579" y="299768"/>
                </a:lnTo>
                <a:lnTo>
                  <a:pt x="263665" y="271099"/>
                </a:lnTo>
                <a:lnTo>
                  <a:pt x="301817" y="243433"/>
                </a:lnTo>
                <a:lnTo>
                  <a:pt x="341915" y="216846"/>
                </a:lnTo>
                <a:lnTo>
                  <a:pt x="383837" y="191415"/>
                </a:lnTo>
                <a:lnTo>
                  <a:pt x="427460" y="167218"/>
                </a:lnTo>
                <a:lnTo>
                  <a:pt x="472664" y="144332"/>
                </a:lnTo>
                <a:lnTo>
                  <a:pt x="519326" y="122834"/>
                </a:lnTo>
                <a:lnTo>
                  <a:pt x="567326" y="102800"/>
                </a:lnTo>
                <a:lnTo>
                  <a:pt x="616542" y="84309"/>
                </a:lnTo>
                <a:lnTo>
                  <a:pt x="666852" y="67437"/>
                </a:lnTo>
                <a:lnTo>
                  <a:pt x="718134" y="52261"/>
                </a:lnTo>
                <a:lnTo>
                  <a:pt x="770267" y="38858"/>
                </a:lnTo>
                <a:lnTo>
                  <a:pt x="823130" y="27306"/>
                </a:lnTo>
                <a:lnTo>
                  <a:pt x="876601" y="17681"/>
                </a:lnTo>
                <a:lnTo>
                  <a:pt x="930557" y="10061"/>
                </a:lnTo>
                <a:lnTo>
                  <a:pt x="984879" y="4523"/>
                </a:lnTo>
                <a:lnTo>
                  <a:pt x="1039444" y="1143"/>
                </a:lnTo>
                <a:lnTo>
                  <a:pt x="1094130" y="0"/>
                </a:lnTo>
                <a:lnTo>
                  <a:pt x="1149057" y="1142"/>
                </a:lnTo>
                <a:lnTo>
                  <a:pt x="1203861" y="4517"/>
                </a:lnTo>
                <a:lnTo>
                  <a:pt x="1258419" y="10047"/>
                </a:lnTo>
                <a:lnTo>
                  <a:pt x="1312606" y="17656"/>
                </a:lnTo>
                <a:lnTo>
                  <a:pt x="1366301" y="27265"/>
                </a:lnTo>
                <a:lnTo>
                  <a:pt x="1419380" y="38798"/>
                </a:lnTo>
                <a:lnTo>
                  <a:pt x="1471720" y="52177"/>
                </a:lnTo>
                <a:lnTo>
                  <a:pt x="1523198" y="67325"/>
                </a:lnTo>
                <a:lnTo>
                  <a:pt x="1573690" y="84164"/>
                </a:lnTo>
                <a:lnTo>
                  <a:pt x="1623073" y="102617"/>
                </a:lnTo>
                <a:lnTo>
                  <a:pt x="1671225" y="122607"/>
                </a:lnTo>
                <a:lnTo>
                  <a:pt x="1718021" y="144057"/>
                </a:lnTo>
                <a:lnTo>
                  <a:pt x="1763339" y="166888"/>
                </a:lnTo>
                <a:lnTo>
                  <a:pt x="1807056" y="191025"/>
                </a:lnTo>
                <a:lnTo>
                  <a:pt x="1849048" y="216389"/>
                </a:lnTo>
                <a:lnTo>
                  <a:pt x="1889193" y="242903"/>
                </a:lnTo>
                <a:lnTo>
                  <a:pt x="1927367" y="270489"/>
                </a:lnTo>
                <a:lnTo>
                  <a:pt x="1963446" y="299071"/>
                </a:lnTo>
                <a:lnTo>
                  <a:pt x="1997309" y="328572"/>
                </a:lnTo>
                <a:lnTo>
                  <a:pt x="2028831" y="358912"/>
                </a:lnTo>
                <a:lnTo>
                  <a:pt x="2057889" y="390017"/>
                </a:lnTo>
                <a:lnTo>
                  <a:pt x="2084361" y="421807"/>
                </a:lnTo>
                <a:lnTo>
                  <a:pt x="2108123" y="454206"/>
                </a:lnTo>
                <a:lnTo>
                  <a:pt x="2129051" y="487137"/>
                </a:lnTo>
                <a:lnTo>
                  <a:pt x="2147023" y="520522"/>
                </a:lnTo>
              </a:path>
            </a:pathLst>
          </a:custGeom>
          <a:ln w="38100">
            <a:solidFill>
              <a:srgbClr val="6D6D6D"/>
            </a:solidFill>
          </a:ln>
        </p:spPr>
        <p:txBody>
          <a:bodyPr wrap="square" lIns="0" tIns="0" rIns="0" bIns="0" rtlCol="0"/>
          <a:lstStyle/>
          <a:p>
            <a:endParaRPr sz="2400"/>
          </a:p>
        </p:txBody>
      </p:sp>
      <p:sp>
        <p:nvSpPr>
          <p:cNvPr id="29" name="object 29"/>
          <p:cNvSpPr/>
          <p:nvPr/>
        </p:nvSpPr>
        <p:spPr>
          <a:xfrm>
            <a:off x="7007641" y="3218972"/>
            <a:ext cx="247227" cy="277705"/>
          </a:xfrm>
          <a:custGeom>
            <a:avLst/>
            <a:gdLst/>
            <a:ahLst/>
            <a:cxnLst/>
            <a:rect l="l" t="t" r="r" b="b"/>
            <a:pathLst>
              <a:path w="185420" h="208280">
                <a:moveTo>
                  <a:pt x="184912" y="0"/>
                </a:moveTo>
                <a:lnTo>
                  <a:pt x="0" y="45808"/>
                </a:lnTo>
                <a:lnTo>
                  <a:pt x="138264" y="207810"/>
                </a:lnTo>
                <a:lnTo>
                  <a:pt x="184912" y="0"/>
                </a:lnTo>
                <a:close/>
              </a:path>
            </a:pathLst>
          </a:custGeom>
          <a:solidFill>
            <a:srgbClr val="6D6D6D"/>
          </a:solidFill>
        </p:spPr>
        <p:txBody>
          <a:bodyPr wrap="square" lIns="0" tIns="0" rIns="0" bIns="0" rtlCol="0"/>
          <a:lstStyle/>
          <a:p>
            <a:endParaRPr sz="2400"/>
          </a:p>
        </p:txBody>
      </p:sp>
      <p:sp>
        <p:nvSpPr>
          <p:cNvPr id="30" name="object 30"/>
          <p:cNvSpPr/>
          <p:nvPr/>
        </p:nvSpPr>
        <p:spPr>
          <a:xfrm>
            <a:off x="5344160" y="2515615"/>
            <a:ext cx="790787" cy="152400"/>
          </a:xfrm>
          <a:custGeom>
            <a:avLst/>
            <a:gdLst/>
            <a:ahLst/>
            <a:cxnLst/>
            <a:rect l="l" t="t" r="r" b="b"/>
            <a:pathLst>
              <a:path w="593089" h="114300">
                <a:moveTo>
                  <a:pt x="0" y="0"/>
                </a:moveTo>
                <a:lnTo>
                  <a:pt x="592836" y="0"/>
                </a:lnTo>
                <a:lnTo>
                  <a:pt x="592836" y="114300"/>
                </a:lnTo>
                <a:lnTo>
                  <a:pt x="0" y="114300"/>
                </a:lnTo>
                <a:lnTo>
                  <a:pt x="0" y="0"/>
                </a:lnTo>
                <a:close/>
              </a:path>
            </a:pathLst>
          </a:custGeom>
          <a:solidFill>
            <a:srgbClr val="FFFFFF"/>
          </a:solidFill>
        </p:spPr>
        <p:txBody>
          <a:bodyPr wrap="square" lIns="0" tIns="0" rIns="0" bIns="0" rtlCol="0"/>
          <a:lstStyle/>
          <a:p>
            <a:endParaRPr sz="2400"/>
          </a:p>
        </p:txBody>
      </p:sp>
      <p:sp>
        <p:nvSpPr>
          <p:cNvPr id="31" name="object 31"/>
          <p:cNvSpPr txBox="1"/>
          <p:nvPr/>
        </p:nvSpPr>
        <p:spPr>
          <a:xfrm>
            <a:off x="5344160" y="2515616"/>
            <a:ext cx="790787" cy="122319"/>
          </a:xfrm>
          <a:prstGeom prst="rect">
            <a:avLst/>
          </a:prstGeom>
          <a:ln w="6096">
            <a:solidFill>
              <a:srgbClr val="313131"/>
            </a:solidFill>
          </a:ln>
        </p:spPr>
        <p:txBody>
          <a:bodyPr vert="horz" wrap="square" lIns="0" tIns="19472" rIns="0" bIns="0" rtlCol="0">
            <a:spAutoFit/>
          </a:bodyPr>
          <a:lstStyle/>
          <a:p>
            <a:pPr marL="191342">
              <a:spcBef>
                <a:spcPts val="152"/>
              </a:spcBef>
            </a:pPr>
            <a:r>
              <a:rPr sz="667" dirty="0">
                <a:solidFill>
                  <a:srgbClr val="313131"/>
                </a:solidFill>
                <a:latin typeface="Verdana"/>
                <a:cs typeface="Verdana"/>
              </a:rPr>
              <a:t>Test</a:t>
            </a:r>
            <a:r>
              <a:rPr sz="667" spc="-133" dirty="0">
                <a:solidFill>
                  <a:srgbClr val="313131"/>
                </a:solidFill>
                <a:latin typeface="Verdana"/>
                <a:cs typeface="Verdana"/>
              </a:rPr>
              <a:t> </a:t>
            </a:r>
            <a:r>
              <a:rPr sz="667" dirty="0">
                <a:solidFill>
                  <a:srgbClr val="313131"/>
                </a:solidFill>
                <a:latin typeface="Verdana"/>
                <a:cs typeface="Verdana"/>
              </a:rPr>
              <a:t>data</a:t>
            </a:r>
            <a:endParaRPr sz="667">
              <a:latin typeface="Verdana"/>
              <a:cs typeface="Verdana"/>
            </a:endParaRPr>
          </a:p>
        </p:txBody>
      </p:sp>
      <p:sp>
        <p:nvSpPr>
          <p:cNvPr id="32" name="object 32"/>
          <p:cNvSpPr/>
          <p:nvPr/>
        </p:nvSpPr>
        <p:spPr>
          <a:xfrm>
            <a:off x="4614671" y="3021584"/>
            <a:ext cx="646853" cy="254000"/>
          </a:xfrm>
          <a:custGeom>
            <a:avLst/>
            <a:gdLst/>
            <a:ahLst/>
            <a:cxnLst/>
            <a:rect l="l" t="t" r="r" b="b"/>
            <a:pathLst>
              <a:path w="485139" h="190500">
                <a:moveTo>
                  <a:pt x="0" y="0"/>
                </a:moveTo>
                <a:lnTo>
                  <a:pt x="484631" y="0"/>
                </a:lnTo>
                <a:lnTo>
                  <a:pt x="484631" y="190500"/>
                </a:lnTo>
                <a:lnTo>
                  <a:pt x="0" y="190500"/>
                </a:lnTo>
                <a:lnTo>
                  <a:pt x="0" y="0"/>
                </a:lnTo>
                <a:close/>
              </a:path>
            </a:pathLst>
          </a:custGeom>
          <a:solidFill>
            <a:srgbClr val="FFFFFF"/>
          </a:solidFill>
        </p:spPr>
        <p:txBody>
          <a:bodyPr wrap="square" lIns="0" tIns="0" rIns="0" bIns="0" rtlCol="0"/>
          <a:lstStyle/>
          <a:p>
            <a:endParaRPr sz="2400"/>
          </a:p>
        </p:txBody>
      </p:sp>
      <p:sp>
        <p:nvSpPr>
          <p:cNvPr id="33" name="object 33"/>
          <p:cNvSpPr txBox="1"/>
          <p:nvPr/>
        </p:nvSpPr>
        <p:spPr>
          <a:xfrm>
            <a:off x="4614671" y="3021584"/>
            <a:ext cx="646853" cy="224122"/>
          </a:xfrm>
          <a:prstGeom prst="rect">
            <a:avLst/>
          </a:prstGeom>
          <a:ln w="6096">
            <a:solidFill>
              <a:srgbClr val="313131"/>
            </a:solidFill>
          </a:ln>
        </p:spPr>
        <p:txBody>
          <a:bodyPr vert="horz" wrap="square" lIns="0" tIns="18627" rIns="0" bIns="0" rtlCol="0">
            <a:spAutoFit/>
          </a:bodyPr>
          <a:lstStyle/>
          <a:p>
            <a:pPr marL="224361" marR="131230" indent="-81278">
              <a:spcBef>
                <a:spcPts val="147"/>
              </a:spcBef>
            </a:pPr>
            <a:r>
              <a:rPr sz="667" dirty="0">
                <a:solidFill>
                  <a:srgbClr val="313131"/>
                </a:solidFill>
                <a:latin typeface="Verdana"/>
                <a:cs typeface="Verdana"/>
              </a:rPr>
              <a:t>Tr</a:t>
            </a:r>
            <a:r>
              <a:rPr sz="667" spc="-7" dirty="0">
                <a:solidFill>
                  <a:srgbClr val="313131"/>
                </a:solidFill>
                <a:latin typeface="Verdana"/>
                <a:cs typeface="Verdana"/>
              </a:rPr>
              <a:t>a</a:t>
            </a:r>
            <a:r>
              <a:rPr sz="667" spc="7" dirty="0">
                <a:solidFill>
                  <a:srgbClr val="313131"/>
                </a:solidFill>
                <a:latin typeface="Verdana"/>
                <a:cs typeface="Verdana"/>
              </a:rPr>
              <a:t>ining  </a:t>
            </a:r>
            <a:r>
              <a:rPr sz="667" dirty="0">
                <a:solidFill>
                  <a:srgbClr val="313131"/>
                </a:solidFill>
                <a:latin typeface="Verdana"/>
                <a:cs typeface="Verdana"/>
              </a:rPr>
              <a:t>data</a:t>
            </a:r>
            <a:endParaRPr sz="667">
              <a:latin typeface="Verdana"/>
              <a:cs typeface="Verdana"/>
            </a:endParaRPr>
          </a:p>
        </p:txBody>
      </p:sp>
      <p:sp>
        <p:nvSpPr>
          <p:cNvPr id="34" name="object 34"/>
          <p:cNvSpPr/>
          <p:nvPr/>
        </p:nvSpPr>
        <p:spPr>
          <a:xfrm>
            <a:off x="3072384" y="3094735"/>
            <a:ext cx="790787" cy="150707"/>
          </a:xfrm>
          <a:custGeom>
            <a:avLst/>
            <a:gdLst/>
            <a:ahLst/>
            <a:cxnLst/>
            <a:rect l="l" t="t" r="r" b="b"/>
            <a:pathLst>
              <a:path w="593089" h="113030">
                <a:moveTo>
                  <a:pt x="0" y="0"/>
                </a:moveTo>
                <a:lnTo>
                  <a:pt x="592836" y="0"/>
                </a:lnTo>
                <a:lnTo>
                  <a:pt x="592836" y="112775"/>
                </a:lnTo>
                <a:lnTo>
                  <a:pt x="0" y="112775"/>
                </a:lnTo>
                <a:lnTo>
                  <a:pt x="0" y="0"/>
                </a:lnTo>
                <a:close/>
              </a:path>
            </a:pathLst>
          </a:custGeom>
          <a:solidFill>
            <a:srgbClr val="FFFFFF"/>
          </a:solidFill>
        </p:spPr>
        <p:txBody>
          <a:bodyPr wrap="square" lIns="0" tIns="0" rIns="0" bIns="0" rtlCol="0"/>
          <a:lstStyle/>
          <a:p>
            <a:endParaRPr sz="2400"/>
          </a:p>
        </p:txBody>
      </p:sp>
      <p:sp>
        <p:nvSpPr>
          <p:cNvPr id="35" name="object 35"/>
          <p:cNvSpPr txBox="1"/>
          <p:nvPr/>
        </p:nvSpPr>
        <p:spPr>
          <a:xfrm>
            <a:off x="3072384" y="3094735"/>
            <a:ext cx="790787" cy="121466"/>
          </a:xfrm>
          <a:prstGeom prst="rect">
            <a:avLst/>
          </a:prstGeom>
          <a:ln w="6096">
            <a:solidFill>
              <a:srgbClr val="313131"/>
            </a:solidFill>
          </a:ln>
        </p:spPr>
        <p:txBody>
          <a:bodyPr vert="horz" wrap="square" lIns="0" tIns="18627" rIns="0" bIns="0" rtlCol="0">
            <a:spAutoFit/>
          </a:bodyPr>
          <a:lstStyle/>
          <a:p>
            <a:pPr marL="190495">
              <a:spcBef>
                <a:spcPts val="147"/>
              </a:spcBef>
            </a:pPr>
            <a:r>
              <a:rPr sz="667" spc="-7" dirty="0">
                <a:solidFill>
                  <a:srgbClr val="313131"/>
                </a:solidFill>
                <a:latin typeface="Verdana"/>
                <a:cs typeface="Verdana"/>
              </a:rPr>
              <a:t>Raw</a:t>
            </a:r>
            <a:r>
              <a:rPr sz="667" spc="-120" dirty="0">
                <a:solidFill>
                  <a:srgbClr val="313131"/>
                </a:solidFill>
                <a:latin typeface="Verdana"/>
                <a:cs typeface="Verdana"/>
              </a:rPr>
              <a:t> </a:t>
            </a:r>
            <a:r>
              <a:rPr sz="667" dirty="0">
                <a:solidFill>
                  <a:srgbClr val="313131"/>
                </a:solidFill>
                <a:latin typeface="Verdana"/>
                <a:cs typeface="Verdana"/>
              </a:rPr>
              <a:t>data</a:t>
            </a:r>
            <a:endParaRPr sz="667">
              <a:latin typeface="Verdana"/>
              <a:cs typeface="Verdana"/>
            </a:endParaRPr>
          </a:p>
        </p:txBody>
      </p:sp>
      <p:sp>
        <p:nvSpPr>
          <p:cNvPr id="36" name="object 36"/>
          <p:cNvSpPr/>
          <p:nvPr/>
        </p:nvSpPr>
        <p:spPr>
          <a:xfrm>
            <a:off x="1489455" y="2924047"/>
            <a:ext cx="933027" cy="254000"/>
          </a:xfrm>
          <a:custGeom>
            <a:avLst/>
            <a:gdLst/>
            <a:ahLst/>
            <a:cxnLst/>
            <a:rect l="l" t="t" r="r" b="b"/>
            <a:pathLst>
              <a:path w="699769" h="190500">
                <a:moveTo>
                  <a:pt x="0" y="0"/>
                </a:moveTo>
                <a:lnTo>
                  <a:pt x="699516" y="0"/>
                </a:lnTo>
                <a:lnTo>
                  <a:pt x="699516" y="190500"/>
                </a:lnTo>
                <a:lnTo>
                  <a:pt x="0" y="190500"/>
                </a:lnTo>
                <a:lnTo>
                  <a:pt x="0" y="0"/>
                </a:lnTo>
                <a:close/>
              </a:path>
            </a:pathLst>
          </a:custGeom>
          <a:solidFill>
            <a:srgbClr val="FFFFFF"/>
          </a:solidFill>
        </p:spPr>
        <p:txBody>
          <a:bodyPr wrap="square" lIns="0" tIns="0" rIns="0" bIns="0" rtlCol="0"/>
          <a:lstStyle/>
          <a:p>
            <a:endParaRPr sz="2400"/>
          </a:p>
        </p:txBody>
      </p:sp>
      <p:sp>
        <p:nvSpPr>
          <p:cNvPr id="37" name="object 37"/>
          <p:cNvSpPr txBox="1"/>
          <p:nvPr/>
        </p:nvSpPr>
        <p:spPr>
          <a:xfrm>
            <a:off x="1489455" y="2924047"/>
            <a:ext cx="933027" cy="223266"/>
          </a:xfrm>
          <a:prstGeom prst="rect">
            <a:avLst/>
          </a:prstGeom>
          <a:ln w="6096">
            <a:solidFill>
              <a:srgbClr val="DCDCDC"/>
            </a:solidFill>
          </a:ln>
        </p:spPr>
        <p:txBody>
          <a:bodyPr vert="horz" wrap="square" lIns="0" tIns="17780" rIns="0" bIns="0" rtlCol="0">
            <a:spAutoFit/>
          </a:bodyPr>
          <a:lstStyle/>
          <a:p>
            <a:pPr marL="173562" marR="166789" indent="162556">
              <a:spcBef>
                <a:spcPts val="140"/>
              </a:spcBef>
            </a:pPr>
            <a:r>
              <a:rPr sz="667" spc="-7" dirty="0">
                <a:solidFill>
                  <a:srgbClr val="DCDCDC"/>
                </a:solidFill>
                <a:latin typeface="Verdana"/>
                <a:cs typeface="Verdana"/>
              </a:rPr>
              <a:t>Model  </a:t>
            </a:r>
            <a:r>
              <a:rPr sz="667" dirty="0">
                <a:solidFill>
                  <a:srgbClr val="DCDCDC"/>
                </a:solidFill>
                <a:latin typeface="Verdana"/>
                <a:cs typeface="Verdana"/>
              </a:rPr>
              <a:t>r</a:t>
            </a:r>
            <a:r>
              <a:rPr sz="667" spc="-7" dirty="0">
                <a:solidFill>
                  <a:srgbClr val="DCDCDC"/>
                </a:solidFill>
                <a:latin typeface="Verdana"/>
                <a:cs typeface="Verdana"/>
              </a:rPr>
              <a:t>eq</a:t>
            </a:r>
            <a:r>
              <a:rPr sz="667" spc="7" dirty="0">
                <a:solidFill>
                  <a:srgbClr val="DCDCDC"/>
                </a:solidFill>
                <a:latin typeface="Verdana"/>
                <a:cs typeface="Verdana"/>
              </a:rPr>
              <a:t>ui</a:t>
            </a:r>
            <a:r>
              <a:rPr sz="667" dirty="0">
                <a:solidFill>
                  <a:srgbClr val="DCDCDC"/>
                </a:solidFill>
                <a:latin typeface="Verdana"/>
                <a:cs typeface="Verdana"/>
              </a:rPr>
              <a:t>r</a:t>
            </a:r>
            <a:r>
              <a:rPr sz="667" spc="-7" dirty="0">
                <a:solidFill>
                  <a:srgbClr val="DCDCDC"/>
                </a:solidFill>
                <a:latin typeface="Verdana"/>
                <a:cs typeface="Verdana"/>
              </a:rPr>
              <a:t>e</a:t>
            </a:r>
            <a:r>
              <a:rPr sz="667" dirty="0">
                <a:solidFill>
                  <a:srgbClr val="DCDCDC"/>
                </a:solidFill>
                <a:latin typeface="Verdana"/>
                <a:cs typeface="Verdana"/>
              </a:rPr>
              <a:t>m</a:t>
            </a:r>
            <a:r>
              <a:rPr sz="667" spc="-7" dirty="0">
                <a:solidFill>
                  <a:srgbClr val="DCDCDC"/>
                </a:solidFill>
                <a:latin typeface="Verdana"/>
                <a:cs typeface="Verdana"/>
              </a:rPr>
              <a:t>e</a:t>
            </a:r>
            <a:r>
              <a:rPr sz="667" spc="7" dirty="0">
                <a:solidFill>
                  <a:srgbClr val="DCDCDC"/>
                </a:solidFill>
                <a:latin typeface="Verdana"/>
                <a:cs typeface="Verdana"/>
              </a:rPr>
              <a:t>n</a:t>
            </a:r>
            <a:r>
              <a:rPr sz="667" spc="-13" dirty="0">
                <a:solidFill>
                  <a:srgbClr val="DCDCDC"/>
                </a:solidFill>
                <a:latin typeface="Verdana"/>
                <a:cs typeface="Verdana"/>
              </a:rPr>
              <a:t>t</a:t>
            </a:r>
            <a:r>
              <a:rPr sz="667" dirty="0">
                <a:solidFill>
                  <a:srgbClr val="DCDCDC"/>
                </a:solidFill>
                <a:latin typeface="Verdana"/>
                <a:cs typeface="Verdana"/>
              </a:rPr>
              <a:t>s</a:t>
            </a:r>
            <a:endParaRPr sz="667">
              <a:latin typeface="Verdana"/>
              <a:cs typeface="Verdana"/>
            </a:endParaRPr>
          </a:p>
        </p:txBody>
      </p:sp>
      <p:sp>
        <p:nvSpPr>
          <p:cNvPr id="38" name="object 38"/>
          <p:cNvSpPr/>
          <p:nvPr/>
        </p:nvSpPr>
        <p:spPr>
          <a:xfrm>
            <a:off x="5075937" y="3503169"/>
            <a:ext cx="1339425" cy="546945"/>
          </a:xfrm>
          <a:custGeom>
            <a:avLst/>
            <a:gdLst/>
            <a:ahLst/>
            <a:cxnLst/>
            <a:rect l="l" t="t" r="r" b="b"/>
            <a:pathLst>
              <a:path w="1004570" h="410210">
                <a:moveTo>
                  <a:pt x="799338" y="0"/>
                </a:moveTo>
                <a:lnTo>
                  <a:pt x="0" y="0"/>
                </a:lnTo>
                <a:lnTo>
                  <a:pt x="0" y="409956"/>
                </a:lnTo>
                <a:lnTo>
                  <a:pt x="799338" y="409956"/>
                </a:lnTo>
                <a:lnTo>
                  <a:pt x="1004316" y="204978"/>
                </a:lnTo>
                <a:lnTo>
                  <a:pt x="799338" y="0"/>
                </a:lnTo>
                <a:close/>
              </a:path>
            </a:pathLst>
          </a:custGeom>
          <a:solidFill>
            <a:srgbClr val="DCDCDC"/>
          </a:solidFill>
        </p:spPr>
        <p:txBody>
          <a:bodyPr wrap="square" lIns="0" tIns="0" rIns="0" bIns="0" rtlCol="0"/>
          <a:lstStyle/>
          <a:p>
            <a:endParaRPr sz="2400"/>
          </a:p>
        </p:txBody>
      </p:sp>
      <p:sp>
        <p:nvSpPr>
          <p:cNvPr id="39" name="object 39"/>
          <p:cNvSpPr/>
          <p:nvPr/>
        </p:nvSpPr>
        <p:spPr>
          <a:xfrm>
            <a:off x="5075937" y="3503169"/>
            <a:ext cx="1339425" cy="546945"/>
          </a:xfrm>
          <a:custGeom>
            <a:avLst/>
            <a:gdLst/>
            <a:ahLst/>
            <a:cxnLst/>
            <a:rect l="l" t="t" r="r" b="b"/>
            <a:pathLst>
              <a:path w="1004570" h="410210">
                <a:moveTo>
                  <a:pt x="0" y="0"/>
                </a:moveTo>
                <a:lnTo>
                  <a:pt x="799338" y="0"/>
                </a:lnTo>
                <a:lnTo>
                  <a:pt x="1004316" y="204978"/>
                </a:lnTo>
                <a:lnTo>
                  <a:pt x="799338" y="409956"/>
                </a:lnTo>
                <a:lnTo>
                  <a:pt x="0" y="409956"/>
                </a:lnTo>
                <a:lnTo>
                  <a:pt x="0" y="0"/>
                </a:lnTo>
                <a:close/>
              </a:path>
            </a:pathLst>
          </a:custGeom>
          <a:ln w="12192">
            <a:solidFill>
              <a:srgbClr val="787878"/>
            </a:solidFill>
          </a:ln>
        </p:spPr>
        <p:txBody>
          <a:bodyPr wrap="square" lIns="0" tIns="0" rIns="0" bIns="0" rtlCol="0"/>
          <a:lstStyle/>
          <a:p>
            <a:endParaRPr sz="2400"/>
          </a:p>
        </p:txBody>
      </p:sp>
      <p:sp>
        <p:nvSpPr>
          <p:cNvPr id="40" name="object 40"/>
          <p:cNvSpPr txBox="1"/>
          <p:nvPr/>
        </p:nvSpPr>
        <p:spPr>
          <a:xfrm>
            <a:off x="5344826" y="3583524"/>
            <a:ext cx="664633" cy="369332"/>
          </a:xfrm>
          <a:prstGeom prst="rect">
            <a:avLst/>
          </a:prstGeom>
        </p:spPr>
        <p:txBody>
          <a:bodyPr vert="horz" wrap="square" lIns="0" tIns="0" rIns="0" bIns="0" rtlCol="0">
            <a:spAutoFit/>
          </a:bodyPr>
          <a:lstStyle/>
          <a:p>
            <a:pPr marL="30479" marR="6773" indent="-14393"/>
            <a:r>
              <a:rPr sz="1200" b="1" dirty="0">
                <a:solidFill>
                  <a:srgbClr val="FFFFFF"/>
                </a:solidFill>
                <a:latin typeface="Calibri"/>
                <a:cs typeface="Calibri"/>
              </a:rPr>
              <a:t>Pre</a:t>
            </a:r>
            <a:r>
              <a:rPr sz="1200" b="1" spc="-7" dirty="0">
                <a:solidFill>
                  <a:srgbClr val="FFFFFF"/>
                </a:solidFill>
                <a:latin typeface="Calibri"/>
                <a:cs typeface="Calibri"/>
              </a:rPr>
              <a:t>dic</a:t>
            </a:r>
            <a:r>
              <a:rPr sz="1200" b="1" dirty="0">
                <a:solidFill>
                  <a:srgbClr val="FFFFFF"/>
                </a:solidFill>
                <a:latin typeface="Calibri"/>
                <a:cs typeface="Calibri"/>
              </a:rPr>
              <a:t>t</a:t>
            </a:r>
            <a:r>
              <a:rPr sz="1200" b="1" spc="-7" dirty="0">
                <a:solidFill>
                  <a:srgbClr val="FFFFFF"/>
                </a:solidFill>
                <a:latin typeface="Calibri"/>
                <a:cs typeface="Calibri"/>
              </a:rPr>
              <a:t>ive  </a:t>
            </a:r>
            <a:r>
              <a:rPr sz="1200" b="1" spc="7" dirty="0">
                <a:solidFill>
                  <a:srgbClr val="FFFFFF"/>
                </a:solidFill>
                <a:latin typeface="Calibri"/>
                <a:cs typeface="Calibri"/>
              </a:rPr>
              <a:t>M</a:t>
            </a:r>
            <a:r>
              <a:rPr sz="1200" b="1" spc="-7" dirty="0">
                <a:solidFill>
                  <a:srgbClr val="FFFFFF"/>
                </a:solidFill>
                <a:latin typeface="Calibri"/>
                <a:cs typeface="Calibri"/>
              </a:rPr>
              <a:t>od</a:t>
            </a:r>
            <a:r>
              <a:rPr sz="1200" b="1" dirty="0">
                <a:solidFill>
                  <a:srgbClr val="FFFFFF"/>
                </a:solidFill>
                <a:latin typeface="Calibri"/>
                <a:cs typeface="Calibri"/>
              </a:rPr>
              <a:t>e</a:t>
            </a:r>
            <a:r>
              <a:rPr sz="1200" b="1" spc="-7" dirty="0">
                <a:solidFill>
                  <a:srgbClr val="FFFFFF"/>
                </a:solidFill>
                <a:latin typeface="Calibri"/>
                <a:cs typeface="Calibri"/>
              </a:rPr>
              <a:t>lin</a:t>
            </a:r>
            <a:r>
              <a:rPr sz="1200" b="1" dirty="0">
                <a:solidFill>
                  <a:srgbClr val="FFFFFF"/>
                </a:solidFill>
                <a:latin typeface="Calibri"/>
                <a:cs typeface="Calibri"/>
              </a:rPr>
              <a:t>g</a:t>
            </a:r>
            <a:endParaRPr sz="1200">
              <a:latin typeface="Calibri"/>
              <a:cs typeface="Calibri"/>
            </a:endParaRPr>
          </a:p>
        </p:txBody>
      </p:sp>
      <p:sp>
        <p:nvSpPr>
          <p:cNvPr id="41" name="object 41"/>
          <p:cNvSpPr/>
          <p:nvPr/>
        </p:nvSpPr>
        <p:spPr>
          <a:xfrm>
            <a:off x="4007103" y="3972561"/>
            <a:ext cx="455167" cy="453135"/>
          </a:xfrm>
          <a:prstGeom prst="rect">
            <a:avLst/>
          </a:prstGeom>
          <a:blipFill>
            <a:blip r:embed="rId2" cstate="print"/>
            <a:stretch>
              <a:fillRect/>
            </a:stretch>
          </a:blipFill>
        </p:spPr>
        <p:txBody>
          <a:bodyPr wrap="square" lIns="0" tIns="0" rIns="0" bIns="0" rtlCol="0"/>
          <a:lstStyle/>
          <a:p>
            <a:endParaRPr sz="2400"/>
          </a:p>
        </p:txBody>
      </p:sp>
      <p:sp>
        <p:nvSpPr>
          <p:cNvPr id="42" name="object 42"/>
          <p:cNvSpPr/>
          <p:nvPr/>
        </p:nvSpPr>
        <p:spPr>
          <a:xfrm>
            <a:off x="4033519" y="3998977"/>
            <a:ext cx="403013" cy="400473"/>
          </a:xfrm>
          <a:custGeom>
            <a:avLst/>
            <a:gdLst/>
            <a:ahLst/>
            <a:cxnLst/>
            <a:rect l="l" t="t" r="r" b="b"/>
            <a:pathLst>
              <a:path w="302260" h="300354">
                <a:moveTo>
                  <a:pt x="150876" y="0"/>
                </a:moveTo>
                <a:lnTo>
                  <a:pt x="103188" y="7652"/>
                </a:lnTo>
                <a:lnTo>
                  <a:pt x="61771" y="28963"/>
                </a:lnTo>
                <a:lnTo>
                  <a:pt x="29110" y="61458"/>
                </a:lnTo>
                <a:lnTo>
                  <a:pt x="7691" y="102666"/>
                </a:lnTo>
                <a:lnTo>
                  <a:pt x="0" y="150113"/>
                </a:lnTo>
                <a:lnTo>
                  <a:pt x="7691" y="197561"/>
                </a:lnTo>
                <a:lnTo>
                  <a:pt x="29110" y="238769"/>
                </a:lnTo>
                <a:lnTo>
                  <a:pt x="61771" y="271264"/>
                </a:lnTo>
                <a:lnTo>
                  <a:pt x="103188" y="292575"/>
                </a:lnTo>
                <a:lnTo>
                  <a:pt x="150876" y="300227"/>
                </a:lnTo>
                <a:lnTo>
                  <a:pt x="198563" y="292575"/>
                </a:lnTo>
                <a:lnTo>
                  <a:pt x="239980" y="271264"/>
                </a:lnTo>
                <a:lnTo>
                  <a:pt x="272641" y="238769"/>
                </a:lnTo>
                <a:lnTo>
                  <a:pt x="294060" y="197561"/>
                </a:lnTo>
                <a:lnTo>
                  <a:pt x="301752" y="150113"/>
                </a:lnTo>
                <a:lnTo>
                  <a:pt x="294060" y="102666"/>
                </a:lnTo>
                <a:lnTo>
                  <a:pt x="272641" y="61458"/>
                </a:lnTo>
                <a:lnTo>
                  <a:pt x="239980" y="28963"/>
                </a:lnTo>
                <a:lnTo>
                  <a:pt x="198563" y="7652"/>
                </a:lnTo>
                <a:lnTo>
                  <a:pt x="150876" y="0"/>
                </a:lnTo>
                <a:close/>
              </a:path>
            </a:pathLst>
          </a:custGeom>
          <a:solidFill>
            <a:srgbClr val="FFE9B8"/>
          </a:solidFill>
        </p:spPr>
        <p:txBody>
          <a:bodyPr wrap="square" lIns="0" tIns="0" rIns="0" bIns="0" rtlCol="0"/>
          <a:lstStyle/>
          <a:p>
            <a:endParaRPr sz="2400"/>
          </a:p>
        </p:txBody>
      </p:sp>
      <p:sp>
        <p:nvSpPr>
          <p:cNvPr id="43" name="object 43"/>
          <p:cNvSpPr/>
          <p:nvPr/>
        </p:nvSpPr>
        <p:spPr>
          <a:xfrm>
            <a:off x="4033519" y="3998977"/>
            <a:ext cx="403013" cy="400473"/>
          </a:xfrm>
          <a:custGeom>
            <a:avLst/>
            <a:gdLst/>
            <a:ahLst/>
            <a:cxnLst/>
            <a:rect l="l" t="t" r="r" b="b"/>
            <a:pathLst>
              <a:path w="302260" h="300354">
                <a:moveTo>
                  <a:pt x="0" y="150113"/>
                </a:moveTo>
                <a:lnTo>
                  <a:pt x="7691" y="102666"/>
                </a:lnTo>
                <a:lnTo>
                  <a:pt x="29110" y="61458"/>
                </a:lnTo>
                <a:lnTo>
                  <a:pt x="61771" y="28963"/>
                </a:lnTo>
                <a:lnTo>
                  <a:pt x="103188" y="7652"/>
                </a:lnTo>
                <a:lnTo>
                  <a:pt x="150876" y="0"/>
                </a:lnTo>
                <a:lnTo>
                  <a:pt x="198563" y="7652"/>
                </a:lnTo>
                <a:lnTo>
                  <a:pt x="239980" y="28963"/>
                </a:lnTo>
                <a:lnTo>
                  <a:pt x="272641" y="61458"/>
                </a:lnTo>
                <a:lnTo>
                  <a:pt x="294060" y="102666"/>
                </a:lnTo>
                <a:lnTo>
                  <a:pt x="301752" y="150113"/>
                </a:lnTo>
                <a:lnTo>
                  <a:pt x="294060" y="197561"/>
                </a:lnTo>
                <a:lnTo>
                  <a:pt x="272641" y="238769"/>
                </a:lnTo>
                <a:lnTo>
                  <a:pt x="239980" y="271264"/>
                </a:lnTo>
                <a:lnTo>
                  <a:pt x="198563" y="292575"/>
                </a:lnTo>
                <a:lnTo>
                  <a:pt x="150876" y="300227"/>
                </a:lnTo>
                <a:lnTo>
                  <a:pt x="103188" y="292575"/>
                </a:lnTo>
                <a:lnTo>
                  <a:pt x="61771" y="271264"/>
                </a:lnTo>
                <a:lnTo>
                  <a:pt x="29110" y="238769"/>
                </a:lnTo>
                <a:lnTo>
                  <a:pt x="7691" y="197561"/>
                </a:lnTo>
                <a:lnTo>
                  <a:pt x="0" y="150113"/>
                </a:lnTo>
                <a:close/>
              </a:path>
            </a:pathLst>
          </a:custGeom>
          <a:ln w="6096">
            <a:solidFill>
              <a:srgbClr val="313131"/>
            </a:solidFill>
          </a:ln>
        </p:spPr>
        <p:txBody>
          <a:bodyPr wrap="square" lIns="0" tIns="0" rIns="0" bIns="0" rtlCol="0"/>
          <a:lstStyle/>
          <a:p>
            <a:endParaRPr sz="2400"/>
          </a:p>
        </p:txBody>
      </p:sp>
      <p:sp>
        <p:nvSpPr>
          <p:cNvPr id="44" name="object 44"/>
          <p:cNvSpPr/>
          <p:nvPr/>
        </p:nvSpPr>
        <p:spPr>
          <a:xfrm>
            <a:off x="4104639" y="4041647"/>
            <a:ext cx="288543" cy="286511"/>
          </a:xfrm>
          <a:prstGeom prst="rect">
            <a:avLst/>
          </a:prstGeom>
          <a:blipFill>
            <a:blip r:embed="rId3" cstate="print"/>
            <a:stretch>
              <a:fillRect/>
            </a:stretch>
          </a:blipFill>
        </p:spPr>
        <p:txBody>
          <a:bodyPr wrap="square" lIns="0" tIns="0" rIns="0" bIns="0" rtlCol="0"/>
          <a:lstStyle/>
          <a:p>
            <a:endParaRPr sz="2400"/>
          </a:p>
        </p:txBody>
      </p:sp>
      <p:sp>
        <p:nvSpPr>
          <p:cNvPr id="45" name="object 45"/>
          <p:cNvSpPr/>
          <p:nvPr/>
        </p:nvSpPr>
        <p:spPr>
          <a:xfrm>
            <a:off x="3576319" y="3968497"/>
            <a:ext cx="455151" cy="451103"/>
          </a:xfrm>
          <a:prstGeom prst="rect">
            <a:avLst/>
          </a:prstGeom>
          <a:blipFill>
            <a:blip r:embed="rId4" cstate="print"/>
            <a:stretch>
              <a:fillRect/>
            </a:stretch>
          </a:blipFill>
        </p:spPr>
        <p:txBody>
          <a:bodyPr wrap="square" lIns="0" tIns="0" rIns="0" bIns="0" rtlCol="0"/>
          <a:lstStyle/>
          <a:p>
            <a:endParaRPr sz="2400"/>
          </a:p>
        </p:txBody>
      </p:sp>
      <p:sp>
        <p:nvSpPr>
          <p:cNvPr id="46" name="object 46"/>
          <p:cNvSpPr/>
          <p:nvPr/>
        </p:nvSpPr>
        <p:spPr>
          <a:xfrm>
            <a:off x="3602735" y="3994911"/>
            <a:ext cx="403013" cy="398780"/>
          </a:xfrm>
          <a:custGeom>
            <a:avLst/>
            <a:gdLst/>
            <a:ahLst/>
            <a:cxnLst/>
            <a:rect l="l" t="t" r="r" b="b"/>
            <a:pathLst>
              <a:path w="302260" h="299085">
                <a:moveTo>
                  <a:pt x="150876" y="0"/>
                </a:moveTo>
                <a:lnTo>
                  <a:pt x="103188" y="7613"/>
                </a:lnTo>
                <a:lnTo>
                  <a:pt x="61771" y="28815"/>
                </a:lnTo>
                <a:lnTo>
                  <a:pt x="29110" y="61145"/>
                </a:lnTo>
                <a:lnTo>
                  <a:pt x="7691" y="102144"/>
                </a:lnTo>
                <a:lnTo>
                  <a:pt x="0" y="149351"/>
                </a:lnTo>
                <a:lnTo>
                  <a:pt x="7691" y="196559"/>
                </a:lnTo>
                <a:lnTo>
                  <a:pt x="29110" y="237558"/>
                </a:lnTo>
                <a:lnTo>
                  <a:pt x="61771" y="269888"/>
                </a:lnTo>
                <a:lnTo>
                  <a:pt x="103188" y="291090"/>
                </a:lnTo>
                <a:lnTo>
                  <a:pt x="150876" y="298703"/>
                </a:lnTo>
                <a:lnTo>
                  <a:pt x="198563" y="291090"/>
                </a:lnTo>
                <a:lnTo>
                  <a:pt x="239980" y="269888"/>
                </a:lnTo>
                <a:lnTo>
                  <a:pt x="272641" y="237558"/>
                </a:lnTo>
                <a:lnTo>
                  <a:pt x="294060" y="196559"/>
                </a:lnTo>
                <a:lnTo>
                  <a:pt x="301752" y="149351"/>
                </a:lnTo>
                <a:lnTo>
                  <a:pt x="294060" y="102144"/>
                </a:lnTo>
                <a:lnTo>
                  <a:pt x="272641" y="61145"/>
                </a:lnTo>
                <a:lnTo>
                  <a:pt x="239980" y="28815"/>
                </a:lnTo>
                <a:lnTo>
                  <a:pt x="198563" y="7613"/>
                </a:lnTo>
                <a:lnTo>
                  <a:pt x="150876" y="0"/>
                </a:lnTo>
                <a:close/>
              </a:path>
            </a:pathLst>
          </a:custGeom>
          <a:solidFill>
            <a:srgbClr val="D3EBB9"/>
          </a:solidFill>
        </p:spPr>
        <p:txBody>
          <a:bodyPr wrap="square" lIns="0" tIns="0" rIns="0" bIns="0" rtlCol="0"/>
          <a:lstStyle/>
          <a:p>
            <a:endParaRPr sz="2400"/>
          </a:p>
        </p:txBody>
      </p:sp>
      <p:sp>
        <p:nvSpPr>
          <p:cNvPr id="47" name="object 47"/>
          <p:cNvSpPr/>
          <p:nvPr/>
        </p:nvSpPr>
        <p:spPr>
          <a:xfrm>
            <a:off x="3602735" y="3994911"/>
            <a:ext cx="403013" cy="398780"/>
          </a:xfrm>
          <a:custGeom>
            <a:avLst/>
            <a:gdLst/>
            <a:ahLst/>
            <a:cxnLst/>
            <a:rect l="l" t="t" r="r" b="b"/>
            <a:pathLst>
              <a:path w="302260" h="299085">
                <a:moveTo>
                  <a:pt x="0" y="149351"/>
                </a:moveTo>
                <a:lnTo>
                  <a:pt x="7691" y="102144"/>
                </a:lnTo>
                <a:lnTo>
                  <a:pt x="29110" y="61145"/>
                </a:lnTo>
                <a:lnTo>
                  <a:pt x="61771" y="28815"/>
                </a:lnTo>
                <a:lnTo>
                  <a:pt x="103188" y="7613"/>
                </a:lnTo>
                <a:lnTo>
                  <a:pt x="150876" y="0"/>
                </a:lnTo>
                <a:lnTo>
                  <a:pt x="198563" y="7613"/>
                </a:lnTo>
                <a:lnTo>
                  <a:pt x="239980" y="28815"/>
                </a:lnTo>
                <a:lnTo>
                  <a:pt x="272641" y="61145"/>
                </a:lnTo>
                <a:lnTo>
                  <a:pt x="294060" y="102144"/>
                </a:lnTo>
                <a:lnTo>
                  <a:pt x="301752" y="149351"/>
                </a:lnTo>
                <a:lnTo>
                  <a:pt x="294060" y="196559"/>
                </a:lnTo>
                <a:lnTo>
                  <a:pt x="272641" y="237558"/>
                </a:lnTo>
                <a:lnTo>
                  <a:pt x="239980" y="269888"/>
                </a:lnTo>
                <a:lnTo>
                  <a:pt x="198563" y="291090"/>
                </a:lnTo>
                <a:lnTo>
                  <a:pt x="150876" y="298703"/>
                </a:lnTo>
                <a:lnTo>
                  <a:pt x="103188" y="291090"/>
                </a:lnTo>
                <a:lnTo>
                  <a:pt x="61771" y="269888"/>
                </a:lnTo>
                <a:lnTo>
                  <a:pt x="29110" y="237558"/>
                </a:lnTo>
                <a:lnTo>
                  <a:pt x="7691" y="196559"/>
                </a:lnTo>
                <a:lnTo>
                  <a:pt x="0" y="149351"/>
                </a:lnTo>
                <a:close/>
              </a:path>
            </a:pathLst>
          </a:custGeom>
          <a:ln w="6096">
            <a:solidFill>
              <a:srgbClr val="313131"/>
            </a:solidFill>
          </a:ln>
        </p:spPr>
        <p:txBody>
          <a:bodyPr wrap="square" lIns="0" tIns="0" rIns="0" bIns="0" rtlCol="0"/>
          <a:lstStyle/>
          <a:p>
            <a:endParaRPr sz="2400"/>
          </a:p>
        </p:txBody>
      </p:sp>
      <p:sp>
        <p:nvSpPr>
          <p:cNvPr id="48" name="object 48"/>
          <p:cNvSpPr/>
          <p:nvPr/>
        </p:nvSpPr>
        <p:spPr>
          <a:xfrm>
            <a:off x="3667761" y="4025393"/>
            <a:ext cx="296671" cy="294639"/>
          </a:xfrm>
          <a:prstGeom prst="rect">
            <a:avLst/>
          </a:prstGeom>
          <a:blipFill>
            <a:blip r:embed="rId5" cstate="print"/>
            <a:stretch>
              <a:fillRect/>
            </a:stretch>
          </a:blipFill>
        </p:spPr>
        <p:txBody>
          <a:bodyPr wrap="square" lIns="0" tIns="0" rIns="0" bIns="0" rtlCol="0"/>
          <a:lstStyle/>
          <a:p>
            <a:endParaRPr sz="2400"/>
          </a:p>
        </p:txBody>
      </p:sp>
      <p:sp>
        <p:nvSpPr>
          <p:cNvPr id="49" name="object 49"/>
          <p:cNvSpPr txBox="1"/>
          <p:nvPr/>
        </p:nvSpPr>
        <p:spPr>
          <a:xfrm>
            <a:off x="568117" y="6468730"/>
            <a:ext cx="2279227" cy="123111"/>
          </a:xfrm>
          <a:prstGeom prst="rect">
            <a:avLst/>
          </a:prstGeom>
        </p:spPr>
        <p:txBody>
          <a:bodyPr vert="horz" wrap="square" lIns="0" tIns="0" rIns="0" bIns="0" rtlCol="0">
            <a:spAutoFit/>
          </a:bodyPr>
          <a:lstStyle/>
          <a:p>
            <a:pPr marL="16933"/>
            <a:r>
              <a:rPr sz="800" spc="-20" dirty="0">
                <a:solidFill>
                  <a:srgbClr val="959595"/>
                </a:solidFill>
                <a:latin typeface="Tahoma"/>
                <a:cs typeface="Tahoma"/>
              </a:rPr>
              <a:t>Icons</a:t>
            </a:r>
            <a:r>
              <a:rPr sz="800" spc="-40" dirty="0">
                <a:solidFill>
                  <a:srgbClr val="959595"/>
                </a:solidFill>
                <a:latin typeface="Tahoma"/>
                <a:cs typeface="Tahoma"/>
              </a:rPr>
              <a:t> </a:t>
            </a:r>
            <a:r>
              <a:rPr sz="800" spc="-13" dirty="0">
                <a:solidFill>
                  <a:srgbClr val="959595"/>
                </a:solidFill>
                <a:latin typeface="Tahoma"/>
                <a:cs typeface="Tahoma"/>
              </a:rPr>
              <a:t>made</a:t>
            </a:r>
            <a:r>
              <a:rPr sz="800" spc="-60" dirty="0">
                <a:solidFill>
                  <a:srgbClr val="959595"/>
                </a:solidFill>
                <a:latin typeface="Tahoma"/>
                <a:cs typeface="Tahoma"/>
              </a:rPr>
              <a:t> </a:t>
            </a:r>
            <a:r>
              <a:rPr sz="800" dirty="0">
                <a:solidFill>
                  <a:srgbClr val="959595"/>
                </a:solidFill>
                <a:latin typeface="Tahoma"/>
                <a:cs typeface="Tahoma"/>
              </a:rPr>
              <a:t>by</a:t>
            </a:r>
            <a:r>
              <a:rPr sz="800" spc="-33" dirty="0">
                <a:solidFill>
                  <a:srgbClr val="959595"/>
                </a:solidFill>
                <a:latin typeface="Tahoma"/>
                <a:cs typeface="Tahoma"/>
              </a:rPr>
              <a:t> </a:t>
            </a:r>
            <a:r>
              <a:rPr sz="800" spc="-7" dirty="0">
                <a:solidFill>
                  <a:srgbClr val="959595"/>
                </a:solidFill>
                <a:latin typeface="Tahoma"/>
                <a:cs typeface="Tahoma"/>
              </a:rPr>
              <a:t>Smashicons</a:t>
            </a:r>
            <a:r>
              <a:rPr sz="800" spc="-60" dirty="0">
                <a:solidFill>
                  <a:srgbClr val="959595"/>
                </a:solidFill>
                <a:latin typeface="Tahoma"/>
                <a:cs typeface="Tahoma"/>
              </a:rPr>
              <a:t> </a:t>
            </a:r>
            <a:r>
              <a:rPr sz="800" spc="-7" dirty="0">
                <a:solidFill>
                  <a:srgbClr val="959595"/>
                </a:solidFill>
                <a:latin typeface="Tahoma"/>
                <a:cs typeface="Tahoma"/>
              </a:rPr>
              <a:t>from</a:t>
            </a:r>
            <a:r>
              <a:rPr sz="800" spc="-67" dirty="0">
                <a:solidFill>
                  <a:srgbClr val="959595"/>
                </a:solidFill>
                <a:latin typeface="Tahoma"/>
                <a:cs typeface="Tahoma"/>
              </a:rPr>
              <a:t> </a:t>
            </a:r>
            <a:r>
              <a:rPr sz="800" spc="-7" dirty="0">
                <a:solidFill>
                  <a:srgbClr val="959595"/>
                </a:solidFill>
                <a:latin typeface="Tahoma"/>
                <a:cs typeface="Tahoma"/>
                <a:hlinkClick r:id="rId6"/>
              </a:rPr>
              <a:t>www.flaticon.com</a:t>
            </a:r>
            <a:endParaRPr sz="800">
              <a:latin typeface="Tahoma"/>
              <a:cs typeface="Tahoma"/>
            </a:endParaRPr>
          </a:p>
        </p:txBody>
      </p:sp>
      <p:sp>
        <p:nvSpPr>
          <p:cNvPr id="51" name="object 51"/>
          <p:cNvSpPr/>
          <p:nvPr/>
        </p:nvSpPr>
        <p:spPr>
          <a:xfrm>
            <a:off x="816864" y="5185667"/>
            <a:ext cx="8268547" cy="697653"/>
          </a:xfrm>
          <a:custGeom>
            <a:avLst/>
            <a:gdLst/>
            <a:ahLst/>
            <a:cxnLst/>
            <a:rect l="l" t="t" r="r" b="b"/>
            <a:pathLst>
              <a:path w="6201409" h="523239">
                <a:moveTo>
                  <a:pt x="0" y="87121"/>
                </a:moveTo>
                <a:lnTo>
                  <a:pt x="6845" y="53208"/>
                </a:lnTo>
                <a:lnTo>
                  <a:pt x="25515" y="25515"/>
                </a:lnTo>
                <a:lnTo>
                  <a:pt x="53208" y="6845"/>
                </a:lnTo>
                <a:lnTo>
                  <a:pt x="87122" y="0"/>
                </a:lnTo>
                <a:lnTo>
                  <a:pt x="6114034" y="0"/>
                </a:lnTo>
                <a:lnTo>
                  <a:pt x="6147947" y="6845"/>
                </a:lnTo>
                <a:lnTo>
                  <a:pt x="6175640" y="25515"/>
                </a:lnTo>
                <a:lnTo>
                  <a:pt x="6194310" y="53208"/>
                </a:lnTo>
                <a:lnTo>
                  <a:pt x="6201156" y="87121"/>
                </a:lnTo>
                <a:lnTo>
                  <a:pt x="6201156" y="435609"/>
                </a:lnTo>
                <a:lnTo>
                  <a:pt x="6194310" y="469518"/>
                </a:lnTo>
                <a:lnTo>
                  <a:pt x="6175640" y="497211"/>
                </a:lnTo>
                <a:lnTo>
                  <a:pt x="6147947" y="515884"/>
                </a:lnTo>
                <a:lnTo>
                  <a:pt x="6114034" y="522731"/>
                </a:lnTo>
                <a:lnTo>
                  <a:pt x="87122" y="522731"/>
                </a:lnTo>
                <a:lnTo>
                  <a:pt x="53208" y="515884"/>
                </a:lnTo>
                <a:lnTo>
                  <a:pt x="25515" y="497211"/>
                </a:lnTo>
                <a:lnTo>
                  <a:pt x="6845" y="469518"/>
                </a:lnTo>
                <a:lnTo>
                  <a:pt x="0" y="435609"/>
                </a:lnTo>
                <a:lnTo>
                  <a:pt x="0" y="87121"/>
                </a:lnTo>
                <a:close/>
              </a:path>
            </a:pathLst>
          </a:custGeom>
          <a:ln w="9144">
            <a:solidFill>
              <a:srgbClr val="F6A800"/>
            </a:solidFill>
          </a:ln>
        </p:spPr>
        <p:txBody>
          <a:bodyPr wrap="square" lIns="0" tIns="0" rIns="0" bIns="0" rtlCol="0"/>
          <a:lstStyle/>
          <a:p>
            <a:endParaRPr sz="2400"/>
          </a:p>
        </p:txBody>
      </p:sp>
      <p:sp>
        <p:nvSpPr>
          <p:cNvPr id="52" name="object 52"/>
          <p:cNvSpPr/>
          <p:nvPr/>
        </p:nvSpPr>
        <p:spPr>
          <a:xfrm>
            <a:off x="4031489" y="5273039"/>
            <a:ext cx="556767" cy="558799"/>
          </a:xfrm>
          <a:prstGeom prst="rect">
            <a:avLst/>
          </a:prstGeom>
          <a:blipFill>
            <a:blip r:embed="rId7" cstate="print"/>
            <a:stretch>
              <a:fillRect/>
            </a:stretch>
          </a:blipFill>
        </p:spPr>
        <p:txBody>
          <a:bodyPr wrap="square" lIns="0" tIns="0" rIns="0" bIns="0" rtlCol="0"/>
          <a:lstStyle/>
          <a:p>
            <a:endParaRPr sz="2400"/>
          </a:p>
        </p:txBody>
      </p:sp>
      <p:sp>
        <p:nvSpPr>
          <p:cNvPr id="53" name="object 53"/>
          <p:cNvSpPr/>
          <p:nvPr/>
        </p:nvSpPr>
        <p:spPr>
          <a:xfrm>
            <a:off x="4057903" y="5299455"/>
            <a:ext cx="504613" cy="506307"/>
          </a:xfrm>
          <a:custGeom>
            <a:avLst/>
            <a:gdLst/>
            <a:ahLst/>
            <a:cxnLst/>
            <a:rect l="l" t="t" r="r" b="b"/>
            <a:pathLst>
              <a:path w="378460" h="379729">
                <a:moveTo>
                  <a:pt x="188976" y="0"/>
                </a:moveTo>
                <a:lnTo>
                  <a:pt x="138738" y="6777"/>
                </a:lnTo>
                <a:lnTo>
                  <a:pt x="93596" y="25905"/>
                </a:lnTo>
                <a:lnTo>
                  <a:pt x="55349" y="55573"/>
                </a:lnTo>
                <a:lnTo>
                  <a:pt x="25800" y="93974"/>
                </a:lnTo>
                <a:lnTo>
                  <a:pt x="6750" y="139298"/>
                </a:lnTo>
                <a:lnTo>
                  <a:pt x="0" y="189737"/>
                </a:lnTo>
                <a:lnTo>
                  <a:pt x="6750" y="240177"/>
                </a:lnTo>
                <a:lnTo>
                  <a:pt x="25800" y="285501"/>
                </a:lnTo>
                <a:lnTo>
                  <a:pt x="55349" y="323902"/>
                </a:lnTo>
                <a:lnTo>
                  <a:pt x="93596" y="353570"/>
                </a:lnTo>
                <a:lnTo>
                  <a:pt x="138738" y="372698"/>
                </a:lnTo>
                <a:lnTo>
                  <a:pt x="188976" y="379475"/>
                </a:lnTo>
                <a:lnTo>
                  <a:pt x="239213" y="372698"/>
                </a:lnTo>
                <a:lnTo>
                  <a:pt x="284355" y="353570"/>
                </a:lnTo>
                <a:lnTo>
                  <a:pt x="322602" y="323902"/>
                </a:lnTo>
                <a:lnTo>
                  <a:pt x="352151" y="285501"/>
                </a:lnTo>
                <a:lnTo>
                  <a:pt x="371201" y="240177"/>
                </a:lnTo>
                <a:lnTo>
                  <a:pt x="377952" y="189737"/>
                </a:lnTo>
                <a:lnTo>
                  <a:pt x="371201" y="139298"/>
                </a:lnTo>
                <a:lnTo>
                  <a:pt x="352151" y="93974"/>
                </a:lnTo>
                <a:lnTo>
                  <a:pt x="322602" y="55573"/>
                </a:lnTo>
                <a:lnTo>
                  <a:pt x="284355" y="25905"/>
                </a:lnTo>
                <a:lnTo>
                  <a:pt x="239213" y="6777"/>
                </a:lnTo>
                <a:lnTo>
                  <a:pt x="188976" y="0"/>
                </a:lnTo>
                <a:close/>
              </a:path>
            </a:pathLst>
          </a:custGeom>
          <a:solidFill>
            <a:srgbClr val="FFE9B8"/>
          </a:solidFill>
        </p:spPr>
        <p:txBody>
          <a:bodyPr wrap="square" lIns="0" tIns="0" rIns="0" bIns="0" rtlCol="0"/>
          <a:lstStyle/>
          <a:p>
            <a:endParaRPr sz="2400"/>
          </a:p>
        </p:txBody>
      </p:sp>
      <p:sp>
        <p:nvSpPr>
          <p:cNvPr id="54" name="object 54"/>
          <p:cNvSpPr/>
          <p:nvPr/>
        </p:nvSpPr>
        <p:spPr>
          <a:xfrm>
            <a:off x="4057903" y="5299455"/>
            <a:ext cx="504613" cy="506307"/>
          </a:xfrm>
          <a:custGeom>
            <a:avLst/>
            <a:gdLst/>
            <a:ahLst/>
            <a:cxnLst/>
            <a:rect l="l" t="t" r="r" b="b"/>
            <a:pathLst>
              <a:path w="378460" h="379729">
                <a:moveTo>
                  <a:pt x="0" y="189737"/>
                </a:moveTo>
                <a:lnTo>
                  <a:pt x="6750" y="139298"/>
                </a:lnTo>
                <a:lnTo>
                  <a:pt x="25800" y="93974"/>
                </a:lnTo>
                <a:lnTo>
                  <a:pt x="55349" y="55573"/>
                </a:lnTo>
                <a:lnTo>
                  <a:pt x="93596" y="25905"/>
                </a:lnTo>
                <a:lnTo>
                  <a:pt x="138738" y="6777"/>
                </a:lnTo>
                <a:lnTo>
                  <a:pt x="188976" y="0"/>
                </a:lnTo>
                <a:lnTo>
                  <a:pt x="239213" y="6777"/>
                </a:lnTo>
                <a:lnTo>
                  <a:pt x="284355" y="25905"/>
                </a:lnTo>
                <a:lnTo>
                  <a:pt x="322602" y="55573"/>
                </a:lnTo>
                <a:lnTo>
                  <a:pt x="352151" y="93974"/>
                </a:lnTo>
                <a:lnTo>
                  <a:pt x="371201" y="139298"/>
                </a:lnTo>
                <a:lnTo>
                  <a:pt x="377952" y="189737"/>
                </a:lnTo>
                <a:lnTo>
                  <a:pt x="371201" y="240177"/>
                </a:lnTo>
                <a:lnTo>
                  <a:pt x="352151" y="285501"/>
                </a:lnTo>
                <a:lnTo>
                  <a:pt x="322602" y="323902"/>
                </a:lnTo>
                <a:lnTo>
                  <a:pt x="284355" y="353570"/>
                </a:lnTo>
                <a:lnTo>
                  <a:pt x="239213" y="372698"/>
                </a:lnTo>
                <a:lnTo>
                  <a:pt x="188976" y="379475"/>
                </a:lnTo>
                <a:lnTo>
                  <a:pt x="138738" y="372698"/>
                </a:lnTo>
                <a:lnTo>
                  <a:pt x="93596" y="353570"/>
                </a:lnTo>
                <a:lnTo>
                  <a:pt x="55349" y="323902"/>
                </a:lnTo>
                <a:lnTo>
                  <a:pt x="25800" y="285501"/>
                </a:lnTo>
                <a:lnTo>
                  <a:pt x="6750" y="240177"/>
                </a:lnTo>
                <a:lnTo>
                  <a:pt x="0" y="189737"/>
                </a:lnTo>
                <a:close/>
              </a:path>
            </a:pathLst>
          </a:custGeom>
          <a:ln w="6096">
            <a:solidFill>
              <a:srgbClr val="313131"/>
            </a:solidFill>
          </a:ln>
        </p:spPr>
        <p:txBody>
          <a:bodyPr wrap="square" lIns="0" tIns="0" rIns="0" bIns="0" rtlCol="0"/>
          <a:lstStyle/>
          <a:p>
            <a:endParaRPr sz="2400"/>
          </a:p>
        </p:txBody>
      </p:sp>
      <p:sp>
        <p:nvSpPr>
          <p:cNvPr id="55" name="object 55"/>
          <p:cNvSpPr/>
          <p:nvPr/>
        </p:nvSpPr>
        <p:spPr>
          <a:xfrm>
            <a:off x="4147311" y="5352287"/>
            <a:ext cx="363727" cy="363727"/>
          </a:xfrm>
          <a:prstGeom prst="rect">
            <a:avLst/>
          </a:prstGeom>
          <a:blipFill>
            <a:blip r:embed="rId3" cstate="print"/>
            <a:stretch>
              <a:fillRect/>
            </a:stretch>
          </a:blipFill>
        </p:spPr>
        <p:txBody>
          <a:bodyPr wrap="square" lIns="0" tIns="0" rIns="0" bIns="0" rtlCol="0"/>
          <a:lstStyle/>
          <a:p>
            <a:endParaRPr sz="2400"/>
          </a:p>
        </p:txBody>
      </p:sp>
      <p:sp>
        <p:nvSpPr>
          <p:cNvPr id="56" name="object 56"/>
          <p:cNvSpPr/>
          <p:nvPr/>
        </p:nvSpPr>
        <p:spPr>
          <a:xfrm>
            <a:off x="1757681" y="5254753"/>
            <a:ext cx="556767" cy="560831"/>
          </a:xfrm>
          <a:prstGeom prst="rect">
            <a:avLst/>
          </a:prstGeom>
          <a:blipFill>
            <a:blip r:embed="rId8" cstate="print"/>
            <a:stretch>
              <a:fillRect/>
            </a:stretch>
          </a:blipFill>
        </p:spPr>
        <p:txBody>
          <a:bodyPr wrap="square" lIns="0" tIns="0" rIns="0" bIns="0" rtlCol="0"/>
          <a:lstStyle/>
          <a:p>
            <a:endParaRPr sz="2400"/>
          </a:p>
        </p:txBody>
      </p:sp>
      <p:sp>
        <p:nvSpPr>
          <p:cNvPr id="57" name="object 57"/>
          <p:cNvSpPr/>
          <p:nvPr/>
        </p:nvSpPr>
        <p:spPr>
          <a:xfrm>
            <a:off x="1784096" y="5281168"/>
            <a:ext cx="504613" cy="508000"/>
          </a:xfrm>
          <a:custGeom>
            <a:avLst/>
            <a:gdLst/>
            <a:ahLst/>
            <a:cxnLst/>
            <a:rect l="l" t="t" r="r" b="b"/>
            <a:pathLst>
              <a:path w="378460"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D3EBB9"/>
          </a:solidFill>
        </p:spPr>
        <p:txBody>
          <a:bodyPr wrap="square" lIns="0" tIns="0" rIns="0" bIns="0" rtlCol="0"/>
          <a:lstStyle/>
          <a:p>
            <a:endParaRPr sz="2400"/>
          </a:p>
        </p:txBody>
      </p:sp>
      <p:sp>
        <p:nvSpPr>
          <p:cNvPr id="58" name="object 58"/>
          <p:cNvSpPr/>
          <p:nvPr/>
        </p:nvSpPr>
        <p:spPr>
          <a:xfrm>
            <a:off x="1784096" y="5281168"/>
            <a:ext cx="504613" cy="508000"/>
          </a:xfrm>
          <a:custGeom>
            <a:avLst/>
            <a:gdLst/>
            <a:ahLst/>
            <a:cxnLst/>
            <a:rect l="l" t="t" r="r" b="b"/>
            <a:pathLst>
              <a:path w="378460"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sz="2400"/>
          </a:p>
        </p:txBody>
      </p:sp>
      <p:sp>
        <p:nvSpPr>
          <p:cNvPr id="59" name="object 59"/>
          <p:cNvSpPr/>
          <p:nvPr/>
        </p:nvSpPr>
        <p:spPr>
          <a:xfrm>
            <a:off x="1865377" y="5321807"/>
            <a:ext cx="373887" cy="371855"/>
          </a:xfrm>
          <a:prstGeom prst="rect">
            <a:avLst/>
          </a:prstGeom>
          <a:blipFill>
            <a:blip r:embed="rId5" cstate="print"/>
            <a:stretch>
              <a:fillRect/>
            </a:stretch>
          </a:blipFill>
        </p:spPr>
        <p:txBody>
          <a:bodyPr wrap="square" lIns="0" tIns="0" rIns="0" bIns="0" rtlCol="0"/>
          <a:lstStyle/>
          <a:p>
            <a:endParaRPr sz="2400"/>
          </a:p>
        </p:txBody>
      </p:sp>
      <p:sp>
        <p:nvSpPr>
          <p:cNvPr id="60" name="object 60"/>
          <p:cNvSpPr/>
          <p:nvPr/>
        </p:nvSpPr>
        <p:spPr>
          <a:xfrm>
            <a:off x="6664961" y="5262879"/>
            <a:ext cx="556767" cy="560831"/>
          </a:xfrm>
          <a:prstGeom prst="rect">
            <a:avLst/>
          </a:prstGeom>
          <a:blipFill>
            <a:blip r:embed="rId9" cstate="print"/>
            <a:stretch>
              <a:fillRect/>
            </a:stretch>
          </a:blipFill>
        </p:spPr>
        <p:txBody>
          <a:bodyPr wrap="square" lIns="0" tIns="0" rIns="0" bIns="0" rtlCol="0"/>
          <a:lstStyle/>
          <a:p>
            <a:endParaRPr sz="2400"/>
          </a:p>
        </p:txBody>
      </p:sp>
      <p:sp>
        <p:nvSpPr>
          <p:cNvPr id="61" name="object 61"/>
          <p:cNvSpPr/>
          <p:nvPr/>
        </p:nvSpPr>
        <p:spPr>
          <a:xfrm>
            <a:off x="6691376" y="5289295"/>
            <a:ext cx="504613" cy="508000"/>
          </a:xfrm>
          <a:custGeom>
            <a:avLst/>
            <a:gdLst/>
            <a:ahLst/>
            <a:cxnLst/>
            <a:rect l="l" t="t" r="r" b="b"/>
            <a:pathLst>
              <a:path w="378460" h="381000">
                <a:moveTo>
                  <a:pt x="188976" y="0"/>
                </a:moveTo>
                <a:lnTo>
                  <a:pt x="138738" y="6805"/>
                </a:lnTo>
                <a:lnTo>
                  <a:pt x="93596" y="26009"/>
                </a:lnTo>
                <a:lnTo>
                  <a:pt x="55349" y="55797"/>
                </a:lnTo>
                <a:lnTo>
                  <a:pt x="25800" y="94352"/>
                </a:lnTo>
                <a:lnTo>
                  <a:pt x="6750" y="139858"/>
                </a:lnTo>
                <a:lnTo>
                  <a:pt x="0" y="190499"/>
                </a:lnTo>
                <a:lnTo>
                  <a:pt x="6750" y="241141"/>
                </a:lnTo>
                <a:lnTo>
                  <a:pt x="25800" y="286647"/>
                </a:lnTo>
                <a:lnTo>
                  <a:pt x="55349" y="325202"/>
                </a:lnTo>
                <a:lnTo>
                  <a:pt x="93596" y="354990"/>
                </a:lnTo>
                <a:lnTo>
                  <a:pt x="138738" y="374194"/>
                </a:lnTo>
                <a:lnTo>
                  <a:pt x="188976" y="380999"/>
                </a:lnTo>
                <a:lnTo>
                  <a:pt x="239213" y="374194"/>
                </a:lnTo>
                <a:lnTo>
                  <a:pt x="284355" y="354990"/>
                </a:lnTo>
                <a:lnTo>
                  <a:pt x="322602" y="325202"/>
                </a:lnTo>
                <a:lnTo>
                  <a:pt x="352151" y="286647"/>
                </a:lnTo>
                <a:lnTo>
                  <a:pt x="371201" y="241141"/>
                </a:lnTo>
                <a:lnTo>
                  <a:pt x="377952" y="190499"/>
                </a:lnTo>
                <a:lnTo>
                  <a:pt x="371201" y="139858"/>
                </a:lnTo>
                <a:lnTo>
                  <a:pt x="352151" y="94352"/>
                </a:lnTo>
                <a:lnTo>
                  <a:pt x="322602" y="55797"/>
                </a:lnTo>
                <a:lnTo>
                  <a:pt x="284355" y="26009"/>
                </a:lnTo>
                <a:lnTo>
                  <a:pt x="239213" y="6805"/>
                </a:lnTo>
                <a:lnTo>
                  <a:pt x="188976" y="0"/>
                </a:lnTo>
                <a:close/>
              </a:path>
            </a:pathLst>
          </a:custGeom>
          <a:solidFill>
            <a:srgbClr val="C1EEFF"/>
          </a:solidFill>
        </p:spPr>
        <p:txBody>
          <a:bodyPr wrap="square" lIns="0" tIns="0" rIns="0" bIns="0" rtlCol="0"/>
          <a:lstStyle/>
          <a:p>
            <a:endParaRPr sz="2400"/>
          </a:p>
        </p:txBody>
      </p:sp>
      <p:sp>
        <p:nvSpPr>
          <p:cNvPr id="62" name="object 62"/>
          <p:cNvSpPr/>
          <p:nvPr/>
        </p:nvSpPr>
        <p:spPr>
          <a:xfrm>
            <a:off x="6691376" y="5289295"/>
            <a:ext cx="504613" cy="508000"/>
          </a:xfrm>
          <a:custGeom>
            <a:avLst/>
            <a:gdLst/>
            <a:ahLst/>
            <a:cxnLst/>
            <a:rect l="l" t="t" r="r" b="b"/>
            <a:pathLst>
              <a:path w="378460" h="381000">
                <a:moveTo>
                  <a:pt x="0" y="190499"/>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499"/>
                </a:lnTo>
                <a:lnTo>
                  <a:pt x="371201" y="241141"/>
                </a:lnTo>
                <a:lnTo>
                  <a:pt x="352151" y="286647"/>
                </a:lnTo>
                <a:lnTo>
                  <a:pt x="322602" y="325202"/>
                </a:lnTo>
                <a:lnTo>
                  <a:pt x="284355" y="354990"/>
                </a:lnTo>
                <a:lnTo>
                  <a:pt x="239213" y="374194"/>
                </a:lnTo>
                <a:lnTo>
                  <a:pt x="188976" y="380999"/>
                </a:lnTo>
                <a:lnTo>
                  <a:pt x="138738" y="374194"/>
                </a:lnTo>
                <a:lnTo>
                  <a:pt x="93596" y="354990"/>
                </a:lnTo>
                <a:lnTo>
                  <a:pt x="55349" y="325202"/>
                </a:lnTo>
                <a:lnTo>
                  <a:pt x="25800" y="286647"/>
                </a:lnTo>
                <a:lnTo>
                  <a:pt x="6750" y="241141"/>
                </a:lnTo>
                <a:lnTo>
                  <a:pt x="0" y="190499"/>
                </a:lnTo>
                <a:close/>
              </a:path>
            </a:pathLst>
          </a:custGeom>
          <a:ln w="6096">
            <a:solidFill>
              <a:srgbClr val="313131"/>
            </a:solidFill>
          </a:ln>
        </p:spPr>
        <p:txBody>
          <a:bodyPr wrap="square" lIns="0" tIns="0" rIns="0" bIns="0" rtlCol="0"/>
          <a:lstStyle/>
          <a:p>
            <a:endParaRPr sz="2400"/>
          </a:p>
        </p:txBody>
      </p:sp>
      <p:sp>
        <p:nvSpPr>
          <p:cNvPr id="63" name="object 63"/>
          <p:cNvSpPr/>
          <p:nvPr/>
        </p:nvSpPr>
        <p:spPr>
          <a:xfrm>
            <a:off x="6786879" y="5319777"/>
            <a:ext cx="384047" cy="384047"/>
          </a:xfrm>
          <a:prstGeom prst="rect">
            <a:avLst/>
          </a:prstGeom>
          <a:blipFill>
            <a:blip r:embed="rId10" cstate="print"/>
            <a:stretch>
              <a:fillRect/>
            </a:stretch>
          </a:blipFill>
        </p:spPr>
        <p:txBody>
          <a:bodyPr wrap="square" lIns="0" tIns="0" rIns="0" bIns="0" rtlCol="0"/>
          <a:lstStyle/>
          <a:p>
            <a:endParaRPr sz="2400"/>
          </a:p>
        </p:txBody>
      </p:sp>
      <p:sp>
        <p:nvSpPr>
          <p:cNvPr id="64" name="object 64"/>
          <p:cNvSpPr txBox="1"/>
          <p:nvPr/>
        </p:nvSpPr>
        <p:spPr>
          <a:xfrm>
            <a:off x="980555" y="5429483"/>
            <a:ext cx="536787" cy="225767"/>
          </a:xfrm>
          <a:prstGeom prst="rect">
            <a:avLst/>
          </a:prstGeom>
        </p:spPr>
        <p:txBody>
          <a:bodyPr vert="horz" wrap="square" lIns="0" tIns="0" rIns="0" bIns="0" rtlCol="0">
            <a:spAutoFit/>
          </a:bodyPr>
          <a:lstStyle/>
          <a:p>
            <a:pPr marL="16933"/>
            <a:r>
              <a:rPr sz="1467" dirty="0">
                <a:solidFill>
                  <a:srgbClr val="F6A800"/>
                </a:solidFill>
                <a:latin typeface="Verdana"/>
                <a:cs typeface="Verdana"/>
              </a:rPr>
              <a:t>Ro</a:t>
            </a:r>
            <a:r>
              <a:rPr sz="1467" spc="-20" dirty="0">
                <a:solidFill>
                  <a:srgbClr val="F6A800"/>
                </a:solidFill>
                <a:latin typeface="Verdana"/>
                <a:cs typeface="Verdana"/>
              </a:rPr>
              <a:t>l</a:t>
            </a:r>
            <a:r>
              <a:rPr sz="1467" dirty="0">
                <a:solidFill>
                  <a:srgbClr val="F6A800"/>
                </a:solidFill>
                <a:latin typeface="Verdana"/>
                <a:cs typeface="Verdana"/>
              </a:rPr>
              <a:t>es</a:t>
            </a:r>
            <a:endParaRPr sz="1467">
              <a:latin typeface="Verdana"/>
              <a:cs typeface="Verdana"/>
            </a:endParaRPr>
          </a:p>
        </p:txBody>
      </p:sp>
      <p:sp>
        <p:nvSpPr>
          <p:cNvPr id="65" name="object 65"/>
          <p:cNvSpPr txBox="1"/>
          <p:nvPr/>
        </p:nvSpPr>
        <p:spPr>
          <a:xfrm>
            <a:off x="2310101" y="5420136"/>
            <a:ext cx="1333500" cy="225767"/>
          </a:xfrm>
          <a:prstGeom prst="rect">
            <a:avLst/>
          </a:prstGeom>
        </p:spPr>
        <p:txBody>
          <a:bodyPr vert="horz" wrap="square" lIns="0" tIns="0" rIns="0" bIns="0" rtlCol="0">
            <a:spAutoFit/>
          </a:bodyPr>
          <a:lstStyle/>
          <a:p>
            <a:pPr marL="16933"/>
            <a:r>
              <a:rPr sz="1467" spc="-7" dirty="0">
                <a:solidFill>
                  <a:srgbClr val="464646"/>
                </a:solidFill>
                <a:latin typeface="Verdana"/>
                <a:cs typeface="Verdana"/>
              </a:rPr>
              <a:t>Data</a:t>
            </a:r>
            <a:r>
              <a:rPr sz="1467" spc="-127" dirty="0">
                <a:solidFill>
                  <a:srgbClr val="464646"/>
                </a:solidFill>
                <a:latin typeface="Verdana"/>
                <a:cs typeface="Verdana"/>
              </a:rPr>
              <a:t> </a:t>
            </a:r>
            <a:r>
              <a:rPr sz="1467" spc="-7" dirty="0">
                <a:solidFill>
                  <a:srgbClr val="464646"/>
                </a:solidFill>
                <a:latin typeface="Verdana"/>
                <a:cs typeface="Verdana"/>
              </a:rPr>
              <a:t>Scientist</a:t>
            </a:r>
            <a:endParaRPr sz="1467">
              <a:latin typeface="Verdana"/>
              <a:cs typeface="Verdana"/>
            </a:endParaRPr>
          </a:p>
        </p:txBody>
      </p:sp>
      <p:sp>
        <p:nvSpPr>
          <p:cNvPr id="66" name="object 66"/>
          <p:cNvSpPr txBox="1"/>
          <p:nvPr/>
        </p:nvSpPr>
        <p:spPr>
          <a:xfrm>
            <a:off x="4602596" y="5420136"/>
            <a:ext cx="1426633" cy="225767"/>
          </a:xfrm>
          <a:prstGeom prst="rect">
            <a:avLst/>
          </a:prstGeom>
        </p:spPr>
        <p:txBody>
          <a:bodyPr vert="horz" wrap="square" lIns="0" tIns="0" rIns="0" bIns="0" rtlCol="0">
            <a:spAutoFit/>
          </a:bodyPr>
          <a:lstStyle/>
          <a:p>
            <a:pPr marL="16933"/>
            <a:r>
              <a:rPr sz="1467" spc="-7" dirty="0">
                <a:solidFill>
                  <a:srgbClr val="464646"/>
                </a:solidFill>
                <a:latin typeface="Verdana"/>
                <a:cs typeface="Verdana"/>
              </a:rPr>
              <a:t>Domain</a:t>
            </a:r>
            <a:r>
              <a:rPr sz="1467" spc="-93" dirty="0">
                <a:solidFill>
                  <a:srgbClr val="464646"/>
                </a:solidFill>
                <a:latin typeface="Verdana"/>
                <a:cs typeface="Verdana"/>
              </a:rPr>
              <a:t> </a:t>
            </a:r>
            <a:r>
              <a:rPr sz="1467" spc="-7" dirty="0">
                <a:solidFill>
                  <a:srgbClr val="464646"/>
                </a:solidFill>
                <a:latin typeface="Verdana"/>
                <a:cs typeface="Verdana"/>
              </a:rPr>
              <a:t>Expert</a:t>
            </a:r>
            <a:endParaRPr sz="1467">
              <a:latin typeface="Verdana"/>
              <a:cs typeface="Verdana"/>
            </a:endParaRPr>
          </a:p>
        </p:txBody>
      </p:sp>
      <p:sp>
        <p:nvSpPr>
          <p:cNvPr id="67" name="object 67"/>
          <p:cNvSpPr txBox="1"/>
          <p:nvPr/>
        </p:nvSpPr>
        <p:spPr>
          <a:xfrm>
            <a:off x="7248039" y="5420136"/>
            <a:ext cx="1532467" cy="225767"/>
          </a:xfrm>
          <a:prstGeom prst="rect">
            <a:avLst/>
          </a:prstGeom>
        </p:spPr>
        <p:txBody>
          <a:bodyPr vert="horz" wrap="square" lIns="0" tIns="0" rIns="0" bIns="0" rtlCol="0">
            <a:spAutoFit/>
          </a:bodyPr>
          <a:lstStyle/>
          <a:p>
            <a:pPr marL="16933"/>
            <a:r>
              <a:rPr sz="1467" spc="-7" dirty="0">
                <a:solidFill>
                  <a:srgbClr val="464646"/>
                </a:solidFill>
                <a:latin typeface="Verdana"/>
                <a:cs typeface="Verdana"/>
              </a:rPr>
              <a:t>(Data)</a:t>
            </a:r>
            <a:r>
              <a:rPr sz="1467" spc="-80" dirty="0">
                <a:solidFill>
                  <a:srgbClr val="464646"/>
                </a:solidFill>
                <a:latin typeface="Verdana"/>
                <a:cs typeface="Verdana"/>
              </a:rPr>
              <a:t> </a:t>
            </a:r>
            <a:r>
              <a:rPr sz="1467" spc="-7" dirty="0">
                <a:solidFill>
                  <a:srgbClr val="464646"/>
                </a:solidFill>
                <a:latin typeface="Verdana"/>
                <a:cs typeface="Verdana"/>
              </a:rPr>
              <a:t>Engineer</a:t>
            </a:r>
            <a:endParaRPr sz="1467">
              <a:latin typeface="Verdana"/>
              <a:cs typeface="Verdana"/>
            </a:endParaRPr>
          </a:p>
        </p:txBody>
      </p:sp>
      <p:sp>
        <p:nvSpPr>
          <p:cNvPr id="68" name="object 68"/>
          <p:cNvSpPr/>
          <p:nvPr/>
        </p:nvSpPr>
        <p:spPr>
          <a:xfrm>
            <a:off x="10048240" y="1812544"/>
            <a:ext cx="1713653" cy="2841413"/>
          </a:xfrm>
          <a:custGeom>
            <a:avLst/>
            <a:gdLst/>
            <a:ahLst/>
            <a:cxnLst/>
            <a:rect l="l" t="t" r="r" b="b"/>
            <a:pathLst>
              <a:path w="1285240" h="2131060">
                <a:moveTo>
                  <a:pt x="0" y="0"/>
                </a:moveTo>
                <a:lnTo>
                  <a:pt x="1284731" y="0"/>
                </a:lnTo>
                <a:lnTo>
                  <a:pt x="1284731" y="2130552"/>
                </a:lnTo>
                <a:lnTo>
                  <a:pt x="0" y="2130552"/>
                </a:lnTo>
                <a:lnTo>
                  <a:pt x="0" y="0"/>
                </a:lnTo>
                <a:close/>
              </a:path>
            </a:pathLst>
          </a:custGeom>
          <a:solidFill>
            <a:srgbClr val="FFEDC9">
              <a:alpha val="63136"/>
            </a:srgbClr>
          </a:solidFill>
        </p:spPr>
        <p:txBody>
          <a:bodyPr wrap="square" lIns="0" tIns="0" rIns="0" bIns="0" rtlCol="0"/>
          <a:lstStyle/>
          <a:p>
            <a:endParaRPr sz="2400"/>
          </a:p>
        </p:txBody>
      </p:sp>
      <p:sp>
        <p:nvSpPr>
          <p:cNvPr id="69" name="object 69"/>
          <p:cNvSpPr/>
          <p:nvPr/>
        </p:nvSpPr>
        <p:spPr>
          <a:xfrm>
            <a:off x="10048240" y="1812544"/>
            <a:ext cx="1713653" cy="2841413"/>
          </a:xfrm>
          <a:custGeom>
            <a:avLst/>
            <a:gdLst/>
            <a:ahLst/>
            <a:cxnLst/>
            <a:rect l="l" t="t" r="r" b="b"/>
            <a:pathLst>
              <a:path w="1285240" h="2131060">
                <a:moveTo>
                  <a:pt x="0" y="0"/>
                </a:moveTo>
                <a:lnTo>
                  <a:pt x="1284731" y="0"/>
                </a:lnTo>
                <a:lnTo>
                  <a:pt x="1284731" y="2130552"/>
                </a:lnTo>
                <a:lnTo>
                  <a:pt x="0" y="2130552"/>
                </a:lnTo>
                <a:lnTo>
                  <a:pt x="0" y="0"/>
                </a:lnTo>
                <a:close/>
              </a:path>
            </a:pathLst>
          </a:custGeom>
          <a:ln w="12192">
            <a:solidFill>
              <a:srgbClr val="000000"/>
            </a:solidFill>
          </a:ln>
        </p:spPr>
        <p:txBody>
          <a:bodyPr wrap="square" lIns="0" tIns="0" rIns="0" bIns="0" rtlCol="0"/>
          <a:lstStyle/>
          <a:p>
            <a:endParaRPr sz="2400"/>
          </a:p>
        </p:txBody>
      </p:sp>
      <p:sp>
        <p:nvSpPr>
          <p:cNvPr id="70" name="object 70"/>
          <p:cNvSpPr txBox="1"/>
          <p:nvPr/>
        </p:nvSpPr>
        <p:spPr>
          <a:xfrm>
            <a:off x="10337283" y="2613836"/>
            <a:ext cx="1119292" cy="1990288"/>
          </a:xfrm>
          <a:prstGeom prst="rect">
            <a:avLst/>
          </a:prstGeom>
        </p:spPr>
        <p:txBody>
          <a:bodyPr vert="horz" wrap="square" lIns="0" tIns="0" rIns="0" bIns="0" rtlCol="0">
            <a:spAutoFit/>
          </a:bodyPr>
          <a:lstStyle/>
          <a:p>
            <a:pPr marL="199808" indent="-182875">
              <a:buClr>
                <a:srgbClr val="C00000"/>
              </a:buClr>
              <a:buFont typeface="Wingdings"/>
              <a:buChar char=""/>
              <a:tabLst>
                <a:tab pos="199808" algn="l"/>
              </a:tabLst>
            </a:pPr>
            <a:r>
              <a:rPr sz="1200" dirty="0">
                <a:solidFill>
                  <a:srgbClr val="313131"/>
                </a:solidFill>
                <a:latin typeface="Verdana"/>
                <a:cs typeface="Verdana"/>
              </a:rPr>
              <a:t>Exploration</a:t>
            </a:r>
            <a:endParaRPr sz="1200">
              <a:latin typeface="Verdana"/>
              <a:cs typeface="Verdana"/>
            </a:endParaRPr>
          </a:p>
          <a:p>
            <a:pPr marL="199808" marR="12700" indent="-182875">
              <a:spcBef>
                <a:spcPts val="800"/>
              </a:spcBef>
              <a:buClr>
                <a:srgbClr val="C00000"/>
              </a:buClr>
              <a:buFont typeface="Wingdings"/>
              <a:buChar char=""/>
              <a:tabLst>
                <a:tab pos="199808" algn="l"/>
              </a:tabLst>
            </a:pPr>
            <a:r>
              <a:rPr sz="1200" dirty="0">
                <a:solidFill>
                  <a:srgbClr val="313131"/>
                </a:solidFill>
                <a:latin typeface="Verdana"/>
                <a:cs typeface="Verdana"/>
              </a:rPr>
              <a:t>Quality  </a:t>
            </a:r>
            <a:r>
              <a:rPr sz="1200" spc="-7" dirty="0">
                <a:solidFill>
                  <a:srgbClr val="313131"/>
                </a:solidFill>
                <a:latin typeface="Verdana"/>
                <a:cs typeface="Verdana"/>
              </a:rPr>
              <a:t>ass</a:t>
            </a:r>
            <a:r>
              <a:rPr sz="1200" dirty="0">
                <a:solidFill>
                  <a:srgbClr val="313131"/>
                </a:solidFill>
                <a:latin typeface="Verdana"/>
                <a:cs typeface="Verdana"/>
              </a:rPr>
              <a:t>e</a:t>
            </a:r>
            <a:r>
              <a:rPr sz="1200" spc="-7" dirty="0">
                <a:solidFill>
                  <a:srgbClr val="313131"/>
                </a:solidFill>
                <a:latin typeface="Verdana"/>
                <a:cs typeface="Verdana"/>
              </a:rPr>
              <a:t>ss</a:t>
            </a:r>
            <a:r>
              <a:rPr sz="1200" dirty="0">
                <a:solidFill>
                  <a:srgbClr val="313131"/>
                </a:solidFill>
                <a:latin typeface="Verdana"/>
                <a:cs typeface="Verdana"/>
              </a:rPr>
              <a:t>me</a:t>
            </a:r>
            <a:r>
              <a:rPr sz="1200" spc="-13" dirty="0">
                <a:solidFill>
                  <a:srgbClr val="313131"/>
                </a:solidFill>
                <a:latin typeface="Verdana"/>
                <a:cs typeface="Verdana"/>
              </a:rPr>
              <a:t>n</a:t>
            </a:r>
            <a:r>
              <a:rPr sz="1200" dirty="0">
                <a:solidFill>
                  <a:srgbClr val="313131"/>
                </a:solidFill>
                <a:latin typeface="Verdana"/>
                <a:cs typeface="Verdana"/>
              </a:rPr>
              <a:t>t</a:t>
            </a:r>
            <a:endParaRPr sz="1200">
              <a:latin typeface="Verdana"/>
              <a:cs typeface="Verdana"/>
            </a:endParaRPr>
          </a:p>
          <a:p>
            <a:pPr marL="199808" indent="-182875">
              <a:spcBef>
                <a:spcPts val="800"/>
              </a:spcBef>
              <a:buClr>
                <a:srgbClr val="C00000"/>
              </a:buClr>
              <a:buFont typeface="Wingdings"/>
              <a:buChar char=""/>
              <a:tabLst>
                <a:tab pos="199808" algn="l"/>
              </a:tabLst>
            </a:pPr>
            <a:r>
              <a:rPr sz="1200" spc="-7" dirty="0">
                <a:solidFill>
                  <a:srgbClr val="313131"/>
                </a:solidFill>
                <a:latin typeface="Verdana"/>
                <a:cs typeface="Verdana"/>
              </a:rPr>
              <a:t>Cleansing</a:t>
            </a:r>
            <a:endParaRPr sz="1200">
              <a:latin typeface="Verdana"/>
              <a:cs typeface="Verdana"/>
            </a:endParaRPr>
          </a:p>
          <a:p>
            <a:pPr marL="199808" indent="-182875">
              <a:spcBef>
                <a:spcPts val="800"/>
              </a:spcBef>
              <a:buClr>
                <a:srgbClr val="C00000"/>
              </a:buClr>
              <a:buFont typeface="Wingdings"/>
              <a:buChar char=""/>
              <a:tabLst>
                <a:tab pos="199808" algn="l"/>
              </a:tabLst>
            </a:pPr>
            <a:r>
              <a:rPr sz="1200" spc="-7" dirty="0">
                <a:solidFill>
                  <a:srgbClr val="313131"/>
                </a:solidFill>
                <a:latin typeface="Verdana"/>
                <a:cs typeface="Verdana"/>
              </a:rPr>
              <a:t>Labeling</a:t>
            </a:r>
            <a:endParaRPr sz="1200">
              <a:latin typeface="Verdana"/>
              <a:cs typeface="Verdana"/>
            </a:endParaRPr>
          </a:p>
          <a:p>
            <a:pPr marL="199808" indent="-182875">
              <a:spcBef>
                <a:spcPts val="800"/>
              </a:spcBef>
              <a:buClr>
                <a:srgbClr val="C00000"/>
              </a:buClr>
              <a:buFont typeface="Wingdings"/>
              <a:buChar char=""/>
              <a:tabLst>
                <a:tab pos="199808" algn="l"/>
              </a:tabLst>
            </a:pPr>
            <a:r>
              <a:rPr sz="1200" dirty="0">
                <a:solidFill>
                  <a:srgbClr val="313131"/>
                </a:solidFill>
                <a:latin typeface="Verdana"/>
                <a:cs typeface="Verdana"/>
              </a:rPr>
              <a:t>Imputation</a:t>
            </a:r>
            <a:endParaRPr sz="1200">
              <a:latin typeface="Verdana"/>
              <a:cs typeface="Verdana"/>
            </a:endParaRPr>
          </a:p>
          <a:p>
            <a:pPr marL="199808" marR="6773" indent="-182875">
              <a:spcBef>
                <a:spcPts val="800"/>
              </a:spcBef>
              <a:buClr>
                <a:srgbClr val="C00000"/>
              </a:buClr>
              <a:buFont typeface="Wingdings"/>
              <a:buChar char=""/>
              <a:tabLst>
                <a:tab pos="199808" algn="l"/>
              </a:tabLst>
            </a:pPr>
            <a:r>
              <a:rPr sz="1200" spc="-7" dirty="0">
                <a:solidFill>
                  <a:srgbClr val="313131"/>
                </a:solidFill>
                <a:latin typeface="Verdana"/>
                <a:cs typeface="Verdana"/>
              </a:rPr>
              <a:t>Feature  </a:t>
            </a:r>
            <a:r>
              <a:rPr sz="1200" dirty="0">
                <a:solidFill>
                  <a:srgbClr val="313131"/>
                </a:solidFill>
                <a:latin typeface="Verdana"/>
                <a:cs typeface="Verdana"/>
              </a:rPr>
              <a:t>e</a:t>
            </a:r>
            <a:r>
              <a:rPr sz="1200" spc="-13" dirty="0">
                <a:solidFill>
                  <a:srgbClr val="313131"/>
                </a:solidFill>
                <a:latin typeface="Verdana"/>
                <a:cs typeface="Verdana"/>
              </a:rPr>
              <a:t>n</a:t>
            </a:r>
            <a:r>
              <a:rPr sz="1200" dirty="0">
                <a:solidFill>
                  <a:srgbClr val="313131"/>
                </a:solidFill>
                <a:latin typeface="Verdana"/>
                <a:cs typeface="Verdana"/>
              </a:rPr>
              <a:t>g</a:t>
            </a:r>
            <a:r>
              <a:rPr sz="1200" spc="7" dirty="0">
                <a:solidFill>
                  <a:srgbClr val="313131"/>
                </a:solidFill>
                <a:latin typeface="Verdana"/>
                <a:cs typeface="Verdana"/>
              </a:rPr>
              <a:t>i</a:t>
            </a:r>
            <a:r>
              <a:rPr sz="1200" spc="-13" dirty="0">
                <a:solidFill>
                  <a:srgbClr val="313131"/>
                </a:solidFill>
                <a:latin typeface="Verdana"/>
                <a:cs typeface="Verdana"/>
              </a:rPr>
              <a:t>n</a:t>
            </a:r>
            <a:r>
              <a:rPr sz="1200" dirty="0">
                <a:solidFill>
                  <a:srgbClr val="313131"/>
                </a:solidFill>
                <a:latin typeface="Verdana"/>
                <a:cs typeface="Verdana"/>
              </a:rPr>
              <a:t>eer</a:t>
            </a:r>
            <a:r>
              <a:rPr sz="1200" spc="7" dirty="0">
                <a:solidFill>
                  <a:srgbClr val="313131"/>
                </a:solidFill>
                <a:latin typeface="Verdana"/>
                <a:cs typeface="Verdana"/>
              </a:rPr>
              <a:t>i</a:t>
            </a:r>
            <a:r>
              <a:rPr sz="1200" spc="-13" dirty="0">
                <a:solidFill>
                  <a:srgbClr val="313131"/>
                </a:solidFill>
                <a:latin typeface="Verdana"/>
                <a:cs typeface="Verdana"/>
              </a:rPr>
              <a:t>n</a:t>
            </a:r>
            <a:r>
              <a:rPr sz="1200" dirty="0">
                <a:solidFill>
                  <a:srgbClr val="313131"/>
                </a:solidFill>
                <a:latin typeface="Verdana"/>
                <a:cs typeface="Verdana"/>
              </a:rPr>
              <a:t>g</a:t>
            </a:r>
            <a:endParaRPr sz="1200">
              <a:latin typeface="Verdana"/>
              <a:cs typeface="Verdana"/>
            </a:endParaRPr>
          </a:p>
        </p:txBody>
      </p:sp>
      <p:sp>
        <p:nvSpPr>
          <p:cNvPr id="71" name="object 71"/>
          <p:cNvSpPr/>
          <p:nvPr/>
        </p:nvSpPr>
        <p:spPr>
          <a:xfrm>
            <a:off x="10094976" y="1485393"/>
            <a:ext cx="1619673" cy="657012"/>
          </a:xfrm>
          <a:custGeom>
            <a:avLst/>
            <a:gdLst/>
            <a:ahLst/>
            <a:cxnLst/>
            <a:rect l="l" t="t" r="r" b="b"/>
            <a:pathLst>
              <a:path w="1214754" h="492759">
                <a:moveTo>
                  <a:pt x="968502" y="0"/>
                </a:moveTo>
                <a:lnTo>
                  <a:pt x="0" y="0"/>
                </a:lnTo>
                <a:lnTo>
                  <a:pt x="0" y="492252"/>
                </a:lnTo>
                <a:lnTo>
                  <a:pt x="968502" y="492252"/>
                </a:lnTo>
                <a:lnTo>
                  <a:pt x="1214628" y="246126"/>
                </a:lnTo>
                <a:lnTo>
                  <a:pt x="968502" y="0"/>
                </a:lnTo>
                <a:close/>
              </a:path>
            </a:pathLst>
          </a:custGeom>
          <a:solidFill>
            <a:srgbClr val="DD630B"/>
          </a:solidFill>
        </p:spPr>
        <p:txBody>
          <a:bodyPr wrap="square" lIns="0" tIns="0" rIns="0" bIns="0" rtlCol="0"/>
          <a:lstStyle/>
          <a:p>
            <a:endParaRPr sz="2400"/>
          </a:p>
        </p:txBody>
      </p:sp>
      <p:sp>
        <p:nvSpPr>
          <p:cNvPr id="72" name="object 72"/>
          <p:cNvSpPr/>
          <p:nvPr/>
        </p:nvSpPr>
        <p:spPr>
          <a:xfrm>
            <a:off x="10094976" y="1485393"/>
            <a:ext cx="1619673" cy="657012"/>
          </a:xfrm>
          <a:custGeom>
            <a:avLst/>
            <a:gdLst/>
            <a:ahLst/>
            <a:cxnLst/>
            <a:rect l="l" t="t" r="r" b="b"/>
            <a:pathLst>
              <a:path w="1214754" h="492759">
                <a:moveTo>
                  <a:pt x="0" y="0"/>
                </a:moveTo>
                <a:lnTo>
                  <a:pt x="968502" y="0"/>
                </a:lnTo>
                <a:lnTo>
                  <a:pt x="1214628" y="246126"/>
                </a:lnTo>
                <a:lnTo>
                  <a:pt x="968502" y="492252"/>
                </a:lnTo>
                <a:lnTo>
                  <a:pt x="0" y="492252"/>
                </a:lnTo>
                <a:lnTo>
                  <a:pt x="0" y="0"/>
                </a:lnTo>
                <a:close/>
              </a:path>
            </a:pathLst>
          </a:custGeom>
          <a:ln w="12191">
            <a:solidFill>
              <a:srgbClr val="787878"/>
            </a:solidFill>
          </a:ln>
        </p:spPr>
        <p:txBody>
          <a:bodyPr wrap="square" lIns="0" tIns="0" rIns="0" bIns="0" rtlCol="0"/>
          <a:lstStyle/>
          <a:p>
            <a:endParaRPr sz="2400"/>
          </a:p>
        </p:txBody>
      </p:sp>
      <p:sp>
        <p:nvSpPr>
          <p:cNvPr id="73" name="object 73"/>
          <p:cNvSpPr txBox="1"/>
          <p:nvPr/>
        </p:nvSpPr>
        <p:spPr>
          <a:xfrm>
            <a:off x="10344791" y="1578234"/>
            <a:ext cx="955887" cy="451534"/>
          </a:xfrm>
          <a:prstGeom prst="rect">
            <a:avLst/>
          </a:prstGeom>
        </p:spPr>
        <p:txBody>
          <a:bodyPr vert="horz" wrap="square" lIns="0" tIns="0" rIns="0" bIns="0" rtlCol="0">
            <a:spAutoFit/>
          </a:bodyPr>
          <a:lstStyle/>
          <a:p>
            <a:pPr marL="16933" marR="6773" indent="277698"/>
            <a:r>
              <a:rPr sz="1467" b="1" dirty="0">
                <a:solidFill>
                  <a:srgbClr val="FFFFFF"/>
                </a:solidFill>
                <a:latin typeface="Calibri"/>
                <a:cs typeface="Calibri"/>
              </a:rPr>
              <a:t>Data  Pr</a:t>
            </a:r>
            <a:r>
              <a:rPr sz="1467" b="1" spc="-7" dirty="0">
                <a:solidFill>
                  <a:srgbClr val="FFFFFF"/>
                </a:solidFill>
                <a:latin typeface="Calibri"/>
                <a:cs typeface="Calibri"/>
              </a:rPr>
              <a:t>epa</a:t>
            </a:r>
            <a:r>
              <a:rPr sz="1467" b="1" dirty="0">
                <a:solidFill>
                  <a:srgbClr val="FFFFFF"/>
                </a:solidFill>
                <a:latin typeface="Calibri"/>
                <a:cs typeface="Calibri"/>
              </a:rPr>
              <a:t>r</a:t>
            </a:r>
            <a:r>
              <a:rPr sz="1467" b="1" spc="-7" dirty="0">
                <a:solidFill>
                  <a:srgbClr val="FFFFFF"/>
                </a:solidFill>
                <a:latin typeface="Calibri"/>
                <a:cs typeface="Calibri"/>
              </a:rPr>
              <a:t>a</a:t>
            </a:r>
            <a:r>
              <a:rPr sz="1467" b="1" dirty="0">
                <a:solidFill>
                  <a:srgbClr val="FFFFFF"/>
                </a:solidFill>
                <a:latin typeface="Calibri"/>
                <a:cs typeface="Calibri"/>
              </a:rPr>
              <a:t>ti</a:t>
            </a:r>
            <a:r>
              <a:rPr sz="1467" b="1" spc="-13" dirty="0">
                <a:solidFill>
                  <a:srgbClr val="FFFFFF"/>
                </a:solidFill>
                <a:latin typeface="Calibri"/>
                <a:cs typeface="Calibri"/>
              </a:rPr>
              <a:t>o</a:t>
            </a:r>
            <a:r>
              <a:rPr sz="1467" b="1" dirty="0">
                <a:solidFill>
                  <a:srgbClr val="FFFFFF"/>
                </a:solidFill>
                <a:latin typeface="Calibri"/>
                <a:cs typeface="Calibri"/>
              </a:rPr>
              <a:t>n</a:t>
            </a:r>
            <a:endParaRPr sz="1467">
              <a:latin typeface="Calibri"/>
              <a:cs typeface="Calibri"/>
            </a:endParaRPr>
          </a:p>
        </p:txBody>
      </p:sp>
      <p:sp>
        <p:nvSpPr>
          <p:cNvPr id="74" name="object 74"/>
          <p:cNvSpPr/>
          <p:nvPr/>
        </p:nvSpPr>
        <p:spPr>
          <a:xfrm>
            <a:off x="10605009" y="2040129"/>
            <a:ext cx="538479" cy="530351"/>
          </a:xfrm>
          <a:prstGeom prst="rect">
            <a:avLst/>
          </a:prstGeom>
          <a:blipFill>
            <a:blip r:embed="rId11" cstate="print"/>
            <a:stretch>
              <a:fillRect/>
            </a:stretch>
          </a:blipFill>
        </p:spPr>
        <p:txBody>
          <a:bodyPr wrap="square" lIns="0" tIns="0" rIns="0" bIns="0" rtlCol="0"/>
          <a:lstStyle/>
          <a:p>
            <a:endParaRPr sz="2400"/>
          </a:p>
        </p:txBody>
      </p:sp>
      <p:sp>
        <p:nvSpPr>
          <p:cNvPr id="75" name="object 75"/>
          <p:cNvSpPr/>
          <p:nvPr/>
        </p:nvSpPr>
        <p:spPr>
          <a:xfrm>
            <a:off x="10631424" y="2066544"/>
            <a:ext cx="485987" cy="477520"/>
          </a:xfrm>
          <a:custGeom>
            <a:avLst/>
            <a:gdLst/>
            <a:ahLst/>
            <a:cxnLst/>
            <a:rect l="l" t="t" r="r" b="b"/>
            <a:pathLst>
              <a:path w="364490" h="358139">
                <a:moveTo>
                  <a:pt x="182118" y="0"/>
                </a:moveTo>
                <a:lnTo>
                  <a:pt x="133702" y="6396"/>
                </a:lnTo>
                <a:lnTo>
                  <a:pt x="90198" y="24448"/>
                </a:lnTo>
                <a:lnTo>
                  <a:pt x="53339" y="52449"/>
                </a:lnTo>
                <a:lnTo>
                  <a:pt x="24863" y="88691"/>
                </a:lnTo>
                <a:lnTo>
                  <a:pt x="6505" y="131467"/>
                </a:lnTo>
                <a:lnTo>
                  <a:pt x="0" y="179070"/>
                </a:lnTo>
                <a:lnTo>
                  <a:pt x="6505" y="226672"/>
                </a:lnTo>
                <a:lnTo>
                  <a:pt x="24863" y="269448"/>
                </a:lnTo>
                <a:lnTo>
                  <a:pt x="53340" y="305690"/>
                </a:lnTo>
                <a:lnTo>
                  <a:pt x="90198" y="333691"/>
                </a:lnTo>
                <a:lnTo>
                  <a:pt x="133702" y="351743"/>
                </a:lnTo>
                <a:lnTo>
                  <a:pt x="182118" y="358140"/>
                </a:lnTo>
                <a:lnTo>
                  <a:pt x="230533" y="351743"/>
                </a:lnTo>
                <a:lnTo>
                  <a:pt x="274037" y="333691"/>
                </a:lnTo>
                <a:lnTo>
                  <a:pt x="310896" y="305690"/>
                </a:lnTo>
                <a:lnTo>
                  <a:pt x="339372" y="269448"/>
                </a:lnTo>
                <a:lnTo>
                  <a:pt x="357730" y="226672"/>
                </a:lnTo>
                <a:lnTo>
                  <a:pt x="364236" y="179070"/>
                </a:lnTo>
                <a:lnTo>
                  <a:pt x="357730" y="131467"/>
                </a:lnTo>
                <a:lnTo>
                  <a:pt x="339372" y="88691"/>
                </a:lnTo>
                <a:lnTo>
                  <a:pt x="310895" y="52449"/>
                </a:lnTo>
                <a:lnTo>
                  <a:pt x="274037" y="24448"/>
                </a:lnTo>
                <a:lnTo>
                  <a:pt x="230533" y="6396"/>
                </a:lnTo>
                <a:lnTo>
                  <a:pt x="182118" y="0"/>
                </a:lnTo>
                <a:close/>
              </a:path>
            </a:pathLst>
          </a:custGeom>
          <a:solidFill>
            <a:srgbClr val="FFE9B8"/>
          </a:solidFill>
        </p:spPr>
        <p:txBody>
          <a:bodyPr wrap="square" lIns="0" tIns="0" rIns="0" bIns="0" rtlCol="0"/>
          <a:lstStyle/>
          <a:p>
            <a:endParaRPr sz="2400"/>
          </a:p>
        </p:txBody>
      </p:sp>
      <p:sp>
        <p:nvSpPr>
          <p:cNvPr id="76" name="object 76"/>
          <p:cNvSpPr/>
          <p:nvPr/>
        </p:nvSpPr>
        <p:spPr>
          <a:xfrm>
            <a:off x="10631424" y="2066544"/>
            <a:ext cx="485987" cy="477520"/>
          </a:xfrm>
          <a:custGeom>
            <a:avLst/>
            <a:gdLst/>
            <a:ahLst/>
            <a:cxnLst/>
            <a:rect l="l" t="t" r="r" b="b"/>
            <a:pathLst>
              <a:path w="364490" h="358139">
                <a:moveTo>
                  <a:pt x="0" y="179070"/>
                </a:moveTo>
                <a:lnTo>
                  <a:pt x="6505" y="131467"/>
                </a:lnTo>
                <a:lnTo>
                  <a:pt x="24863" y="88691"/>
                </a:lnTo>
                <a:lnTo>
                  <a:pt x="53339" y="52449"/>
                </a:lnTo>
                <a:lnTo>
                  <a:pt x="90198" y="24448"/>
                </a:lnTo>
                <a:lnTo>
                  <a:pt x="133702" y="6396"/>
                </a:lnTo>
                <a:lnTo>
                  <a:pt x="182118" y="0"/>
                </a:lnTo>
                <a:lnTo>
                  <a:pt x="230533" y="6396"/>
                </a:lnTo>
                <a:lnTo>
                  <a:pt x="274037" y="24448"/>
                </a:lnTo>
                <a:lnTo>
                  <a:pt x="310895" y="52449"/>
                </a:lnTo>
                <a:lnTo>
                  <a:pt x="339372" y="88691"/>
                </a:lnTo>
                <a:lnTo>
                  <a:pt x="357730" y="131467"/>
                </a:lnTo>
                <a:lnTo>
                  <a:pt x="364236" y="179070"/>
                </a:lnTo>
                <a:lnTo>
                  <a:pt x="357730" y="226672"/>
                </a:lnTo>
                <a:lnTo>
                  <a:pt x="339372" y="269448"/>
                </a:lnTo>
                <a:lnTo>
                  <a:pt x="310896" y="305690"/>
                </a:lnTo>
                <a:lnTo>
                  <a:pt x="274037" y="333691"/>
                </a:lnTo>
                <a:lnTo>
                  <a:pt x="230533" y="351743"/>
                </a:lnTo>
                <a:lnTo>
                  <a:pt x="182118" y="358140"/>
                </a:lnTo>
                <a:lnTo>
                  <a:pt x="133702" y="351743"/>
                </a:lnTo>
                <a:lnTo>
                  <a:pt x="90198" y="333691"/>
                </a:lnTo>
                <a:lnTo>
                  <a:pt x="53340" y="305690"/>
                </a:lnTo>
                <a:lnTo>
                  <a:pt x="24863" y="269448"/>
                </a:lnTo>
                <a:lnTo>
                  <a:pt x="6505" y="226672"/>
                </a:lnTo>
                <a:lnTo>
                  <a:pt x="0" y="179070"/>
                </a:lnTo>
                <a:close/>
              </a:path>
            </a:pathLst>
          </a:custGeom>
          <a:ln w="6096">
            <a:solidFill>
              <a:srgbClr val="313131"/>
            </a:solidFill>
          </a:ln>
        </p:spPr>
        <p:txBody>
          <a:bodyPr wrap="square" lIns="0" tIns="0" rIns="0" bIns="0" rtlCol="0"/>
          <a:lstStyle/>
          <a:p>
            <a:endParaRPr sz="2400"/>
          </a:p>
        </p:txBody>
      </p:sp>
      <p:sp>
        <p:nvSpPr>
          <p:cNvPr id="77" name="object 77"/>
          <p:cNvSpPr/>
          <p:nvPr/>
        </p:nvSpPr>
        <p:spPr>
          <a:xfrm>
            <a:off x="10716769" y="2117345"/>
            <a:ext cx="349503" cy="341375"/>
          </a:xfrm>
          <a:prstGeom prst="rect">
            <a:avLst/>
          </a:prstGeom>
          <a:blipFill>
            <a:blip r:embed="rId3" cstate="print"/>
            <a:stretch>
              <a:fillRect/>
            </a:stretch>
          </a:blipFill>
        </p:spPr>
        <p:txBody>
          <a:bodyPr wrap="square" lIns="0" tIns="0" rIns="0" bIns="0" rtlCol="0"/>
          <a:lstStyle/>
          <a:p>
            <a:endParaRPr sz="2400"/>
          </a:p>
        </p:txBody>
      </p:sp>
      <p:sp>
        <p:nvSpPr>
          <p:cNvPr id="78" name="object 78"/>
          <p:cNvSpPr/>
          <p:nvPr/>
        </p:nvSpPr>
        <p:spPr>
          <a:xfrm>
            <a:off x="10082785" y="2034033"/>
            <a:ext cx="540511" cy="530351"/>
          </a:xfrm>
          <a:prstGeom prst="rect">
            <a:avLst/>
          </a:prstGeom>
          <a:blipFill>
            <a:blip r:embed="rId12" cstate="print"/>
            <a:stretch>
              <a:fillRect/>
            </a:stretch>
          </a:blipFill>
        </p:spPr>
        <p:txBody>
          <a:bodyPr wrap="square" lIns="0" tIns="0" rIns="0" bIns="0" rtlCol="0"/>
          <a:lstStyle/>
          <a:p>
            <a:endParaRPr sz="2400"/>
          </a:p>
        </p:txBody>
      </p:sp>
      <p:sp>
        <p:nvSpPr>
          <p:cNvPr id="79" name="object 79"/>
          <p:cNvSpPr/>
          <p:nvPr/>
        </p:nvSpPr>
        <p:spPr>
          <a:xfrm>
            <a:off x="10109200" y="2060448"/>
            <a:ext cx="487680" cy="477520"/>
          </a:xfrm>
          <a:custGeom>
            <a:avLst/>
            <a:gdLst/>
            <a:ahLst/>
            <a:cxnLst/>
            <a:rect l="l" t="t" r="r" b="b"/>
            <a:pathLst>
              <a:path w="365759" h="358139">
                <a:moveTo>
                  <a:pt x="182880" y="0"/>
                </a:moveTo>
                <a:lnTo>
                  <a:pt x="134262" y="6396"/>
                </a:lnTo>
                <a:lnTo>
                  <a:pt x="90576" y="24448"/>
                </a:lnTo>
                <a:lnTo>
                  <a:pt x="53563" y="52449"/>
                </a:lnTo>
                <a:lnTo>
                  <a:pt x="24968" y="88691"/>
                </a:lnTo>
                <a:lnTo>
                  <a:pt x="6532" y="131467"/>
                </a:lnTo>
                <a:lnTo>
                  <a:pt x="0" y="179070"/>
                </a:lnTo>
                <a:lnTo>
                  <a:pt x="6532" y="226672"/>
                </a:lnTo>
                <a:lnTo>
                  <a:pt x="24968" y="269448"/>
                </a:lnTo>
                <a:lnTo>
                  <a:pt x="53563" y="305690"/>
                </a:lnTo>
                <a:lnTo>
                  <a:pt x="90576" y="333691"/>
                </a:lnTo>
                <a:lnTo>
                  <a:pt x="134262" y="351743"/>
                </a:lnTo>
                <a:lnTo>
                  <a:pt x="182880" y="358140"/>
                </a:lnTo>
                <a:lnTo>
                  <a:pt x="231497" y="351743"/>
                </a:lnTo>
                <a:lnTo>
                  <a:pt x="275183" y="333691"/>
                </a:lnTo>
                <a:lnTo>
                  <a:pt x="312196" y="305690"/>
                </a:lnTo>
                <a:lnTo>
                  <a:pt x="340791" y="269448"/>
                </a:lnTo>
                <a:lnTo>
                  <a:pt x="359227" y="226672"/>
                </a:lnTo>
                <a:lnTo>
                  <a:pt x="365760" y="179070"/>
                </a:lnTo>
                <a:lnTo>
                  <a:pt x="359227" y="131467"/>
                </a:lnTo>
                <a:lnTo>
                  <a:pt x="340791" y="88691"/>
                </a:lnTo>
                <a:lnTo>
                  <a:pt x="312196" y="52449"/>
                </a:lnTo>
                <a:lnTo>
                  <a:pt x="275183" y="24448"/>
                </a:lnTo>
                <a:lnTo>
                  <a:pt x="231497" y="6396"/>
                </a:lnTo>
                <a:lnTo>
                  <a:pt x="182880" y="0"/>
                </a:lnTo>
                <a:close/>
              </a:path>
            </a:pathLst>
          </a:custGeom>
          <a:solidFill>
            <a:srgbClr val="D3EBB9"/>
          </a:solidFill>
        </p:spPr>
        <p:txBody>
          <a:bodyPr wrap="square" lIns="0" tIns="0" rIns="0" bIns="0" rtlCol="0"/>
          <a:lstStyle/>
          <a:p>
            <a:endParaRPr sz="2400"/>
          </a:p>
        </p:txBody>
      </p:sp>
      <p:sp>
        <p:nvSpPr>
          <p:cNvPr id="80" name="object 80"/>
          <p:cNvSpPr/>
          <p:nvPr/>
        </p:nvSpPr>
        <p:spPr>
          <a:xfrm>
            <a:off x="10109200" y="2060448"/>
            <a:ext cx="487680" cy="477520"/>
          </a:xfrm>
          <a:custGeom>
            <a:avLst/>
            <a:gdLst/>
            <a:ahLst/>
            <a:cxnLst/>
            <a:rect l="l" t="t" r="r" b="b"/>
            <a:pathLst>
              <a:path w="365759" h="358139">
                <a:moveTo>
                  <a:pt x="0" y="179070"/>
                </a:moveTo>
                <a:lnTo>
                  <a:pt x="6532" y="131467"/>
                </a:lnTo>
                <a:lnTo>
                  <a:pt x="24968" y="88691"/>
                </a:lnTo>
                <a:lnTo>
                  <a:pt x="53563" y="52449"/>
                </a:lnTo>
                <a:lnTo>
                  <a:pt x="90576" y="24448"/>
                </a:lnTo>
                <a:lnTo>
                  <a:pt x="134262" y="6396"/>
                </a:lnTo>
                <a:lnTo>
                  <a:pt x="182880" y="0"/>
                </a:lnTo>
                <a:lnTo>
                  <a:pt x="231497" y="6396"/>
                </a:lnTo>
                <a:lnTo>
                  <a:pt x="275183" y="24448"/>
                </a:lnTo>
                <a:lnTo>
                  <a:pt x="312196" y="52449"/>
                </a:lnTo>
                <a:lnTo>
                  <a:pt x="340791" y="88691"/>
                </a:lnTo>
                <a:lnTo>
                  <a:pt x="359227" y="131467"/>
                </a:lnTo>
                <a:lnTo>
                  <a:pt x="365760" y="179070"/>
                </a:lnTo>
                <a:lnTo>
                  <a:pt x="359227" y="226672"/>
                </a:lnTo>
                <a:lnTo>
                  <a:pt x="340791" y="269448"/>
                </a:lnTo>
                <a:lnTo>
                  <a:pt x="312196" y="305690"/>
                </a:lnTo>
                <a:lnTo>
                  <a:pt x="275183" y="333691"/>
                </a:lnTo>
                <a:lnTo>
                  <a:pt x="231497" y="351743"/>
                </a:lnTo>
                <a:lnTo>
                  <a:pt x="182880" y="358140"/>
                </a:lnTo>
                <a:lnTo>
                  <a:pt x="134262" y="351743"/>
                </a:lnTo>
                <a:lnTo>
                  <a:pt x="90576" y="333691"/>
                </a:lnTo>
                <a:lnTo>
                  <a:pt x="53563" y="305690"/>
                </a:lnTo>
                <a:lnTo>
                  <a:pt x="24968" y="269448"/>
                </a:lnTo>
                <a:lnTo>
                  <a:pt x="6532" y="226672"/>
                </a:lnTo>
                <a:lnTo>
                  <a:pt x="0" y="179070"/>
                </a:lnTo>
                <a:close/>
              </a:path>
            </a:pathLst>
          </a:custGeom>
          <a:ln w="6095">
            <a:solidFill>
              <a:srgbClr val="313131"/>
            </a:solidFill>
          </a:ln>
        </p:spPr>
        <p:txBody>
          <a:bodyPr wrap="square" lIns="0" tIns="0" rIns="0" bIns="0" rtlCol="0"/>
          <a:lstStyle/>
          <a:p>
            <a:endParaRPr sz="2400"/>
          </a:p>
        </p:txBody>
      </p:sp>
      <p:sp>
        <p:nvSpPr>
          <p:cNvPr id="81" name="object 81"/>
          <p:cNvSpPr/>
          <p:nvPr/>
        </p:nvSpPr>
        <p:spPr>
          <a:xfrm>
            <a:off x="10188447" y="2097023"/>
            <a:ext cx="359663" cy="351535"/>
          </a:xfrm>
          <a:prstGeom prst="rect">
            <a:avLst/>
          </a:prstGeom>
          <a:blipFill>
            <a:blip r:embed="rId5" cstate="print"/>
            <a:stretch>
              <a:fillRect/>
            </a:stretch>
          </a:blipFill>
        </p:spPr>
        <p:txBody>
          <a:bodyPr wrap="square" lIns="0" tIns="0" rIns="0" bIns="0" rtlCol="0"/>
          <a:lstStyle/>
          <a:p>
            <a:endParaRPr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33BFA-E601-4122-A616-E99A0BBF6E1B}"/>
              </a:ext>
            </a:extLst>
          </p:cNvPr>
          <p:cNvSpPr>
            <a:spLocks noGrp="1"/>
          </p:cNvSpPr>
          <p:nvPr>
            <p:ph type="title"/>
          </p:nvPr>
        </p:nvSpPr>
        <p:spPr>
          <a:xfrm>
            <a:off x="6823878" y="741391"/>
            <a:ext cx="4491821" cy="1616203"/>
          </a:xfrm>
        </p:spPr>
        <p:txBody>
          <a:bodyPr anchor="b">
            <a:normAutofit/>
          </a:bodyPr>
          <a:lstStyle/>
          <a:p>
            <a:r>
              <a:rPr lang="da-DK" sz="3200"/>
              <a:t>Data Preparation</a:t>
            </a:r>
          </a:p>
        </p:txBody>
      </p:sp>
      <p:pic>
        <p:nvPicPr>
          <p:cNvPr id="5" name="Picture 4" descr="Illuminated server room panel">
            <a:extLst>
              <a:ext uri="{FF2B5EF4-FFF2-40B4-BE49-F238E27FC236}">
                <a16:creationId xmlns:a16="http://schemas.microsoft.com/office/drawing/2014/main" id="{D440BA8C-813B-72EF-8A31-B2EC8ADD2ECF}"/>
              </a:ext>
            </a:extLst>
          </p:cNvPr>
          <p:cNvPicPr>
            <a:picLocks noChangeAspect="1"/>
          </p:cNvPicPr>
          <p:nvPr/>
        </p:nvPicPr>
        <p:blipFill rotWithShape="1">
          <a:blip r:embed="rId2"/>
          <a:srcRect l="16967" r="23699" b="-1"/>
          <a:stretch/>
        </p:blipFill>
        <p:spPr>
          <a:xfrm>
            <a:off x="20" y="10"/>
            <a:ext cx="6095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3B029B1-03F6-49A8-A8E6-67864D5F7FA8}"/>
              </a:ext>
            </a:extLst>
          </p:cNvPr>
          <p:cNvSpPr>
            <a:spLocks noGrp="1"/>
          </p:cNvSpPr>
          <p:nvPr>
            <p:ph idx="1"/>
          </p:nvPr>
        </p:nvSpPr>
        <p:spPr>
          <a:xfrm>
            <a:off x="6823878" y="2533476"/>
            <a:ext cx="4491820" cy="3447832"/>
          </a:xfrm>
        </p:spPr>
        <p:txBody>
          <a:bodyPr anchor="t">
            <a:normAutofit/>
          </a:bodyPr>
          <a:lstStyle/>
          <a:p>
            <a:pPr marL="514350" indent="-514350">
              <a:buFont typeface="+mj-lt"/>
              <a:buAutoNum type="arabicPeriod"/>
            </a:pPr>
            <a:r>
              <a:rPr lang="da-DK" sz="2000"/>
              <a:t>Data Exploration</a:t>
            </a:r>
          </a:p>
          <a:p>
            <a:pPr marL="514350" indent="-514350">
              <a:buFont typeface="+mj-lt"/>
              <a:buAutoNum type="arabicPeriod"/>
            </a:pPr>
            <a:r>
              <a:rPr lang="da-DK" sz="2000"/>
              <a:t>Data cleaning</a:t>
            </a:r>
          </a:p>
          <a:p>
            <a:pPr marL="514350" indent="-514350">
              <a:buFont typeface="+mj-lt"/>
              <a:buAutoNum type="arabicPeriod"/>
            </a:pPr>
            <a:r>
              <a:rPr lang="da-DK" sz="2000"/>
              <a:t>Feature selection</a:t>
            </a:r>
          </a:p>
          <a:p>
            <a:pPr marL="514350" indent="-514350">
              <a:buFont typeface="+mj-lt"/>
              <a:buAutoNum type="arabicPeriod"/>
            </a:pPr>
            <a:r>
              <a:rPr lang="da-DK" sz="2000"/>
              <a:t>Feature Engineering and Data Transformation</a:t>
            </a:r>
          </a:p>
          <a:p>
            <a:endParaRPr lang="da-DK" sz="2000"/>
          </a:p>
        </p:txBody>
      </p:sp>
    </p:spTree>
    <p:extLst>
      <p:ext uri="{BB962C8B-B14F-4D97-AF65-F5344CB8AC3E}">
        <p14:creationId xmlns:p14="http://schemas.microsoft.com/office/powerpoint/2010/main" val="2427202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70077" y="2068609"/>
            <a:ext cx="3425190" cy="3368675"/>
          </a:xfrm>
          <a:prstGeom prst="rect">
            <a:avLst/>
          </a:prstGeom>
        </p:spPr>
        <p:txBody>
          <a:bodyPr vert="horz" wrap="square" lIns="0" tIns="0" rIns="0" bIns="0" rtlCol="0">
            <a:spAutoFit/>
          </a:bodyPr>
          <a:lstStyle/>
          <a:p>
            <a:pPr marL="192405" marR="41275" indent="-179705">
              <a:lnSpc>
                <a:spcPct val="119300"/>
              </a:lnSpc>
              <a:buClr>
                <a:srgbClr val="B00639"/>
              </a:buClr>
              <a:buFont typeface="Arial"/>
              <a:buChar char="■"/>
              <a:tabLst>
                <a:tab pos="193040" algn="l"/>
              </a:tabLst>
            </a:pPr>
            <a:r>
              <a:rPr sz="1400" spc="45" dirty="0">
                <a:solidFill>
                  <a:srgbClr val="313131"/>
                </a:solidFill>
                <a:latin typeface="Arial" panose="020B0604020202020204" pitchFamily="34" charset="0"/>
                <a:cs typeface="Arial" panose="020B0604020202020204" pitchFamily="34" charset="0"/>
              </a:rPr>
              <a:t>Data </a:t>
            </a:r>
            <a:r>
              <a:rPr sz="1400" spc="20" dirty="0">
                <a:solidFill>
                  <a:srgbClr val="313131"/>
                </a:solidFill>
                <a:latin typeface="Arial" panose="020B0604020202020204" pitchFamily="34" charset="0"/>
                <a:cs typeface="Arial" panose="020B0604020202020204" pitchFamily="34" charset="0"/>
              </a:rPr>
              <a:t>preparation </a:t>
            </a:r>
            <a:r>
              <a:rPr sz="1400" spc="45" dirty="0">
                <a:solidFill>
                  <a:srgbClr val="313131"/>
                </a:solidFill>
                <a:latin typeface="Arial" panose="020B0604020202020204" pitchFamily="34" charset="0"/>
                <a:cs typeface="Arial" panose="020B0604020202020204" pitchFamily="34" charset="0"/>
              </a:rPr>
              <a:t>can </a:t>
            </a:r>
            <a:r>
              <a:rPr sz="1400" spc="50" dirty="0">
                <a:solidFill>
                  <a:srgbClr val="313131"/>
                </a:solidFill>
                <a:latin typeface="Arial" panose="020B0604020202020204" pitchFamily="34" charset="0"/>
                <a:cs typeface="Arial" panose="020B0604020202020204" pitchFamily="34" charset="0"/>
              </a:rPr>
              <a:t>take </a:t>
            </a:r>
            <a:r>
              <a:rPr sz="1400" spc="30" dirty="0">
                <a:solidFill>
                  <a:srgbClr val="313131"/>
                </a:solidFill>
                <a:latin typeface="Arial" panose="020B0604020202020204" pitchFamily="34" charset="0"/>
                <a:cs typeface="Arial" panose="020B0604020202020204" pitchFamily="34" charset="0"/>
              </a:rPr>
              <a:t>up </a:t>
            </a:r>
            <a:r>
              <a:rPr sz="1400" spc="45" dirty="0">
                <a:solidFill>
                  <a:srgbClr val="313131"/>
                </a:solidFill>
                <a:latin typeface="Arial" panose="020B0604020202020204" pitchFamily="34" charset="0"/>
                <a:cs typeface="Arial" panose="020B0604020202020204" pitchFamily="34" charset="0"/>
              </a:rPr>
              <a:t>most </a:t>
            </a:r>
            <a:r>
              <a:rPr sz="1400" spc="50" dirty="0">
                <a:solidFill>
                  <a:srgbClr val="313131"/>
                </a:solidFill>
                <a:latin typeface="Arial" panose="020B0604020202020204" pitchFamily="34" charset="0"/>
                <a:cs typeface="Arial" panose="020B0604020202020204" pitchFamily="34" charset="0"/>
              </a:rPr>
              <a:t>of</a:t>
            </a:r>
            <a:r>
              <a:rPr sz="1400" spc="-114" dirty="0">
                <a:solidFill>
                  <a:srgbClr val="313131"/>
                </a:solidFill>
                <a:latin typeface="Arial" panose="020B0604020202020204" pitchFamily="34" charset="0"/>
                <a:cs typeface="Arial" panose="020B0604020202020204" pitchFamily="34" charset="0"/>
              </a:rPr>
              <a:t> </a:t>
            </a:r>
            <a:r>
              <a:rPr sz="1400" spc="60" dirty="0">
                <a:solidFill>
                  <a:srgbClr val="313131"/>
                </a:solidFill>
                <a:latin typeface="Arial" panose="020B0604020202020204" pitchFamily="34" charset="0"/>
                <a:cs typeface="Arial" panose="020B0604020202020204" pitchFamily="34" charset="0"/>
              </a:rPr>
              <a:t>the  </a:t>
            </a:r>
            <a:r>
              <a:rPr sz="1400" spc="35" dirty="0">
                <a:solidFill>
                  <a:srgbClr val="313131"/>
                </a:solidFill>
                <a:latin typeface="Arial" panose="020B0604020202020204" pitchFamily="34" charset="0"/>
                <a:cs typeface="Arial" panose="020B0604020202020204" pitchFamily="34" charset="0"/>
              </a:rPr>
              <a:t>time </a:t>
            </a:r>
            <a:r>
              <a:rPr sz="1400" spc="50" dirty="0">
                <a:solidFill>
                  <a:srgbClr val="313131"/>
                </a:solidFill>
                <a:latin typeface="Arial" panose="020B0604020202020204" pitchFamily="34" charset="0"/>
                <a:cs typeface="Arial" panose="020B0604020202020204" pitchFamily="34" charset="0"/>
              </a:rPr>
              <a:t>of </a:t>
            </a:r>
            <a:r>
              <a:rPr sz="1400" spc="-5" dirty="0">
                <a:solidFill>
                  <a:srgbClr val="313131"/>
                </a:solidFill>
                <a:latin typeface="Arial" panose="020B0604020202020204" pitchFamily="34" charset="0"/>
                <a:cs typeface="Arial" panose="020B0604020202020204" pitchFamily="34" charset="0"/>
              </a:rPr>
              <a:t>ML</a:t>
            </a:r>
            <a:r>
              <a:rPr sz="1400" spc="-50" dirty="0">
                <a:solidFill>
                  <a:srgbClr val="313131"/>
                </a:solidFill>
                <a:latin typeface="Arial" panose="020B0604020202020204" pitchFamily="34" charset="0"/>
                <a:cs typeface="Arial" panose="020B0604020202020204" pitchFamily="34" charset="0"/>
              </a:rPr>
              <a:t> </a:t>
            </a:r>
            <a:r>
              <a:rPr sz="1400" spc="25" dirty="0">
                <a:solidFill>
                  <a:srgbClr val="313131"/>
                </a:solidFill>
                <a:latin typeface="Arial" panose="020B0604020202020204" pitchFamily="34" charset="0"/>
                <a:cs typeface="Arial" panose="020B0604020202020204" pitchFamily="34" charset="0"/>
              </a:rPr>
              <a:t>project</a:t>
            </a:r>
            <a:endParaRPr sz="1400" dirty="0">
              <a:latin typeface="Arial" panose="020B0604020202020204" pitchFamily="34" charset="0"/>
              <a:cs typeface="Arial" panose="020B0604020202020204" pitchFamily="34" charset="0"/>
            </a:endParaRPr>
          </a:p>
          <a:p>
            <a:pPr marL="192405" marR="574040" indent="-179705">
              <a:lnSpc>
                <a:spcPct val="119300"/>
              </a:lnSpc>
              <a:spcBef>
                <a:spcPts val="585"/>
              </a:spcBef>
              <a:buFont typeface="Arial"/>
              <a:buChar char="■"/>
              <a:tabLst>
                <a:tab pos="193040" algn="l"/>
              </a:tabLst>
            </a:pPr>
            <a:r>
              <a:rPr sz="1400" spc="45" dirty="0">
                <a:solidFill>
                  <a:srgbClr val="B00639"/>
                </a:solidFill>
                <a:latin typeface="Arial" panose="020B0604020202020204" pitchFamily="34" charset="0"/>
                <a:cs typeface="Arial" panose="020B0604020202020204" pitchFamily="34" charset="0"/>
              </a:rPr>
              <a:t>Explore </a:t>
            </a:r>
            <a:r>
              <a:rPr sz="1400" spc="50" dirty="0">
                <a:solidFill>
                  <a:srgbClr val="313131"/>
                </a:solidFill>
                <a:latin typeface="Arial" panose="020B0604020202020204" pitchFamily="34" charset="0"/>
                <a:cs typeface="Arial" panose="020B0604020202020204" pitchFamily="34" charset="0"/>
              </a:rPr>
              <a:t>dataset </a:t>
            </a:r>
            <a:r>
              <a:rPr sz="1400" spc="40" dirty="0">
                <a:solidFill>
                  <a:srgbClr val="313131"/>
                </a:solidFill>
                <a:latin typeface="Arial" panose="020B0604020202020204" pitchFamily="34" charset="0"/>
                <a:cs typeface="Arial" panose="020B0604020202020204" pitchFamily="34" charset="0"/>
              </a:rPr>
              <a:t>and </a:t>
            </a:r>
            <a:r>
              <a:rPr sz="1400" spc="35" dirty="0">
                <a:solidFill>
                  <a:srgbClr val="313131"/>
                </a:solidFill>
                <a:latin typeface="Arial" panose="020B0604020202020204" pitchFamily="34" charset="0"/>
                <a:cs typeface="Arial" panose="020B0604020202020204" pitchFamily="34" charset="0"/>
              </a:rPr>
              <a:t>look</a:t>
            </a:r>
            <a:r>
              <a:rPr sz="1400" spc="-215" dirty="0">
                <a:solidFill>
                  <a:srgbClr val="313131"/>
                </a:solidFill>
                <a:latin typeface="Arial" panose="020B0604020202020204" pitchFamily="34" charset="0"/>
                <a:cs typeface="Arial" panose="020B0604020202020204" pitchFamily="34" charset="0"/>
              </a:rPr>
              <a:t> </a:t>
            </a:r>
            <a:r>
              <a:rPr sz="1400" spc="45" dirty="0">
                <a:solidFill>
                  <a:srgbClr val="313131"/>
                </a:solidFill>
                <a:latin typeface="Arial" panose="020B0604020202020204" pitchFamily="34" charset="0"/>
                <a:cs typeface="Arial" panose="020B0604020202020204" pitchFamily="34" charset="0"/>
              </a:rPr>
              <a:t>at </a:t>
            </a:r>
            <a:r>
              <a:rPr sz="1400" spc="65" dirty="0">
                <a:solidFill>
                  <a:srgbClr val="313131"/>
                </a:solidFill>
                <a:latin typeface="Arial" panose="020B0604020202020204" pitchFamily="34" charset="0"/>
                <a:cs typeface="Arial" panose="020B0604020202020204" pitchFamily="34" charset="0"/>
              </a:rPr>
              <a:t>single  </a:t>
            </a:r>
            <a:r>
              <a:rPr sz="1400" spc="55" dirty="0">
                <a:solidFill>
                  <a:srgbClr val="313131"/>
                </a:solidFill>
                <a:latin typeface="Arial" panose="020B0604020202020204" pitchFamily="34" charset="0"/>
                <a:cs typeface="Arial" panose="020B0604020202020204" pitchFamily="34" charset="0"/>
              </a:rPr>
              <a:t>examples</a:t>
            </a:r>
            <a:endParaRPr sz="1400" dirty="0">
              <a:latin typeface="Arial" panose="020B0604020202020204" pitchFamily="34" charset="0"/>
              <a:cs typeface="Arial" panose="020B0604020202020204" pitchFamily="34" charset="0"/>
            </a:endParaRPr>
          </a:p>
          <a:p>
            <a:pPr marL="192405" marR="5080" indent="-179705" algn="just">
              <a:lnSpc>
                <a:spcPct val="118900"/>
              </a:lnSpc>
              <a:spcBef>
                <a:spcPts val="600"/>
              </a:spcBef>
              <a:buClr>
                <a:srgbClr val="B00639"/>
              </a:buClr>
              <a:buFont typeface="Arial"/>
              <a:buChar char="■"/>
              <a:tabLst>
                <a:tab pos="193040" algn="l"/>
              </a:tabLst>
            </a:pPr>
            <a:r>
              <a:rPr sz="1400" spc="25" dirty="0">
                <a:solidFill>
                  <a:srgbClr val="313131"/>
                </a:solidFill>
                <a:latin typeface="Arial" panose="020B0604020202020204" pitchFamily="34" charset="0"/>
                <a:cs typeface="Arial" panose="020B0604020202020204" pitchFamily="34" charset="0"/>
              </a:rPr>
              <a:t>Get </a:t>
            </a:r>
            <a:r>
              <a:rPr sz="1400" spc="40" dirty="0">
                <a:solidFill>
                  <a:srgbClr val="313131"/>
                </a:solidFill>
                <a:latin typeface="Arial" panose="020B0604020202020204" pitchFamily="34" charset="0"/>
                <a:cs typeface="Arial" panose="020B0604020202020204" pitchFamily="34" charset="0"/>
              </a:rPr>
              <a:t>descriptive </a:t>
            </a:r>
            <a:r>
              <a:rPr sz="1400" spc="60" dirty="0">
                <a:solidFill>
                  <a:srgbClr val="313131"/>
                </a:solidFill>
                <a:latin typeface="Arial" panose="020B0604020202020204" pitchFamily="34" charset="0"/>
                <a:cs typeface="Arial" panose="020B0604020202020204" pitchFamily="34" charset="0"/>
              </a:rPr>
              <a:t>statistics </a:t>
            </a:r>
            <a:r>
              <a:rPr sz="1400" spc="5" dirty="0">
                <a:solidFill>
                  <a:srgbClr val="313131"/>
                </a:solidFill>
                <a:latin typeface="Arial" panose="020B0604020202020204" pitchFamily="34" charset="0"/>
                <a:cs typeface="Arial" panose="020B0604020202020204" pitchFamily="34" charset="0"/>
              </a:rPr>
              <a:t>(e.g., </a:t>
            </a:r>
            <a:r>
              <a:rPr sz="1400" spc="25" dirty="0">
                <a:solidFill>
                  <a:srgbClr val="313131"/>
                </a:solidFill>
                <a:latin typeface="Arial" panose="020B0604020202020204" pitchFamily="34" charset="0"/>
                <a:cs typeface="Arial" panose="020B0604020202020204" pitchFamily="34" charset="0"/>
              </a:rPr>
              <a:t>number </a:t>
            </a:r>
            <a:r>
              <a:rPr sz="1400" spc="40" dirty="0">
                <a:solidFill>
                  <a:srgbClr val="313131"/>
                </a:solidFill>
                <a:latin typeface="Arial" panose="020B0604020202020204" pitchFamily="34" charset="0"/>
                <a:cs typeface="Arial" panose="020B0604020202020204" pitchFamily="34" charset="0"/>
              </a:rPr>
              <a:t>of  samples, </a:t>
            </a:r>
            <a:r>
              <a:rPr sz="1400" spc="65" dirty="0">
                <a:solidFill>
                  <a:srgbClr val="313131"/>
                </a:solidFill>
                <a:latin typeface="Arial" panose="020B0604020202020204" pitchFamily="34" charset="0"/>
                <a:cs typeface="Arial" panose="020B0604020202020204" pitchFamily="34" charset="0"/>
              </a:rPr>
              <a:t>class </a:t>
            </a:r>
            <a:r>
              <a:rPr sz="1400" spc="25" dirty="0">
                <a:solidFill>
                  <a:srgbClr val="313131"/>
                </a:solidFill>
                <a:latin typeface="Arial" panose="020B0604020202020204" pitchFamily="34" charset="0"/>
                <a:cs typeface="Arial" panose="020B0604020202020204" pitchFamily="34" charset="0"/>
              </a:rPr>
              <a:t>imbalance, </a:t>
            </a:r>
            <a:r>
              <a:rPr sz="1400" spc="20" dirty="0">
                <a:solidFill>
                  <a:srgbClr val="313131"/>
                </a:solidFill>
                <a:latin typeface="Arial" panose="020B0604020202020204" pitchFamily="34" charset="0"/>
                <a:cs typeface="Arial" panose="020B0604020202020204" pitchFamily="34" charset="0"/>
              </a:rPr>
              <a:t>mean,</a:t>
            </a:r>
            <a:r>
              <a:rPr sz="1400" spc="-135" dirty="0">
                <a:solidFill>
                  <a:srgbClr val="313131"/>
                </a:solidFill>
                <a:latin typeface="Arial" panose="020B0604020202020204" pitchFamily="34" charset="0"/>
                <a:cs typeface="Arial" panose="020B0604020202020204" pitchFamily="34" charset="0"/>
              </a:rPr>
              <a:t> </a:t>
            </a:r>
            <a:r>
              <a:rPr sz="1400" spc="35" dirty="0">
                <a:solidFill>
                  <a:srgbClr val="313131"/>
                </a:solidFill>
                <a:latin typeface="Arial" panose="020B0604020202020204" pitchFamily="34" charset="0"/>
                <a:cs typeface="Arial" panose="020B0604020202020204" pitchFamily="34" charset="0"/>
              </a:rPr>
              <a:t>variance,  </a:t>
            </a:r>
            <a:r>
              <a:rPr sz="1400" spc="15" dirty="0">
                <a:solidFill>
                  <a:srgbClr val="313131"/>
                </a:solidFill>
                <a:latin typeface="Arial" panose="020B0604020202020204" pitchFamily="34" charset="0"/>
                <a:cs typeface="Arial" panose="020B0604020202020204" pitchFamily="34" charset="0"/>
              </a:rPr>
              <a:t>etc.)</a:t>
            </a:r>
            <a:endParaRPr sz="1400" dirty="0">
              <a:latin typeface="Arial" panose="020B0604020202020204" pitchFamily="34" charset="0"/>
              <a:cs typeface="Arial" panose="020B0604020202020204" pitchFamily="34" charset="0"/>
            </a:endParaRPr>
          </a:p>
          <a:p>
            <a:pPr marL="192405" marR="23495" indent="-179705">
              <a:lnSpc>
                <a:spcPct val="118900"/>
              </a:lnSpc>
              <a:spcBef>
                <a:spcPts val="600"/>
              </a:spcBef>
              <a:buClr>
                <a:srgbClr val="B00639"/>
              </a:buClr>
              <a:buFont typeface="Arial"/>
              <a:buChar char="■"/>
              <a:tabLst>
                <a:tab pos="193040" algn="l"/>
              </a:tabLst>
            </a:pPr>
            <a:r>
              <a:rPr sz="1400" spc="60" dirty="0">
                <a:solidFill>
                  <a:srgbClr val="313131"/>
                </a:solidFill>
                <a:latin typeface="Arial" panose="020B0604020202020204" pitchFamily="34" charset="0"/>
                <a:cs typeface="Arial" panose="020B0604020202020204" pitchFamily="34" charset="0"/>
              </a:rPr>
              <a:t>Visualize </a:t>
            </a:r>
            <a:r>
              <a:rPr sz="1400" spc="50" dirty="0">
                <a:solidFill>
                  <a:srgbClr val="313131"/>
                </a:solidFill>
                <a:latin typeface="Arial" panose="020B0604020202020204" pitchFamily="34" charset="0"/>
                <a:cs typeface="Arial" panose="020B0604020202020204" pitchFamily="34" charset="0"/>
              </a:rPr>
              <a:t>dataset </a:t>
            </a:r>
            <a:r>
              <a:rPr sz="1400" spc="35" dirty="0">
                <a:solidFill>
                  <a:srgbClr val="313131"/>
                </a:solidFill>
                <a:latin typeface="Arial" panose="020B0604020202020204" pitchFamily="34" charset="0"/>
                <a:cs typeface="Arial" panose="020B0604020202020204" pitchFamily="34" charset="0"/>
              </a:rPr>
              <a:t>(can </a:t>
            </a:r>
            <a:r>
              <a:rPr sz="1400" spc="55" dirty="0">
                <a:solidFill>
                  <a:srgbClr val="313131"/>
                </a:solidFill>
                <a:latin typeface="Arial" panose="020B0604020202020204" pitchFamily="34" charset="0"/>
                <a:cs typeface="Arial" panose="020B0604020202020204" pitchFamily="34" charset="0"/>
              </a:rPr>
              <a:t>also </a:t>
            </a:r>
            <a:r>
              <a:rPr sz="1400" spc="40" dirty="0">
                <a:solidFill>
                  <a:srgbClr val="313131"/>
                </a:solidFill>
                <a:latin typeface="Arial" panose="020B0604020202020204" pitchFamily="34" charset="0"/>
                <a:cs typeface="Arial" panose="020B0604020202020204" pitchFamily="34" charset="0"/>
              </a:rPr>
              <a:t>be </a:t>
            </a:r>
            <a:r>
              <a:rPr sz="1400" spc="35" dirty="0">
                <a:solidFill>
                  <a:srgbClr val="313131"/>
                </a:solidFill>
                <a:latin typeface="Arial" panose="020B0604020202020204" pitchFamily="34" charset="0"/>
                <a:cs typeface="Arial" panose="020B0604020202020204" pitchFamily="34" charset="0"/>
              </a:rPr>
              <a:t>done</a:t>
            </a:r>
            <a:r>
              <a:rPr sz="1400" spc="-165" dirty="0">
                <a:solidFill>
                  <a:srgbClr val="313131"/>
                </a:solidFill>
                <a:latin typeface="Arial" panose="020B0604020202020204" pitchFamily="34" charset="0"/>
                <a:cs typeface="Arial" panose="020B0604020202020204" pitchFamily="34" charset="0"/>
              </a:rPr>
              <a:t> </a:t>
            </a:r>
            <a:r>
              <a:rPr sz="1400" spc="65" dirty="0">
                <a:solidFill>
                  <a:srgbClr val="313131"/>
                </a:solidFill>
                <a:latin typeface="Arial" panose="020B0604020202020204" pitchFamily="34" charset="0"/>
                <a:cs typeface="Arial" panose="020B0604020202020204" pitchFamily="34" charset="0"/>
              </a:rPr>
              <a:t>using  </a:t>
            </a:r>
            <a:r>
              <a:rPr sz="1400" spc="50" dirty="0">
                <a:solidFill>
                  <a:srgbClr val="313131"/>
                </a:solidFill>
                <a:latin typeface="Arial" panose="020B0604020202020204" pitchFamily="34" charset="0"/>
                <a:cs typeface="Arial" panose="020B0604020202020204" pitchFamily="34" charset="0"/>
              </a:rPr>
              <a:t>unsupervised </a:t>
            </a:r>
            <a:r>
              <a:rPr sz="1400" spc="-5" dirty="0">
                <a:solidFill>
                  <a:srgbClr val="313131"/>
                </a:solidFill>
                <a:latin typeface="Arial" panose="020B0604020202020204" pitchFamily="34" charset="0"/>
                <a:cs typeface="Arial" panose="020B0604020202020204" pitchFamily="34" charset="0"/>
              </a:rPr>
              <a:t>ML </a:t>
            </a:r>
            <a:r>
              <a:rPr sz="1400" spc="40" dirty="0">
                <a:solidFill>
                  <a:srgbClr val="313131"/>
                </a:solidFill>
                <a:latin typeface="Arial" panose="020B0604020202020204" pitchFamily="34" charset="0"/>
                <a:cs typeface="Arial" panose="020B0604020202020204" pitchFamily="34" charset="0"/>
              </a:rPr>
              <a:t>methods </a:t>
            </a:r>
            <a:r>
              <a:rPr sz="1400" spc="30" dirty="0">
                <a:solidFill>
                  <a:srgbClr val="313131"/>
                </a:solidFill>
                <a:latin typeface="Arial" panose="020B0604020202020204" pitchFamily="34" charset="0"/>
                <a:cs typeface="Arial" panose="020B0604020202020204" pitchFamily="34" charset="0"/>
              </a:rPr>
              <a:t>for </a:t>
            </a:r>
            <a:r>
              <a:rPr sz="1400" spc="50" dirty="0">
                <a:solidFill>
                  <a:srgbClr val="313131"/>
                </a:solidFill>
                <a:latin typeface="Arial" panose="020B0604020202020204" pitchFamily="34" charset="0"/>
                <a:cs typeface="Arial" panose="020B0604020202020204" pitchFamily="34" charset="0"/>
              </a:rPr>
              <a:t>high-  </a:t>
            </a:r>
            <a:r>
              <a:rPr sz="1400" spc="35" dirty="0">
                <a:solidFill>
                  <a:srgbClr val="313131"/>
                </a:solidFill>
                <a:latin typeface="Arial" panose="020B0604020202020204" pitchFamily="34" charset="0"/>
                <a:cs typeface="Arial" panose="020B0604020202020204" pitchFamily="34" charset="0"/>
              </a:rPr>
              <a:t>dimensional</a:t>
            </a:r>
            <a:r>
              <a:rPr sz="1400" spc="-30" dirty="0">
                <a:solidFill>
                  <a:srgbClr val="313131"/>
                </a:solidFill>
                <a:latin typeface="Arial" panose="020B0604020202020204" pitchFamily="34" charset="0"/>
                <a:cs typeface="Arial" panose="020B0604020202020204" pitchFamily="34" charset="0"/>
              </a:rPr>
              <a:t> </a:t>
            </a:r>
            <a:r>
              <a:rPr sz="1400" spc="30" dirty="0">
                <a:solidFill>
                  <a:srgbClr val="313131"/>
                </a:solidFill>
                <a:latin typeface="Arial" panose="020B0604020202020204" pitchFamily="34" charset="0"/>
                <a:cs typeface="Arial" panose="020B0604020202020204" pitchFamily="34" charset="0"/>
              </a:rPr>
              <a:t>data)</a:t>
            </a:r>
            <a:endParaRPr sz="1400" dirty="0">
              <a:latin typeface="Arial" panose="020B0604020202020204" pitchFamily="34" charset="0"/>
              <a:cs typeface="Arial" panose="020B0604020202020204" pitchFamily="34" charset="0"/>
            </a:endParaRPr>
          </a:p>
          <a:p>
            <a:pPr marL="192405" marR="140970" indent="-179705">
              <a:lnSpc>
                <a:spcPct val="118600"/>
              </a:lnSpc>
              <a:spcBef>
                <a:spcPts val="605"/>
              </a:spcBef>
              <a:buClr>
                <a:srgbClr val="B00639"/>
              </a:buClr>
              <a:buFont typeface="Arial"/>
              <a:buChar char="■"/>
              <a:tabLst>
                <a:tab pos="193040" algn="l"/>
              </a:tabLst>
            </a:pPr>
            <a:r>
              <a:rPr sz="1400" spc="95" dirty="0">
                <a:solidFill>
                  <a:srgbClr val="313131"/>
                </a:solidFill>
                <a:latin typeface="Arial" panose="020B0604020202020204" pitchFamily="34" charset="0"/>
                <a:cs typeface="Arial" panose="020B0604020202020204" pitchFamily="34" charset="0"/>
              </a:rPr>
              <a:t>Assess </a:t>
            </a:r>
            <a:r>
              <a:rPr sz="1400" spc="40" dirty="0">
                <a:solidFill>
                  <a:srgbClr val="B00639"/>
                </a:solidFill>
                <a:latin typeface="Arial" panose="020B0604020202020204" pitchFamily="34" charset="0"/>
                <a:cs typeface="Arial" panose="020B0604020202020204" pitchFamily="34" charset="0"/>
              </a:rPr>
              <a:t>data </a:t>
            </a:r>
            <a:r>
              <a:rPr sz="1400" spc="50" dirty="0">
                <a:solidFill>
                  <a:srgbClr val="B00639"/>
                </a:solidFill>
                <a:latin typeface="Arial" panose="020B0604020202020204" pitchFamily="34" charset="0"/>
                <a:cs typeface="Arial" panose="020B0604020202020204" pitchFamily="34" charset="0"/>
              </a:rPr>
              <a:t>quality </a:t>
            </a:r>
            <a:r>
              <a:rPr sz="1400" spc="55" dirty="0">
                <a:solidFill>
                  <a:srgbClr val="313131"/>
                </a:solidFill>
                <a:latin typeface="Arial" panose="020B0604020202020204" pitchFamily="34" charset="0"/>
                <a:cs typeface="Arial" panose="020B0604020202020204" pitchFamily="34" charset="0"/>
              </a:rPr>
              <a:t>(missing</a:t>
            </a:r>
            <a:r>
              <a:rPr sz="1400" spc="-175" dirty="0">
                <a:solidFill>
                  <a:srgbClr val="313131"/>
                </a:solidFill>
                <a:latin typeface="Arial" panose="020B0604020202020204" pitchFamily="34" charset="0"/>
                <a:cs typeface="Arial" panose="020B0604020202020204" pitchFamily="34" charset="0"/>
              </a:rPr>
              <a:t> </a:t>
            </a:r>
            <a:r>
              <a:rPr sz="1400" spc="20" dirty="0">
                <a:solidFill>
                  <a:srgbClr val="313131"/>
                </a:solidFill>
                <a:latin typeface="Arial" panose="020B0604020202020204" pitchFamily="34" charset="0"/>
                <a:cs typeface="Arial" panose="020B0604020202020204" pitchFamily="34" charset="0"/>
              </a:rPr>
              <a:t>data, </a:t>
            </a:r>
            <a:r>
              <a:rPr sz="1400" spc="35" dirty="0">
                <a:solidFill>
                  <a:srgbClr val="313131"/>
                </a:solidFill>
                <a:latin typeface="Arial" panose="020B0604020202020204" pitchFamily="34" charset="0"/>
                <a:cs typeface="Arial" panose="020B0604020202020204" pitchFamily="34" charset="0"/>
              </a:rPr>
              <a:t>input  </a:t>
            </a:r>
            <a:r>
              <a:rPr sz="1400" spc="10" dirty="0">
                <a:solidFill>
                  <a:srgbClr val="313131"/>
                </a:solidFill>
                <a:latin typeface="Arial" panose="020B0604020202020204" pitchFamily="34" charset="0"/>
                <a:cs typeface="Arial" panose="020B0604020202020204" pitchFamily="34" charset="0"/>
              </a:rPr>
              <a:t>errors, </a:t>
            </a:r>
            <a:r>
              <a:rPr sz="1400" spc="30" dirty="0">
                <a:solidFill>
                  <a:srgbClr val="313131"/>
                </a:solidFill>
                <a:latin typeface="Arial" panose="020B0604020202020204" pitchFamily="34" charset="0"/>
                <a:cs typeface="Arial" panose="020B0604020202020204" pitchFamily="34" charset="0"/>
              </a:rPr>
              <a:t>outliers,</a:t>
            </a:r>
            <a:r>
              <a:rPr sz="1400" spc="-55" dirty="0">
                <a:solidFill>
                  <a:srgbClr val="313131"/>
                </a:solidFill>
                <a:latin typeface="Arial" panose="020B0604020202020204" pitchFamily="34" charset="0"/>
                <a:cs typeface="Arial" panose="020B0604020202020204" pitchFamily="34" charset="0"/>
              </a:rPr>
              <a:t> </a:t>
            </a:r>
            <a:r>
              <a:rPr sz="1400" spc="15" dirty="0">
                <a:solidFill>
                  <a:srgbClr val="313131"/>
                </a:solidFill>
                <a:latin typeface="Arial" panose="020B0604020202020204" pitchFamily="34" charset="0"/>
                <a:cs typeface="Arial" panose="020B0604020202020204" pitchFamily="34" charset="0"/>
              </a:rPr>
              <a:t>etc.)</a:t>
            </a:r>
            <a:endParaRPr sz="1400" dirty="0">
              <a:latin typeface="Arial" panose="020B0604020202020204" pitchFamily="34" charset="0"/>
              <a:cs typeface="Arial" panose="020B0604020202020204" pitchFamily="34" charset="0"/>
            </a:endParaRPr>
          </a:p>
        </p:txBody>
      </p:sp>
      <p:sp>
        <p:nvSpPr>
          <p:cNvPr id="3" name="object 3"/>
          <p:cNvSpPr txBox="1">
            <a:spLocks noGrp="1"/>
          </p:cNvSpPr>
          <p:nvPr>
            <p:ph type="title"/>
          </p:nvPr>
        </p:nvSpPr>
        <p:spPr>
          <a:xfrm>
            <a:off x="1860475" y="475421"/>
            <a:ext cx="8473491" cy="1107996"/>
          </a:xfrm>
          <a:prstGeom prst="rect">
            <a:avLst/>
          </a:prstGeom>
        </p:spPr>
        <p:txBody>
          <a:bodyPr vert="horz" wrap="square" lIns="0" tIns="0" rIns="0" bIns="0" rtlCol="0" anchor="ctr">
            <a:spAutoFit/>
          </a:bodyPr>
          <a:lstStyle/>
          <a:p>
            <a:pPr marL="12700">
              <a:lnSpc>
                <a:spcPct val="100000"/>
              </a:lnSpc>
            </a:pPr>
            <a:r>
              <a:rPr sz="3600" spc="65" dirty="0">
                <a:solidFill>
                  <a:schemeClr val="tx1"/>
                </a:solidFill>
                <a:latin typeface="Arial" panose="020B0604020202020204" pitchFamily="34" charset="0"/>
                <a:cs typeface="Arial" panose="020B0604020202020204" pitchFamily="34" charset="0"/>
              </a:rPr>
              <a:t>Data</a:t>
            </a:r>
            <a:r>
              <a:rPr sz="3600" spc="-60" dirty="0">
                <a:solidFill>
                  <a:schemeClr val="tx1"/>
                </a:solidFill>
                <a:latin typeface="Arial" panose="020B0604020202020204" pitchFamily="34" charset="0"/>
                <a:cs typeface="Arial" panose="020B0604020202020204" pitchFamily="34" charset="0"/>
              </a:rPr>
              <a:t> </a:t>
            </a:r>
            <a:r>
              <a:rPr sz="3600" spc="45" dirty="0">
                <a:solidFill>
                  <a:schemeClr val="tx1"/>
                </a:solidFill>
                <a:latin typeface="Arial" panose="020B0604020202020204" pitchFamily="34" charset="0"/>
                <a:cs typeface="Arial" panose="020B0604020202020204" pitchFamily="34" charset="0"/>
              </a:rPr>
              <a:t>Preparation</a:t>
            </a:r>
            <a:r>
              <a:rPr lang="da-DK" sz="3600" spc="45" dirty="0">
                <a:solidFill>
                  <a:schemeClr val="tx1"/>
                </a:solidFill>
                <a:latin typeface="Arial" panose="020B0604020202020204" pitchFamily="34" charset="0"/>
                <a:cs typeface="Arial" panose="020B0604020202020204" pitchFamily="34" charset="0"/>
              </a:rPr>
              <a:t>: </a:t>
            </a:r>
            <a:r>
              <a:rPr sz="3600" spc="55" dirty="0">
                <a:solidFill>
                  <a:schemeClr val="tx1"/>
                </a:solidFill>
                <a:latin typeface="Arial" panose="020B0604020202020204" pitchFamily="34" charset="0"/>
                <a:cs typeface="Arial" panose="020B0604020202020204" pitchFamily="34" charset="0"/>
              </a:rPr>
              <a:t>Exploration </a:t>
            </a:r>
            <a:r>
              <a:rPr sz="3600" spc="-10" dirty="0">
                <a:solidFill>
                  <a:schemeClr val="tx1"/>
                </a:solidFill>
                <a:latin typeface="Arial" panose="020B0604020202020204" pitchFamily="34" charset="0"/>
                <a:cs typeface="Arial" panose="020B0604020202020204" pitchFamily="34" charset="0"/>
              </a:rPr>
              <a:t>&amp; </a:t>
            </a:r>
            <a:r>
              <a:rPr sz="3600" spc="60" dirty="0">
                <a:solidFill>
                  <a:schemeClr val="tx1"/>
                </a:solidFill>
                <a:latin typeface="Arial" panose="020B0604020202020204" pitchFamily="34" charset="0"/>
                <a:cs typeface="Arial" panose="020B0604020202020204" pitchFamily="34" charset="0"/>
              </a:rPr>
              <a:t>Quality</a:t>
            </a:r>
            <a:r>
              <a:rPr sz="3600" spc="75" dirty="0">
                <a:solidFill>
                  <a:schemeClr val="tx1"/>
                </a:solidFill>
                <a:latin typeface="Arial" panose="020B0604020202020204" pitchFamily="34" charset="0"/>
                <a:cs typeface="Arial" panose="020B0604020202020204" pitchFamily="34" charset="0"/>
              </a:rPr>
              <a:t> </a:t>
            </a:r>
            <a:r>
              <a:rPr sz="3600" spc="100" dirty="0">
                <a:solidFill>
                  <a:schemeClr val="tx1"/>
                </a:solidFill>
                <a:latin typeface="Arial" panose="020B0604020202020204" pitchFamily="34" charset="0"/>
                <a:cs typeface="Arial" panose="020B0604020202020204" pitchFamily="34" charset="0"/>
              </a:rPr>
              <a:t>Assessment</a:t>
            </a:r>
          </a:p>
        </p:txBody>
      </p:sp>
      <p:sp>
        <p:nvSpPr>
          <p:cNvPr id="4" name="object 4"/>
          <p:cNvSpPr/>
          <p:nvPr/>
        </p:nvSpPr>
        <p:spPr>
          <a:xfrm>
            <a:off x="5699761" y="1494282"/>
            <a:ext cx="2827019" cy="190869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699761" y="3582161"/>
            <a:ext cx="2829543" cy="219906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049511" y="2154176"/>
            <a:ext cx="1332230" cy="2266315"/>
          </a:xfrm>
          <a:custGeom>
            <a:avLst/>
            <a:gdLst/>
            <a:ahLst/>
            <a:cxnLst/>
            <a:rect l="l" t="t" r="r" b="b"/>
            <a:pathLst>
              <a:path w="1332229" h="2266315">
                <a:moveTo>
                  <a:pt x="0" y="0"/>
                </a:moveTo>
                <a:lnTo>
                  <a:pt x="1331976" y="0"/>
                </a:lnTo>
                <a:lnTo>
                  <a:pt x="1331976" y="2266188"/>
                </a:lnTo>
                <a:lnTo>
                  <a:pt x="0" y="2266188"/>
                </a:lnTo>
                <a:lnTo>
                  <a:pt x="0" y="0"/>
                </a:lnTo>
                <a:close/>
              </a:path>
            </a:pathLst>
          </a:custGeom>
          <a:solidFill>
            <a:srgbClr val="FFEDC9">
              <a:alpha val="63136"/>
            </a:srgbClr>
          </a:solidFill>
        </p:spPr>
        <p:txBody>
          <a:bodyPr wrap="square" lIns="0" tIns="0" rIns="0" bIns="0" rtlCol="0"/>
          <a:lstStyle/>
          <a:p>
            <a:endParaRPr/>
          </a:p>
        </p:txBody>
      </p:sp>
      <p:sp>
        <p:nvSpPr>
          <p:cNvPr id="7" name="object 7"/>
          <p:cNvSpPr/>
          <p:nvPr/>
        </p:nvSpPr>
        <p:spPr>
          <a:xfrm>
            <a:off x="9049511" y="2154176"/>
            <a:ext cx="1332230" cy="2266315"/>
          </a:xfrm>
          <a:custGeom>
            <a:avLst/>
            <a:gdLst/>
            <a:ahLst/>
            <a:cxnLst/>
            <a:rect l="l" t="t" r="r" b="b"/>
            <a:pathLst>
              <a:path w="1332229" h="2266315">
                <a:moveTo>
                  <a:pt x="0" y="0"/>
                </a:moveTo>
                <a:lnTo>
                  <a:pt x="1331976" y="0"/>
                </a:lnTo>
                <a:lnTo>
                  <a:pt x="1331976" y="2266188"/>
                </a:lnTo>
                <a:lnTo>
                  <a:pt x="0" y="2266188"/>
                </a:lnTo>
                <a:lnTo>
                  <a:pt x="0" y="0"/>
                </a:lnTo>
                <a:close/>
              </a:path>
            </a:pathLst>
          </a:custGeom>
          <a:ln w="12192">
            <a:solidFill>
              <a:srgbClr val="000000"/>
            </a:solidFill>
          </a:ln>
        </p:spPr>
        <p:txBody>
          <a:bodyPr wrap="square" lIns="0" tIns="0" rIns="0" bIns="0" rtlCol="0"/>
          <a:lstStyle/>
          <a:p>
            <a:endParaRPr/>
          </a:p>
        </p:txBody>
      </p:sp>
      <p:sp>
        <p:nvSpPr>
          <p:cNvPr id="8" name="object 8"/>
          <p:cNvSpPr txBox="1"/>
          <p:nvPr/>
        </p:nvSpPr>
        <p:spPr>
          <a:xfrm>
            <a:off x="9036103" y="2785103"/>
            <a:ext cx="1307465" cy="1615827"/>
          </a:xfrm>
          <a:prstGeom prst="rect">
            <a:avLst/>
          </a:prstGeom>
        </p:spPr>
        <p:txBody>
          <a:bodyPr vert="horz" wrap="square" lIns="0" tIns="0" rIns="0" bIns="0" rtlCol="0">
            <a:spAutoFit/>
          </a:bodyPr>
          <a:lstStyle/>
          <a:p>
            <a:pPr marL="366395" indent="-137160">
              <a:buClr>
                <a:srgbClr val="C00000"/>
              </a:buClr>
              <a:buFont typeface="Wingdings"/>
              <a:buChar char=""/>
              <a:tabLst>
                <a:tab pos="367030" algn="l"/>
              </a:tabLst>
            </a:pPr>
            <a:r>
              <a:rPr sz="1000" spc="-5" dirty="0">
                <a:solidFill>
                  <a:srgbClr val="313131"/>
                </a:solidFill>
                <a:latin typeface="Verdana"/>
                <a:cs typeface="Verdana"/>
              </a:rPr>
              <a:t>Exploration</a:t>
            </a:r>
            <a:endParaRPr sz="1000" dirty="0">
              <a:latin typeface="Verdana"/>
              <a:cs typeface="Verdana"/>
            </a:endParaRPr>
          </a:p>
          <a:p>
            <a:pPr marL="366395" marR="189230" indent="-137160">
              <a:spcBef>
                <a:spcPts val="600"/>
              </a:spcBef>
              <a:buClr>
                <a:srgbClr val="C00000"/>
              </a:buClr>
              <a:buFont typeface="Wingdings"/>
              <a:buChar char=""/>
              <a:tabLst>
                <a:tab pos="367030" algn="l"/>
              </a:tabLst>
            </a:pPr>
            <a:r>
              <a:rPr sz="1000" dirty="0">
                <a:solidFill>
                  <a:srgbClr val="313131"/>
                </a:solidFill>
                <a:latin typeface="Verdana"/>
                <a:cs typeface="Verdana"/>
              </a:rPr>
              <a:t>Quality  </a:t>
            </a:r>
            <a:r>
              <a:rPr sz="1000" spc="-5" dirty="0">
                <a:solidFill>
                  <a:srgbClr val="313131"/>
                </a:solidFill>
                <a:latin typeface="Verdana"/>
                <a:cs typeface="Verdana"/>
              </a:rPr>
              <a:t>a</a:t>
            </a:r>
            <a:r>
              <a:rPr sz="1000" spc="-10" dirty="0">
                <a:solidFill>
                  <a:srgbClr val="313131"/>
                </a:solidFill>
                <a:latin typeface="Verdana"/>
                <a:cs typeface="Verdana"/>
              </a:rPr>
              <a:t>ss</a:t>
            </a:r>
            <a:r>
              <a:rPr sz="1000" spc="-15" dirty="0">
                <a:solidFill>
                  <a:srgbClr val="313131"/>
                </a:solidFill>
                <a:latin typeface="Verdana"/>
                <a:cs typeface="Verdana"/>
              </a:rPr>
              <a:t>e</a:t>
            </a:r>
            <a:r>
              <a:rPr sz="1000" spc="-10" dirty="0">
                <a:solidFill>
                  <a:srgbClr val="313131"/>
                </a:solidFill>
                <a:latin typeface="Verdana"/>
                <a:cs typeface="Verdana"/>
              </a:rPr>
              <a:t>ss</a:t>
            </a:r>
            <a:r>
              <a:rPr sz="1000" spc="-5" dirty="0">
                <a:solidFill>
                  <a:srgbClr val="313131"/>
                </a:solidFill>
                <a:latin typeface="Verdana"/>
                <a:cs typeface="Verdana"/>
              </a:rPr>
              <a:t>m</a:t>
            </a:r>
            <a:r>
              <a:rPr sz="1000" spc="-15" dirty="0">
                <a:solidFill>
                  <a:srgbClr val="313131"/>
                </a:solidFill>
                <a:latin typeface="Verdana"/>
                <a:cs typeface="Verdana"/>
              </a:rPr>
              <a:t>e</a:t>
            </a:r>
            <a:r>
              <a:rPr sz="1000" spc="5" dirty="0">
                <a:solidFill>
                  <a:srgbClr val="313131"/>
                </a:solidFill>
                <a:latin typeface="Verdana"/>
                <a:cs typeface="Verdana"/>
              </a:rPr>
              <a:t>n</a:t>
            </a:r>
            <a:r>
              <a:rPr sz="1000" spc="-5" dirty="0">
                <a:solidFill>
                  <a:srgbClr val="313131"/>
                </a:solidFill>
                <a:latin typeface="Verdana"/>
                <a:cs typeface="Verdana"/>
              </a:rPr>
              <a:t>t</a:t>
            </a:r>
            <a:endParaRPr sz="1000" dirty="0">
              <a:latin typeface="Verdana"/>
              <a:cs typeface="Verdana"/>
            </a:endParaRPr>
          </a:p>
          <a:p>
            <a:pPr marL="366395" indent="-137160">
              <a:spcBef>
                <a:spcPts val="600"/>
              </a:spcBef>
              <a:buClr>
                <a:srgbClr val="C00000"/>
              </a:buClr>
              <a:buFont typeface="Wingdings"/>
              <a:buChar char=""/>
              <a:tabLst>
                <a:tab pos="367030" algn="l"/>
              </a:tabLst>
            </a:pPr>
            <a:r>
              <a:rPr sz="1000" dirty="0">
                <a:solidFill>
                  <a:srgbClr val="313131"/>
                </a:solidFill>
                <a:latin typeface="Verdana"/>
                <a:cs typeface="Verdana"/>
              </a:rPr>
              <a:t>Cleansing</a:t>
            </a:r>
            <a:endParaRPr sz="1000" dirty="0">
              <a:latin typeface="Verdana"/>
              <a:cs typeface="Verdana"/>
            </a:endParaRPr>
          </a:p>
          <a:p>
            <a:pPr marL="366395" indent="-137160">
              <a:spcBef>
                <a:spcPts val="600"/>
              </a:spcBef>
              <a:buClr>
                <a:srgbClr val="C00000"/>
              </a:buClr>
              <a:buFont typeface="Wingdings"/>
              <a:buChar char=""/>
              <a:tabLst>
                <a:tab pos="367030" algn="l"/>
              </a:tabLst>
            </a:pPr>
            <a:r>
              <a:rPr sz="1000" spc="-5" dirty="0">
                <a:solidFill>
                  <a:srgbClr val="313131"/>
                </a:solidFill>
                <a:latin typeface="Verdana"/>
                <a:cs typeface="Verdana"/>
              </a:rPr>
              <a:t>Labeling</a:t>
            </a:r>
            <a:endParaRPr sz="1000" dirty="0">
              <a:latin typeface="Verdana"/>
              <a:cs typeface="Verdana"/>
            </a:endParaRPr>
          </a:p>
          <a:p>
            <a:pPr marL="366395" indent="-137160">
              <a:spcBef>
                <a:spcPts val="600"/>
              </a:spcBef>
              <a:buClr>
                <a:srgbClr val="C00000"/>
              </a:buClr>
              <a:buFont typeface="Wingdings"/>
              <a:buChar char=""/>
              <a:tabLst>
                <a:tab pos="367030" algn="l"/>
              </a:tabLst>
            </a:pPr>
            <a:r>
              <a:rPr sz="1000" spc="-5" dirty="0">
                <a:solidFill>
                  <a:srgbClr val="313131"/>
                </a:solidFill>
                <a:latin typeface="Verdana"/>
                <a:cs typeface="Verdana"/>
              </a:rPr>
              <a:t>Imputation</a:t>
            </a:r>
            <a:endParaRPr sz="1000" dirty="0">
              <a:latin typeface="Verdana"/>
              <a:cs typeface="Verdana"/>
            </a:endParaRPr>
          </a:p>
          <a:p>
            <a:pPr marL="366395" marR="181610" indent="-137160">
              <a:spcBef>
                <a:spcPts val="600"/>
              </a:spcBef>
              <a:buClr>
                <a:srgbClr val="C00000"/>
              </a:buClr>
              <a:buFont typeface="Wingdings"/>
              <a:buChar char=""/>
              <a:tabLst>
                <a:tab pos="367030" algn="l"/>
              </a:tabLst>
            </a:pPr>
            <a:r>
              <a:rPr sz="1000" spc="-5" dirty="0">
                <a:solidFill>
                  <a:srgbClr val="313131"/>
                </a:solidFill>
                <a:latin typeface="Verdana"/>
                <a:cs typeface="Verdana"/>
              </a:rPr>
              <a:t>Feature  </a:t>
            </a:r>
            <a:r>
              <a:rPr sz="1000" spc="-15" dirty="0">
                <a:solidFill>
                  <a:srgbClr val="313131"/>
                </a:solidFill>
                <a:latin typeface="Verdana"/>
                <a:cs typeface="Verdana"/>
              </a:rPr>
              <a:t>e</a:t>
            </a:r>
            <a:r>
              <a:rPr sz="1000" dirty="0">
                <a:solidFill>
                  <a:srgbClr val="313131"/>
                </a:solidFill>
                <a:latin typeface="Verdana"/>
                <a:cs typeface="Verdana"/>
              </a:rPr>
              <a:t>n</a:t>
            </a:r>
            <a:r>
              <a:rPr sz="1000" spc="-5" dirty="0">
                <a:solidFill>
                  <a:srgbClr val="313131"/>
                </a:solidFill>
                <a:latin typeface="Verdana"/>
                <a:cs typeface="Verdana"/>
              </a:rPr>
              <a:t>g</a:t>
            </a:r>
            <a:r>
              <a:rPr sz="1000" dirty="0">
                <a:solidFill>
                  <a:srgbClr val="313131"/>
                </a:solidFill>
                <a:latin typeface="Verdana"/>
                <a:cs typeface="Verdana"/>
              </a:rPr>
              <a:t>in</a:t>
            </a:r>
            <a:r>
              <a:rPr sz="1000" spc="-15" dirty="0">
                <a:solidFill>
                  <a:srgbClr val="313131"/>
                </a:solidFill>
                <a:latin typeface="Verdana"/>
                <a:cs typeface="Verdana"/>
              </a:rPr>
              <a:t>ee</a:t>
            </a:r>
            <a:r>
              <a:rPr sz="1000" spc="-10" dirty="0">
                <a:solidFill>
                  <a:srgbClr val="313131"/>
                </a:solidFill>
                <a:latin typeface="Verdana"/>
                <a:cs typeface="Verdana"/>
              </a:rPr>
              <a:t>r</a:t>
            </a:r>
            <a:r>
              <a:rPr sz="1000" dirty="0">
                <a:solidFill>
                  <a:srgbClr val="313131"/>
                </a:solidFill>
                <a:latin typeface="Verdana"/>
                <a:cs typeface="Verdana"/>
              </a:rPr>
              <a:t>in</a:t>
            </a:r>
            <a:r>
              <a:rPr sz="1000" spc="-5" dirty="0">
                <a:solidFill>
                  <a:srgbClr val="313131"/>
                </a:solidFill>
                <a:latin typeface="Verdana"/>
                <a:cs typeface="Verdana"/>
              </a:rPr>
              <a:t>g</a:t>
            </a:r>
            <a:endParaRPr sz="1000" dirty="0">
              <a:latin typeface="Verdana"/>
              <a:cs typeface="Verdana"/>
            </a:endParaRPr>
          </a:p>
        </p:txBody>
      </p:sp>
      <p:sp>
        <p:nvSpPr>
          <p:cNvPr id="9" name="object 9"/>
          <p:cNvSpPr/>
          <p:nvPr/>
        </p:nvSpPr>
        <p:spPr>
          <a:xfrm>
            <a:off x="9086090" y="1893569"/>
            <a:ext cx="1259205" cy="523240"/>
          </a:xfrm>
          <a:custGeom>
            <a:avLst/>
            <a:gdLst/>
            <a:ahLst/>
            <a:cxnLst/>
            <a:rect l="l" t="t" r="r" b="b"/>
            <a:pathLst>
              <a:path w="1259204" h="523240">
                <a:moveTo>
                  <a:pt x="997458" y="0"/>
                </a:moveTo>
                <a:lnTo>
                  <a:pt x="0" y="0"/>
                </a:lnTo>
                <a:lnTo>
                  <a:pt x="0" y="522731"/>
                </a:lnTo>
                <a:lnTo>
                  <a:pt x="997458" y="522731"/>
                </a:lnTo>
                <a:lnTo>
                  <a:pt x="1258824" y="261365"/>
                </a:lnTo>
                <a:lnTo>
                  <a:pt x="997458" y="0"/>
                </a:lnTo>
                <a:close/>
              </a:path>
            </a:pathLst>
          </a:custGeom>
          <a:solidFill>
            <a:srgbClr val="DD630B"/>
          </a:solidFill>
        </p:spPr>
        <p:txBody>
          <a:bodyPr wrap="square" lIns="0" tIns="0" rIns="0" bIns="0" rtlCol="0"/>
          <a:lstStyle/>
          <a:p>
            <a:endParaRPr/>
          </a:p>
        </p:txBody>
      </p:sp>
      <p:sp>
        <p:nvSpPr>
          <p:cNvPr id="10" name="object 10"/>
          <p:cNvSpPr/>
          <p:nvPr/>
        </p:nvSpPr>
        <p:spPr>
          <a:xfrm>
            <a:off x="9086090" y="1893569"/>
            <a:ext cx="1259205" cy="523240"/>
          </a:xfrm>
          <a:custGeom>
            <a:avLst/>
            <a:gdLst/>
            <a:ahLst/>
            <a:cxnLst/>
            <a:rect l="l" t="t" r="r" b="b"/>
            <a:pathLst>
              <a:path w="1259204" h="523240">
                <a:moveTo>
                  <a:pt x="0" y="0"/>
                </a:moveTo>
                <a:lnTo>
                  <a:pt x="997458" y="0"/>
                </a:lnTo>
                <a:lnTo>
                  <a:pt x="1258824" y="261365"/>
                </a:lnTo>
                <a:lnTo>
                  <a:pt x="997458" y="522731"/>
                </a:lnTo>
                <a:lnTo>
                  <a:pt x="0" y="522731"/>
                </a:lnTo>
                <a:lnTo>
                  <a:pt x="0" y="0"/>
                </a:lnTo>
                <a:close/>
              </a:path>
            </a:pathLst>
          </a:custGeom>
          <a:ln w="12192">
            <a:solidFill>
              <a:srgbClr val="787878"/>
            </a:solidFill>
          </a:ln>
        </p:spPr>
        <p:txBody>
          <a:bodyPr wrap="square" lIns="0" tIns="0" rIns="0" bIns="0" rtlCol="0"/>
          <a:lstStyle/>
          <a:p>
            <a:endParaRPr/>
          </a:p>
        </p:txBody>
      </p:sp>
      <p:sp>
        <p:nvSpPr>
          <p:cNvPr id="11" name="object 11"/>
          <p:cNvSpPr txBox="1"/>
          <p:nvPr/>
        </p:nvSpPr>
        <p:spPr>
          <a:xfrm>
            <a:off x="9260086" y="1962286"/>
            <a:ext cx="779780" cy="369332"/>
          </a:xfrm>
          <a:prstGeom prst="rect">
            <a:avLst/>
          </a:prstGeom>
        </p:spPr>
        <p:txBody>
          <a:bodyPr vert="horz" wrap="square" lIns="0" tIns="0" rIns="0" bIns="0" rtlCol="0">
            <a:spAutoFit/>
          </a:bodyPr>
          <a:lstStyle/>
          <a:p>
            <a:pPr marL="12700" marR="5080" indent="228600"/>
            <a:r>
              <a:rPr sz="1200" b="1" spc="-5" dirty="0">
                <a:solidFill>
                  <a:srgbClr val="FFFFFF"/>
                </a:solidFill>
                <a:latin typeface="Calibri"/>
                <a:cs typeface="Calibri"/>
              </a:rPr>
              <a:t>Data  P</a:t>
            </a:r>
            <a:r>
              <a:rPr sz="1200" b="1" spc="5" dirty="0">
                <a:solidFill>
                  <a:srgbClr val="FFFFFF"/>
                </a:solidFill>
                <a:latin typeface="Calibri"/>
                <a:cs typeface="Calibri"/>
              </a:rPr>
              <a:t>r</a:t>
            </a:r>
            <a:r>
              <a:rPr sz="1200" b="1" spc="-5" dirty="0">
                <a:solidFill>
                  <a:srgbClr val="FFFFFF"/>
                </a:solidFill>
                <a:latin typeface="Calibri"/>
                <a:cs typeface="Calibri"/>
              </a:rPr>
              <a:t>e</a:t>
            </a:r>
            <a:r>
              <a:rPr sz="1200" b="1" dirty="0">
                <a:solidFill>
                  <a:srgbClr val="FFFFFF"/>
                </a:solidFill>
                <a:latin typeface="Calibri"/>
                <a:cs typeface="Calibri"/>
              </a:rPr>
              <a:t>p</a:t>
            </a:r>
            <a:r>
              <a:rPr sz="1200" b="1" spc="-5" dirty="0">
                <a:solidFill>
                  <a:srgbClr val="FFFFFF"/>
                </a:solidFill>
                <a:latin typeface="Calibri"/>
                <a:cs typeface="Calibri"/>
              </a:rPr>
              <a:t>a</a:t>
            </a:r>
            <a:r>
              <a:rPr sz="1200" b="1" spc="5" dirty="0">
                <a:solidFill>
                  <a:srgbClr val="FFFFFF"/>
                </a:solidFill>
                <a:latin typeface="Calibri"/>
                <a:cs typeface="Calibri"/>
              </a:rPr>
              <a:t>r</a:t>
            </a:r>
            <a:r>
              <a:rPr sz="1200" b="1" spc="-5" dirty="0">
                <a:solidFill>
                  <a:srgbClr val="FFFFFF"/>
                </a:solidFill>
                <a:latin typeface="Calibri"/>
                <a:cs typeface="Calibri"/>
              </a:rPr>
              <a:t>a</a:t>
            </a:r>
            <a:r>
              <a:rPr sz="1200" b="1" dirty="0">
                <a:solidFill>
                  <a:srgbClr val="FFFFFF"/>
                </a:solidFill>
                <a:latin typeface="Calibri"/>
                <a:cs typeface="Calibri"/>
              </a:rPr>
              <a:t>t</a:t>
            </a:r>
            <a:r>
              <a:rPr sz="1200" b="1" spc="5" dirty="0">
                <a:solidFill>
                  <a:srgbClr val="FFFFFF"/>
                </a:solidFill>
                <a:latin typeface="Calibri"/>
                <a:cs typeface="Calibri"/>
              </a:rPr>
              <a:t>i</a:t>
            </a:r>
            <a:r>
              <a:rPr sz="1200" b="1" dirty="0">
                <a:solidFill>
                  <a:srgbClr val="FFFFFF"/>
                </a:solidFill>
                <a:latin typeface="Calibri"/>
                <a:cs typeface="Calibri"/>
              </a:rPr>
              <a:t>on</a:t>
            </a:r>
            <a:endParaRPr sz="1200">
              <a:latin typeface="Calibri"/>
              <a:cs typeface="Calibri"/>
            </a:endParaRPr>
          </a:p>
        </p:txBody>
      </p:sp>
      <p:sp>
        <p:nvSpPr>
          <p:cNvPr id="12" name="object 12"/>
          <p:cNvSpPr/>
          <p:nvPr/>
        </p:nvSpPr>
        <p:spPr>
          <a:xfrm>
            <a:off x="9483854" y="2335532"/>
            <a:ext cx="417575" cy="420623"/>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9503664" y="2355341"/>
            <a:ext cx="378460" cy="381000"/>
          </a:xfrm>
          <a:custGeom>
            <a:avLst/>
            <a:gdLst/>
            <a:ahLst/>
            <a:cxnLst/>
            <a:rect l="l" t="t" r="r" b="b"/>
            <a:pathLst>
              <a:path w="378459"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FFE9B8"/>
          </a:solidFill>
        </p:spPr>
        <p:txBody>
          <a:bodyPr wrap="square" lIns="0" tIns="0" rIns="0" bIns="0" rtlCol="0"/>
          <a:lstStyle/>
          <a:p>
            <a:endParaRPr/>
          </a:p>
        </p:txBody>
      </p:sp>
      <p:sp>
        <p:nvSpPr>
          <p:cNvPr id="14" name="object 14"/>
          <p:cNvSpPr/>
          <p:nvPr/>
        </p:nvSpPr>
        <p:spPr>
          <a:xfrm>
            <a:off x="9503664" y="2355341"/>
            <a:ext cx="378460" cy="381000"/>
          </a:xfrm>
          <a:custGeom>
            <a:avLst/>
            <a:gdLst/>
            <a:ahLst/>
            <a:cxnLst/>
            <a:rect l="l" t="t" r="r" b="b"/>
            <a:pathLst>
              <a:path w="378459"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15" name="object 15"/>
          <p:cNvSpPr/>
          <p:nvPr/>
        </p:nvSpPr>
        <p:spPr>
          <a:xfrm>
            <a:off x="9569197" y="2396504"/>
            <a:ext cx="272783" cy="272783"/>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9078470" y="2330960"/>
            <a:ext cx="417575" cy="420623"/>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9098280" y="2350769"/>
            <a:ext cx="378460" cy="381000"/>
          </a:xfrm>
          <a:custGeom>
            <a:avLst/>
            <a:gdLst/>
            <a:ahLst/>
            <a:cxnLst/>
            <a:rect l="l" t="t" r="r" b="b"/>
            <a:pathLst>
              <a:path w="378459"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D3EBB9"/>
          </a:solidFill>
        </p:spPr>
        <p:txBody>
          <a:bodyPr wrap="square" lIns="0" tIns="0" rIns="0" bIns="0" rtlCol="0"/>
          <a:lstStyle/>
          <a:p>
            <a:endParaRPr/>
          </a:p>
        </p:txBody>
      </p:sp>
      <p:sp>
        <p:nvSpPr>
          <p:cNvPr id="18" name="object 18"/>
          <p:cNvSpPr/>
          <p:nvPr/>
        </p:nvSpPr>
        <p:spPr>
          <a:xfrm>
            <a:off x="9098280" y="2350769"/>
            <a:ext cx="378460" cy="381000"/>
          </a:xfrm>
          <a:custGeom>
            <a:avLst/>
            <a:gdLst/>
            <a:ahLst/>
            <a:cxnLst/>
            <a:rect l="l" t="t" r="r" b="b"/>
            <a:pathLst>
              <a:path w="378459"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19" name="object 19"/>
          <p:cNvSpPr/>
          <p:nvPr/>
        </p:nvSpPr>
        <p:spPr>
          <a:xfrm>
            <a:off x="9159242" y="2381252"/>
            <a:ext cx="280415" cy="280415"/>
          </a:xfrm>
          <a:prstGeom prst="rect">
            <a:avLst/>
          </a:prstGeom>
          <a:blipFill>
            <a:blip r:embed="rId7" cstate="print"/>
            <a:stretch>
              <a:fillRect/>
            </a:stretch>
          </a:blipFill>
        </p:spPr>
        <p:txBody>
          <a:bodyPr wrap="square" lIns="0" tIns="0" rIns="0" bIns="0" rtlCol="0"/>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436BB-BDF1-4D45-F3D0-398C058296B3}"/>
              </a:ext>
            </a:extLst>
          </p:cNvPr>
          <p:cNvSpPr>
            <a:spLocks noGrp="1"/>
          </p:cNvSpPr>
          <p:nvPr>
            <p:ph type="title"/>
          </p:nvPr>
        </p:nvSpPr>
        <p:spPr>
          <a:xfrm>
            <a:off x="8876093" y="0"/>
            <a:ext cx="3313584" cy="1325563"/>
          </a:xfrm>
        </p:spPr>
        <p:txBody>
          <a:bodyPr>
            <a:normAutofit/>
          </a:bodyPr>
          <a:lstStyle/>
          <a:p>
            <a:pPr algn="r"/>
            <a:r>
              <a:rPr lang="en-US" sz="3200"/>
              <a:t>Building Pipelines in Python</a:t>
            </a:r>
          </a:p>
        </p:txBody>
      </p:sp>
      <p:sp>
        <p:nvSpPr>
          <p:cNvPr id="9" name="TextBox 8">
            <a:extLst>
              <a:ext uri="{FF2B5EF4-FFF2-40B4-BE49-F238E27FC236}">
                <a16:creationId xmlns:a16="http://schemas.microsoft.com/office/drawing/2014/main" id="{BAB43613-5597-BAE0-6FFB-B2765F95043B}"/>
              </a:ext>
            </a:extLst>
          </p:cNvPr>
          <p:cNvSpPr txBox="1"/>
          <p:nvPr/>
        </p:nvSpPr>
        <p:spPr>
          <a:xfrm>
            <a:off x="191344" y="358697"/>
            <a:ext cx="6984776" cy="2031325"/>
          </a:xfrm>
          <a:prstGeom prst="rect">
            <a:avLst/>
          </a:prstGeom>
          <a:noFill/>
        </p:spPr>
        <p:txBody>
          <a:bodyPr wrap="square">
            <a:spAutoFit/>
          </a:bodyPr>
          <a:lstStyle/>
          <a:p>
            <a:pPr marL="285750" indent="-285750">
              <a:buFont typeface="Arial" panose="020B0604020202020204" pitchFamily="34" charset="0"/>
              <a:buChar char="•"/>
            </a:pPr>
            <a:r>
              <a:rPr lang="en-US"/>
              <a:t>There are many data transformation steps that need to be executed in the right order.</a:t>
            </a:r>
          </a:p>
          <a:p>
            <a:pPr marL="285750" indent="-285750">
              <a:buFont typeface="Arial" panose="020B0604020202020204" pitchFamily="34" charset="0"/>
              <a:buChar char="•"/>
            </a:pPr>
            <a:r>
              <a:rPr lang="en-US"/>
              <a:t>Fortunately, Scikit-Learn provides the Pipeline class to help with such sequences of transformations.</a:t>
            </a:r>
          </a:p>
          <a:p>
            <a:pPr marL="285750" indent="-285750">
              <a:buFont typeface="Arial" panose="020B0604020202020204" pitchFamily="34" charset="0"/>
              <a:buChar char="•"/>
            </a:pPr>
            <a:r>
              <a:rPr lang="en-US"/>
              <a:t>Existing building blocks are reused as much as possible: For example, it is easy to create a Pipeline estimator from an arbitrary sequence of transformers followed by a final estimator </a:t>
            </a:r>
          </a:p>
        </p:txBody>
      </p:sp>
      <p:sp>
        <p:nvSpPr>
          <p:cNvPr id="11" name="TextBox 10">
            <a:extLst>
              <a:ext uri="{FF2B5EF4-FFF2-40B4-BE49-F238E27FC236}">
                <a16:creationId xmlns:a16="http://schemas.microsoft.com/office/drawing/2014/main" id="{0DB242E1-1694-844A-AF64-75672E9CA991}"/>
              </a:ext>
            </a:extLst>
          </p:cNvPr>
          <p:cNvSpPr txBox="1"/>
          <p:nvPr/>
        </p:nvSpPr>
        <p:spPr>
          <a:xfrm>
            <a:off x="370820" y="2555904"/>
            <a:ext cx="6096000" cy="3754874"/>
          </a:xfrm>
          <a:prstGeom prst="rect">
            <a:avLst/>
          </a:prstGeom>
          <a:solidFill>
            <a:schemeClr val="bg1">
              <a:lumMod val="95000"/>
            </a:schemeClr>
          </a:solidFill>
        </p:spPr>
        <p:txBody>
          <a:bodyPr wrap="square">
            <a:spAutoFit/>
          </a:bodyPr>
          <a:lstStyle/>
          <a:p>
            <a:r>
              <a:rPr lang="da-DK" sz="1400" b="0">
                <a:solidFill>
                  <a:srgbClr val="0000FF"/>
                </a:solidFill>
                <a:effectLst/>
                <a:latin typeface="Consolas" panose="020B0609020204030204" pitchFamily="49" charset="0"/>
              </a:rPr>
              <a:t>from</a:t>
            </a:r>
            <a:r>
              <a:rPr lang="da-DK" sz="1400" b="0">
                <a:solidFill>
                  <a:srgbClr val="000000"/>
                </a:solidFill>
                <a:effectLst/>
                <a:latin typeface="Consolas" panose="020B0609020204030204" pitchFamily="49" charset="0"/>
              </a:rPr>
              <a:t> sklearn.pipeline </a:t>
            </a:r>
            <a:r>
              <a:rPr lang="da-DK" sz="1400" b="0">
                <a:solidFill>
                  <a:srgbClr val="0000FF"/>
                </a:solidFill>
                <a:effectLst/>
                <a:latin typeface="Consolas" panose="020B0609020204030204" pitchFamily="49" charset="0"/>
              </a:rPr>
              <a:t>import</a:t>
            </a:r>
            <a:r>
              <a:rPr lang="da-DK" sz="1400" b="0">
                <a:solidFill>
                  <a:srgbClr val="000000"/>
                </a:solidFill>
                <a:effectLst/>
                <a:latin typeface="Consolas" panose="020B0609020204030204" pitchFamily="49" charset="0"/>
              </a:rPr>
              <a:t> Pipeline</a:t>
            </a:r>
          </a:p>
          <a:p>
            <a:r>
              <a:rPr lang="da-DK" sz="1400" b="0">
                <a:solidFill>
                  <a:srgbClr val="0000FF"/>
                </a:solidFill>
                <a:effectLst/>
                <a:latin typeface="Consolas" panose="020B0609020204030204" pitchFamily="49" charset="0"/>
              </a:rPr>
              <a:t>from</a:t>
            </a:r>
            <a:r>
              <a:rPr lang="da-DK" sz="1400" b="0">
                <a:solidFill>
                  <a:srgbClr val="000000"/>
                </a:solidFill>
                <a:effectLst/>
                <a:latin typeface="Consolas" panose="020B0609020204030204" pitchFamily="49" charset="0"/>
              </a:rPr>
              <a:t> sklearn.preprocessing </a:t>
            </a:r>
            <a:r>
              <a:rPr lang="da-DK" sz="1400" b="0">
                <a:solidFill>
                  <a:srgbClr val="0000FF"/>
                </a:solidFill>
                <a:effectLst/>
                <a:latin typeface="Consolas" panose="020B0609020204030204" pitchFamily="49" charset="0"/>
              </a:rPr>
              <a:t>import</a:t>
            </a:r>
            <a:r>
              <a:rPr lang="da-DK" sz="1400" b="0">
                <a:solidFill>
                  <a:srgbClr val="000000"/>
                </a:solidFill>
                <a:effectLst/>
                <a:latin typeface="Consolas" panose="020B0609020204030204" pitchFamily="49" charset="0"/>
              </a:rPr>
              <a:t> StandardScaler</a:t>
            </a:r>
          </a:p>
          <a:p>
            <a:r>
              <a:rPr lang="da-DK" sz="1400" b="0">
                <a:solidFill>
                  <a:srgbClr val="0000FF"/>
                </a:solidFill>
                <a:effectLst/>
                <a:latin typeface="Consolas" panose="020B0609020204030204" pitchFamily="49" charset="0"/>
              </a:rPr>
              <a:t>from</a:t>
            </a:r>
            <a:r>
              <a:rPr lang="da-DK" sz="1400" b="0">
                <a:solidFill>
                  <a:srgbClr val="000000"/>
                </a:solidFill>
                <a:effectLst/>
                <a:latin typeface="Consolas" panose="020B0609020204030204" pitchFamily="49" charset="0"/>
              </a:rPr>
              <a:t> sklearn.impute </a:t>
            </a:r>
            <a:r>
              <a:rPr lang="da-DK" sz="1400" b="0">
                <a:solidFill>
                  <a:srgbClr val="0000FF"/>
                </a:solidFill>
                <a:effectLst/>
                <a:latin typeface="Consolas" panose="020B0609020204030204" pitchFamily="49" charset="0"/>
              </a:rPr>
              <a:t>import</a:t>
            </a:r>
            <a:r>
              <a:rPr lang="da-DK" sz="1400" b="0">
                <a:solidFill>
                  <a:srgbClr val="000000"/>
                </a:solidFill>
                <a:effectLst/>
                <a:latin typeface="Consolas" panose="020B0609020204030204" pitchFamily="49" charset="0"/>
              </a:rPr>
              <a:t> SimpleImputer</a:t>
            </a:r>
          </a:p>
          <a:p>
            <a:br>
              <a:rPr lang="da-DK" sz="1400" b="0">
                <a:solidFill>
                  <a:srgbClr val="000000"/>
                </a:solidFill>
                <a:effectLst/>
                <a:latin typeface="Consolas" panose="020B0609020204030204" pitchFamily="49" charset="0"/>
              </a:rPr>
            </a:br>
            <a:r>
              <a:rPr lang="da-DK" sz="1400" b="0">
                <a:solidFill>
                  <a:srgbClr val="008000"/>
                </a:solidFill>
                <a:effectLst/>
                <a:latin typeface="Consolas" panose="020B0609020204030204" pitchFamily="49" charset="0"/>
              </a:rPr>
              <a:t># Assuming CombinedAttributesAdder is a custom transformer defined elsewhere</a:t>
            </a:r>
            <a:endParaRPr lang="da-DK" sz="1400" b="0">
              <a:solidFill>
                <a:srgbClr val="000000"/>
              </a:solidFill>
              <a:effectLst/>
              <a:latin typeface="Consolas" panose="020B0609020204030204" pitchFamily="49" charset="0"/>
            </a:endParaRPr>
          </a:p>
          <a:p>
            <a:r>
              <a:rPr lang="da-DK" sz="1400" b="0">
                <a:solidFill>
                  <a:srgbClr val="000000"/>
                </a:solidFill>
                <a:effectLst/>
                <a:latin typeface="Consolas" panose="020B0609020204030204" pitchFamily="49" charset="0"/>
              </a:rPr>
              <a:t>num_pipeline = Pipeline([</a:t>
            </a:r>
          </a:p>
          <a:p>
            <a:r>
              <a:rPr lang="da-DK" sz="1400" b="0">
                <a:solidFill>
                  <a:srgbClr val="000000"/>
                </a:solidFill>
                <a:effectLst/>
                <a:latin typeface="Consolas" panose="020B0609020204030204" pitchFamily="49" charset="0"/>
              </a:rPr>
              <a:t>    (</a:t>
            </a:r>
            <a:r>
              <a:rPr lang="da-DK" sz="1400" b="0">
                <a:solidFill>
                  <a:srgbClr val="A31515"/>
                </a:solidFill>
                <a:effectLst/>
                <a:latin typeface="Consolas" panose="020B0609020204030204" pitchFamily="49" charset="0"/>
              </a:rPr>
              <a:t>'imputer'</a:t>
            </a:r>
            <a:r>
              <a:rPr lang="da-DK" sz="1400" b="0">
                <a:solidFill>
                  <a:srgbClr val="000000"/>
                </a:solidFill>
                <a:effectLst/>
                <a:latin typeface="Consolas" panose="020B0609020204030204" pitchFamily="49" charset="0"/>
              </a:rPr>
              <a:t>, SimpleImputer(strategy=</a:t>
            </a:r>
            <a:r>
              <a:rPr lang="da-DK" sz="1400" b="0">
                <a:solidFill>
                  <a:srgbClr val="A31515"/>
                </a:solidFill>
                <a:effectLst/>
                <a:latin typeface="Consolas" panose="020B0609020204030204" pitchFamily="49" charset="0"/>
              </a:rPr>
              <a:t>"median"</a:t>
            </a:r>
            <a:r>
              <a:rPr lang="da-DK" sz="1400" b="0">
                <a:solidFill>
                  <a:srgbClr val="000000"/>
                </a:solidFill>
                <a:effectLst/>
                <a:latin typeface="Consolas" panose="020B0609020204030204" pitchFamily="49" charset="0"/>
              </a:rPr>
              <a:t>)),</a:t>
            </a:r>
          </a:p>
          <a:p>
            <a:r>
              <a:rPr lang="da-DK" sz="1400" b="0">
                <a:solidFill>
                  <a:srgbClr val="000000"/>
                </a:solidFill>
                <a:effectLst/>
                <a:latin typeface="Consolas" panose="020B0609020204030204" pitchFamily="49" charset="0"/>
              </a:rPr>
              <a:t>    (</a:t>
            </a:r>
            <a:r>
              <a:rPr lang="da-DK" sz="1400" b="0">
                <a:solidFill>
                  <a:srgbClr val="A31515"/>
                </a:solidFill>
                <a:effectLst/>
                <a:latin typeface="Consolas" panose="020B0609020204030204" pitchFamily="49" charset="0"/>
              </a:rPr>
              <a:t>'attribs_adder'</a:t>
            </a:r>
            <a:r>
              <a:rPr lang="da-DK" sz="1400" b="0">
                <a:solidFill>
                  <a:srgbClr val="000000"/>
                </a:solidFill>
                <a:effectLst/>
                <a:latin typeface="Consolas" panose="020B0609020204030204" pitchFamily="49" charset="0"/>
              </a:rPr>
              <a:t>, CombinedAttributesAdder()),</a:t>
            </a:r>
          </a:p>
          <a:p>
            <a:r>
              <a:rPr lang="da-DK" sz="1400" b="0">
                <a:solidFill>
                  <a:srgbClr val="000000"/>
                </a:solidFill>
                <a:effectLst/>
                <a:latin typeface="Consolas" panose="020B0609020204030204" pitchFamily="49" charset="0"/>
              </a:rPr>
              <a:t>    (</a:t>
            </a:r>
            <a:r>
              <a:rPr lang="da-DK" sz="1400" b="0">
                <a:solidFill>
                  <a:srgbClr val="A31515"/>
                </a:solidFill>
                <a:effectLst/>
                <a:latin typeface="Consolas" panose="020B0609020204030204" pitchFamily="49" charset="0"/>
              </a:rPr>
              <a:t>'std_scaler'</a:t>
            </a:r>
            <a:r>
              <a:rPr lang="da-DK" sz="1400" b="0">
                <a:solidFill>
                  <a:srgbClr val="000000"/>
                </a:solidFill>
                <a:effectLst/>
                <a:latin typeface="Consolas" panose="020B0609020204030204" pitchFamily="49" charset="0"/>
              </a:rPr>
              <a:t>, StandardScaler()),</a:t>
            </a:r>
          </a:p>
          <a:p>
            <a:r>
              <a:rPr lang="da-DK" sz="1400" b="0">
                <a:solidFill>
                  <a:srgbClr val="000000"/>
                </a:solidFill>
                <a:effectLst/>
                <a:latin typeface="Consolas" panose="020B0609020204030204" pitchFamily="49" charset="0"/>
              </a:rPr>
              <a:t>])</a:t>
            </a:r>
          </a:p>
          <a:p>
            <a:br>
              <a:rPr lang="da-DK" sz="1400" b="0">
                <a:solidFill>
                  <a:srgbClr val="000000"/>
                </a:solidFill>
                <a:effectLst/>
                <a:latin typeface="Consolas" panose="020B0609020204030204" pitchFamily="49" charset="0"/>
              </a:rPr>
            </a:br>
            <a:r>
              <a:rPr lang="da-DK" sz="1400" b="0">
                <a:solidFill>
                  <a:srgbClr val="008000"/>
                </a:solidFill>
                <a:effectLst/>
                <a:latin typeface="Consolas" panose="020B0609020204030204" pitchFamily="49" charset="0"/>
              </a:rPr>
              <a:t># Assuming housing_num contains only the numerical attributes</a:t>
            </a:r>
            <a:endParaRPr lang="da-DK" sz="1400" b="0">
              <a:solidFill>
                <a:srgbClr val="000000"/>
              </a:solidFill>
              <a:effectLst/>
              <a:latin typeface="Consolas" panose="020B0609020204030204" pitchFamily="49" charset="0"/>
            </a:endParaRPr>
          </a:p>
          <a:p>
            <a:r>
              <a:rPr lang="da-DK" sz="1400" b="0">
                <a:solidFill>
                  <a:srgbClr val="000000"/>
                </a:solidFill>
                <a:effectLst/>
                <a:latin typeface="Consolas" panose="020B0609020204030204" pitchFamily="49" charset="0"/>
              </a:rPr>
              <a:t>housing_num_tr = num_pipeline.fit_transform(housing_num)</a:t>
            </a:r>
          </a:p>
          <a:p>
            <a:br>
              <a:rPr lang="da-DK" sz="1400" b="0">
                <a:solidFill>
                  <a:srgbClr val="000000"/>
                </a:solidFill>
                <a:effectLst/>
                <a:latin typeface="Consolas" panose="020B0609020204030204" pitchFamily="49" charset="0"/>
              </a:rPr>
            </a:br>
            <a:endParaRPr lang="da-DK" sz="1400" b="0">
              <a:solidFill>
                <a:srgbClr val="00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39CCFD4E-E3A0-8353-74C9-F7A534DFDB85}"/>
              </a:ext>
            </a:extLst>
          </p:cNvPr>
          <p:cNvSpPr txBox="1"/>
          <p:nvPr/>
        </p:nvSpPr>
        <p:spPr>
          <a:xfrm>
            <a:off x="6744072" y="3284984"/>
            <a:ext cx="4871864" cy="2769989"/>
          </a:xfrm>
          <a:prstGeom prst="rect">
            <a:avLst/>
          </a:prstGeom>
          <a:solidFill>
            <a:schemeClr val="accent6">
              <a:lumMod val="40000"/>
              <a:lumOff val="60000"/>
            </a:schemeClr>
          </a:solidFill>
        </p:spPr>
        <p:txBody>
          <a:bodyPr wrap="square">
            <a:spAutoFit/>
          </a:bodyPr>
          <a:lstStyle/>
          <a:p>
            <a:r>
              <a:rPr lang="en-US" sz="1600"/>
              <a:t>The numerical pipeline named </a:t>
            </a:r>
            <a:r>
              <a:rPr lang="en-US" sz="1400">
                <a:solidFill>
                  <a:srgbClr val="000000"/>
                </a:solidFill>
                <a:latin typeface="Consolas" panose="020B0609020204030204" pitchFamily="49" charset="0"/>
              </a:rPr>
              <a:t>num_pipeline </a:t>
            </a:r>
            <a:r>
              <a:rPr lang="en-US" sz="1600"/>
              <a:t>includes three steps:</a:t>
            </a:r>
          </a:p>
          <a:p>
            <a:endParaRPr lang="en-US" sz="1600"/>
          </a:p>
          <a:p>
            <a:pPr marL="285750" indent="-285750">
              <a:buFont typeface="Arial" panose="020B0604020202020204" pitchFamily="34" charset="0"/>
              <a:buChar char="•"/>
            </a:pPr>
            <a:r>
              <a:rPr lang="en-US" sz="1400" b="1"/>
              <a:t>Imputation</a:t>
            </a:r>
            <a:r>
              <a:rPr lang="en-US" sz="1400"/>
              <a:t>: </a:t>
            </a:r>
            <a:r>
              <a:rPr lang="en-US" sz="1400">
                <a:latin typeface="Consolas" panose="020B0609020204030204" pitchFamily="49" charset="0"/>
              </a:rPr>
              <a:t>SimpleImputer</a:t>
            </a:r>
            <a:r>
              <a:rPr lang="en-US" sz="1400"/>
              <a:t> with a strategy of "median" is used to fill in missing values in numerical features with the median of each column.</a:t>
            </a:r>
          </a:p>
          <a:p>
            <a:pPr marL="285750" indent="-285750">
              <a:buFont typeface="Arial" panose="020B0604020202020204" pitchFamily="34" charset="0"/>
              <a:buChar char="•"/>
            </a:pPr>
            <a:r>
              <a:rPr lang="en-US" sz="1400" b="1"/>
              <a:t>Feature Engineering</a:t>
            </a:r>
            <a:r>
              <a:rPr lang="en-US" sz="1400"/>
              <a:t>: </a:t>
            </a:r>
            <a:r>
              <a:rPr lang="en-US" sz="1400">
                <a:latin typeface="Consolas" panose="020B0609020204030204" pitchFamily="49" charset="0"/>
              </a:rPr>
              <a:t>CombinedAttributesAdder</a:t>
            </a:r>
            <a:r>
              <a:rPr lang="en-US" sz="1400"/>
              <a:t> is used to add new features, by combining existing ones in some meaningful way.</a:t>
            </a:r>
          </a:p>
          <a:p>
            <a:pPr marL="285750" indent="-285750">
              <a:buFont typeface="Arial" panose="020B0604020202020204" pitchFamily="34" charset="0"/>
              <a:buChar char="•"/>
            </a:pPr>
            <a:r>
              <a:rPr lang="en-US" sz="1400" b="1"/>
              <a:t>Scaling</a:t>
            </a:r>
            <a:r>
              <a:rPr lang="en-US" sz="1400"/>
              <a:t>: </a:t>
            </a:r>
            <a:r>
              <a:rPr lang="en-US" sz="1400">
                <a:latin typeface="Consolas" panose="020B0609020204030204" pitchFamily="49" charset="0"/>
              </a:rPr>
              <a:t>StandardScaler</a:t>
            </a:r>
            <a:r>
              <a:rPr lang="en-US" sz="1400"/>
              <a:t> is applied to standardize the numerical features by removing the mean and scaling to unit variance.</a:t>
            </a:r>
          </a:p>
        </p:txBody>
      </p:sp>
      <p:sp>
        <p:nvSpPr>
          <p:cNvPr id="17" name="TextBox 16">
            <a:extLst>
              <a:ext uri="{FF2B5EF4-FFF2-40B4-BE49-F238E27FC236}">
                <a16:creationId xmlns:a16="http://schemas.microsoft.com/office/drawing/2014/main" id="{9AABC45A-82B1-7A92-9787-C41EE87FD635}"/>
              </a:ext>
            </a:extLst>
          </p:cNvPr>
          <p:cNvSpPr txBox="1"/>
          <p:nvPr/>
        </p:nvSpPr>
        <p:spPr>
          <a:xfrm>
            <a:off x="7608168" y="1295344"/>
            <a:ext cx="4511824" cy="1569660"/>
          </a:xfrm>
          <a:prstGeom prst="rect">
            <a:avLst/>
          </a:prstGeom>
          <a:noFill/>
        </p:spPr>
        <p:txBody>
          <a:bodyPr wrap="square">
            <a:spAutoFit/>
          </a:bodyPr>
          <a:lstStyle/>
          <a:p>
            <a:pPr algn="r"/>
            <a:r>
              <a:rPr lang="en-US" sz="1600"/>
              <a:t>The </a:t>
            </a:r>
            <a:r>
              <a:rPr lang="en-US" sz="1600">
                <a:latin typeface="Consolas" panose="020B0609020204030204" pitchFamily="49" charset="0"/>
              </a:rPr>
              <a:t>Pipeline</a:t>
            </a:r>
            <a:r>
              <a:rPr lang="en-US" sz="1600"/>
              <a:t> class allows you to define a sequence of data transformation steps that should be executed in order. This is particularly useful for defining a clear sequence of preprocessing tasks, such as filling in missing values, adding custom attributes, and scaling features.</a:t>
            </a:r>
          </a:p>
        </p:txBody>
      </p:sp>
      <p:cxnSp>
        <p:nvCxnSpPr>
          <p:cNvPr id="19" name="Straight Connector 18">
            <a:extLst>
              <a:ext uri="{FF2B5EF4-FFF2-40B4-BE49-F238E27FC236}">
                <a16:creationId xmlns:a16="http://schemas.microsoft.com/office/drawing/2014/main" id="{6472E680-6CA6-2DD0-3E4C-272AD4298E72}"/>
              </a:ext>
            </a:extLst>
          </p:cNvPr>
          <p:cNvCxnSpPr>
            <a:cxnSpLocks/>
          </p:cNvCxnSpPr>
          <p:nvPr/>
        </p:nvCxnSpPr>
        <p:spPr>
          <a:xfrm>
            <a:off x="7896200" y="1196752"/>
            <a:ext cx="4176464" cy="0"/>
          </a:xfrm>
          <a:prstGeom prst="line">
            <a:avLst/>
          </a:prstGeom>
          <a:ln w="57150">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5019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F3125-D654-0613-A0BE-315BDA2A96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90547F-6172-B64E-AE1D-470C40226F48}"/>
              </a:ext>
            </a:extLst>
          </p:cNvPr>
          <p:cNvSpPr>
            <a:spLocks noGrp="1"/>
          </p:cNvSpPr>
          <p:nvPr>
            <p:ph type="title"/>
          </p:nvPr>
        </p:nvSpPr>
        <p:spPr/>
        <p:txBody>
          <a:bodyPr>
            <a:normAutofit/>
          </a:bodyPr>
          <a:lstStyle/>
          <a:p>
            <a:pPr algn="ctr"/>
            <a:r>
              <a:rPr lang="en-US" sz="3200"/>
              <a:t>Full Pipeline with Column Transformation</a:t>
            </a:r>
          </a:p>
        </p:txBody>
      </p:sp>
      <p:sp>
        <p:nvSpPr>
          <p:cNvPr id="15" name="TextBox 14">
            <a:extLst>
              <a:ext uri="{FF2B5EF4-FFF2-40B4-BE49-F238E27FC236}">
                <a16:creationId xmlns:a16="http://schemas.microsoft.com/office/drawing/2014/main" id="{4D17BC03-65A7-ED4B-67FB-423D8AED5F2C}"/>
              </a:ext>
            </a:extLst>
          </p:cNvPr>
          <p:cNvSpPr txBox="1"/>
          <p:nvPr/>
        </p:nvSpPr>
        <p:spPr>
          <a:xfrm>
            <a:off x="6744072" y="3073333"/>
            <a:ext cx="4871864" cy="2985433"/>
          </a:xfrm>
          <a:prstGeom prst="rect">
            <a:avLst/>
          </a:prstGeom>
          <a:solidFill>
            <a:schemeClr val="accent6">
              <a:lumMod val="40000"/>
              <a:lumOff val="60000"/>
            </a:schemeClr>
          </a:solidFill>
        </p:spPr>
        <p:txBody>
          <a:bodyPr wrap="square">
            <a:spAutoFit/>
          </a:bodyPr>
          <a:lstStyle/>
          <a:p>
            <a:r>
              <a:rPr lang="en-US" sz="1600"/>
              <a:t>The </a:t>
            </a:r>
            <a:r>
              <a:rPr lang="en-US" sz="1400">
                <a:solidFill>
                  <a:srgbClr val="000000"/>
                </a:solidFill>
                <a:latin typeface="Consolas" panose="020B0609020204030204" pitchFamily="49" charset="0"/>
              </a:rPr>
              <a:t>full_pipeline </a:t>
            </a:r>
            <a:r>
              <a:rPr lang="en-US" sz="1600"/>
              <a:t>combines the numerical pipeline with processing for categorical features:</a:t>
            </a:r>
          </a:p>
          <a:p>
            <a:endParaRPr lang="en-US" sz="1600"/>
          </a:p>
          <a:p>
            <a:pPr marL="285750" indent="-285750">
              <a:buFont typeface="Arial" panose="020B0604020202020204" pitchFamily="34" charset="0"/>
              <a:buChar char="•"/>
            </a:pPr>
            <a:r>
              <a:rPr lang="en-US" sz="1400" b="1"/>
              <a:t>Numerical Sub-Pipeline</a:t>
            </a:r>
            <a:r>
              <a:rPr lang="en-US" sz="1400"/>
              <a:t>: The </a:t>
            </a:r>
            <a:r>
              <a:rPr lang="en-US" sz="1200">
                <a:solidFill>
                  <a:srgbClr val="000000"/>
                </a:solidFill>
                <a:latin typeface="Consolas" panose="020B0609020204030204" pitchFamily="49" charset="0"/>
              </a:rPr>
              <a:t>num_pipeline </a:t>
            </a:r>
            <a:r>
              <a:rPr lang="en-US" sz="1400"/>
              <a:t>is applied to the list of numerical attributes (</a:t>
            </a:r>
            <a:r>
              <a:rPr lang="en-US" sz="1200">
                <a:solidFill>
                  <a:srgbClr val="000000"/>
                </a:solidFill>
                <a:latin typeface="Consolas" panose="020B0609020204030204" pitchFamily="49" charset="0"/>
              </a:rPr>
              <a:t>num_attribs</a:t>
            </a:r>
            <a:r>
              <a:rPr lang="en-US" sz="1400"/>
              <a:t>), which is dynamically obtained from the </a:t>
            </a:r>
            <a:r>
              <a:rPr lang="en-US" sz="1200">
                <a:solidFill>
                  <a:srgbClr val="000000"/>
                </a:solidFill>
                <a:latin typeface="Consolas" panose="020B0609020204030204" pitchFamily="49" charset="0"/>
              </a:rPr>
              <a:t>housing_num </a:t>
            </a:r>
            <a:r>
              <a:rPr lang="en-US" sz="1400"/>
              <a:t>DataFrame. This ensures that all numerical features go through imputation, feature engineering, and scaling.</a:t>
            </a:r>
          </a:p>
          <a:p>
            <a:pPr marL="285750" indent="-285750">
              <a:buFont typeface="Arial" panose="020B0604020202020204" pitchFamily="34" charset="0"/>
              <a:buChar char="•"/>
            </a:pPr>
            <a:r>
              <a:rPr lang="en-US" sz="1400" b="1"/>
              <a:t>Categorical Features</a:t>
            </a:r>
            <a:r>
              <a:rPr lang="en-US" sz="1400"/>
              <a:t>: The </a:t>
            </a:r>
            <a:r>
              <a:rPr lang="en-US" sz="1200">
                <a:solidFill>
                  <a:srgbClr val="000000"/>
                </a:solidFill>
                <a:latin typeface="Consolas" panose="020B0609020204030204" pitchFamily="49" charset="0"/>
              </a:rPr>
              <a:t>OneHotEncoder </a:t>
            </a:r>
            <a:r>
              <a:rPr lang="en-US" sz="1400"/>
              <a:t>is used to encode the categorical feature "ocean_proximity". One-hot encoding converts categorical values into a form that could be provided to ML algorithms to do a better job in prediction.</a:t>
            </a:r>
            <a:endParaRPr lang="en-US" sz="1200"/>
          </a:p>
        </p:txBody>
      </p:sp>
      <p:sp>
        <p:nvSpPr>
          <p:cNvPr id="17" name="TextBox 16">
            <a:extLst>
              <a:ext uri="{FF2B5EF4-FFF2-40B4-BE49-F238E27FC236}">
                <a16:creationId xmlns:a16="http://schemas.microsoft.com/office/drawing/2014/main" id="{C5610918-82A4-54F1-D6FD-EA2FFE0CD700}"/>
              </a:ext>
            </a:extLst>
          </p:cNvPr>
          <p:cNvSpPr txBox="1"/>
          <p:nvPr/>
        </p:nvSpPr>
        <p:spPr>
          <a:xfrm>
            <a:off x="2232248" y="1440734"/>
            <a:ext cx="7248128" cy="1077218"/>
          </a:xfrm>
          <a:prstGeom prst="rect">
            <a:avLst/>
          </a:prstGeom>
          <a:noFill/>
        </p:spPr>
        <p:txBody>
          <a:bodyPr wrap="square">
            <a:spAutoFit/>
          </a:bodyPr>
          <a:lstStyle/>
          <a:p>
            <a:pPr algn="ctr"/>
            <a:r>
              <a:rPr lang="en-US" sz="1600"/>
              <a:t>The </a:t>
            </a:r>
            <a:r>
              <a:rPr lang="en-US" sz="1400">
                <a:solidFill>
                  <a:srgbClr val="000000"/>
                </a:solidFill>
                <a:latin typeface="Consolas" panose="020B0609020204030204" pitchFamily="49" charset="0"/>
              </a:rPr>
              <a:t>ColumnTransformer</a:t>
            </a:r>
            <a:r>
              <a:rPr lang="en-US" sz="1600"/>
              <a:t> is a versatile tool that enables you to apply different transformations to columns of different data types within the same dataset. It's especially handy when working with pandas DataFrames, where you often deal with heterogeneous data.</a:t>
            </a:r>
          </a:p>
        </p:txBody>
      </p:sp>
      <p:cxnSp>
        <p:nvCxnSpPr>
          <p:cNvPr id="19" name="Straight Connector 18">
            <a:extLst>
              <a:ext uri="{FF2B5EF4-FFF2-40B4-BE49-F238E27FC236}">
                <a16:creationId xmlns:a16="http://schemas.microsoft.com/office/drawing/2014/main" id="{B01BD585-91AA-94FC-B37E-5BA16DA2ADC6}"/>
              </a:ext>
            </a:extLst>
          </p:cNvPr>
          <p:cNvCxnSpPr>
            <a:cxnSpLocks/>
          </p:cNvCxnSpPr>
          <p:nvPr/>
        </p:nvCxnSpPr>
        <p:spPr>
          <a:xfrm>
            <a:off x="2711624" y="1295344"/>
            <a:ext cx="6768752" cy="0"/>
          </a:xfrm>
          <a:prstGeom prst="line">
            <a:avLst/>
          </a:prstGeom>
          <a:ln w="57150">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4A821C4-46FF-7894-9C3D-7B11330DC645}"/>
              </a:ext>
            </a:extLst>
          </p:cNvPr>
          <p:cNvSpPr txBox="1"/>
          <p:nvPr/>
        </p:nvSpPr>
        <p:spPr>
          <a:xfrm>
            <a:off x="335360" y="3068960"/>
            <a:ext cx="6096000" cy="2677656"/>
          </a:xfrm>
          <a:prstGeom prst="rect">
            <a:avLst/>
          </a:prstGeom>
          <a:solidFill>
            <a:schemeClr val="bg1">
              <a:lumMod val="95000"/>
            </a:schemeClr>
          </a:solidFill>
        </p:spPr>
        <p:txBody>
          <a:bodyPr wrap="square">
            <a:spAutoFit/>
          </a:bodyPr>
          <a:lstStyle/>
          <a:p>
            <a:r>
              <a:rPr lang="da-DK" sz="1400" b="0">
                <a:solidFill>
                  <a:srgbClr val="0000FF"/>
                </a:solidFill>
                <a:effectLst/>
                <a:latin typeface="Consolas" panose="020B0609020204030204" pitchFamily="49" charset="0"/>
              </a:rPr>
              <a:t>from</a:t>
            </a:r>
            <a:r>
              <a:rPr lang="da-DK" sz="1400" b="0">
                <a:solidFill>
                  <a:srgbClr val="000000"/>
                </a:solidFill>
                <a:effectLst/>
                <a:latin typeface="Consolas" panose="020B0609020204030204" pitchFamily="49" charset="0"/>
              </a:rPr>
              <a:t> sklearn.compose </a:t>
            </a:r>
            <a:r>
              <a:rPr lang="da-DK" sz="1400" b="0">
                <a:solidFill>
                  <a:srgbClr val="0000FF"/>
                </a:solidFill>
                <a:effectLst/>
                <a:latin typeface="Consolas" panose="020B0609020204030204" pitchFamily="49" charset="0"/>
              </a:rPr>
              <a:t>import</a:t>
            </a:r>
            <a:r>
              <a:rPr lang="da-DK" sz="1400" b="0">
                <a:solidFill>
                  <a:srgbClr val="000000"/>
                </a:solidFill>
                <a:effectLst/>
                <a:latin typeface="Consolas" panose="020B0609020204030204" pitchFamily="49" charset="0"/>
              </a:rPr>
              <a:t> ColumnTransformer</a:t>
            </a:r>
          </a:p>
          <a:p>
            <a:r>
              <a:rPr lang="da-DK" sz="1400" b="0">
                <a:solidFill>
                  <a:srgbClr val="0000FF"/>
                </a:solidFill>
                <a:effectLst/>
                <a:latin typeface="Consolas" panose="020B0609020204030204" pitchFamily="49" charset="0"/>
              </a:rPr>
              <a:t>from</a:t>
            </a:r>
            <a:r>
              <a:rPr lang="da-DK" sz="1400" b="0">
                <a:solidFill>
                  <a:srgbClr val="000000"/>
                </a:solidFill>
                <a:effectLst/>
                <a:latin typeface="Consolas" panose="020B0609020204030204" pitchFamily="49" charset="0"/>
              </a:rPr>
              <a:t> sklearn.preprocessing </a:t>
            </a:r>
            <a:r>
              <a:rPr lang="da-DK" sz="1400" b="0">
                <a:solidFill>
                  <a:srgbClr val="0000FF"/>
                </a:solidFill>
                <a:effectLst/>
                <a:latin typeface="Consolas" panose="020B0609020204030204" pitchFamily="49" charset="0"/>
              </a:rPr>
              <a:t>import</a:t>
            </a:r>
            <a:r>
              <a:rPr lang="da-DK" sz="1400" b="0">
                <a:solidFill>
                  <a:srgbClr val="000000"/>
                </a:solidFill>
                <a:effectLst/>
                <a:latin typeface="Consolas" panose="020B0609020204030204" pitchFamily="49" charset="0"/>
              </a:rPr>
              <a:t> OneHotEncoder</a:t>
            </a:r>
          </a:p>
          <a:p>
            <a:br>
              <a:rPr lang="da-DK" sz="1400" b="0">
                <a:solidFill>
                  <a:srgbClr val="000000"/>
                </a:solidFill>
                <a:effectLst/>
                <a:latin typeface="Consolas" panose="020B0609020204030204" pitchFamily="49" charset="0"/>
              </a:rPr>
            </a:br>
            <a:r>
              <a:rPr lang="da-DK" sz="1400" b="0">
                <a:solidFill>
                  <a:srgbClr val="000000"/>
                </a:solidFill>
                <a:effectLst/>
                <a:latin typeface="Consolas" panose="020B0609020204030204" pitchFamily="49" charset="0"/>
              </a:rPr>
              <a:t>num_attribs = list(housing_num)</a:t>
            </a:r>
          </a:p>
          <a:p>
            <a:r>
              <a:rPr lang="da-DK" sz="1400" b="0">
                <a:solidFill>
                  <a:srgbClr val="000000"/>
                </a:solidFill>
                <a:effectLst/>
                <a:latin typeface="Consolas" panose="020B0609020204030204" pitchFamily="49" charset="0"/>
              </a:rPr>
              <a:t>cat_attribs = [</a:t>
            </a:r>
            <a:r>
              <a:rPr lang="da-DK" sz="1400" b="0">
                <a:solidFill>
                  <a:srgbClr val="A31515"/>
                </a:solidFill>
                <a:effectLst/>
                <a:latin typeface="Consolas" panose="020B0609020204030204" pitchFamily="49" charset="0"/>
              </a:rPr>
              <a:t>"ocean_proximity"</a:t>
            </a:r>
            <a:r>
              <a:rPr lang="da-DK" sz="1400" b="0">
                <a:solidFill>
                  <a:srgbClr val="000000"/>
                </a:solidFill>
                <a:effectLst/>
                <a:latin typeface="Consolas" panose="020B0609020204030204" pitchFamily="49" charset="0"/>
              </a:rPr>
              <a:t>]</a:t>
            </a:r>
          </a:p>
          <a:p>
            <a:br>
              <a:rPr lang="da-DK" sz="1400" b="0">
                <a:solidFill>
                  <a:srgbClr val="000000"/>
                </a:solidFill>
                <a:effectLst/>
                <a:latin typeface="Consolas" panose="020B0609020204030204" pitchFamily="49" charset="0"/>
              </a:rPr>
            </a:br>
            <a:r>
              <a:rPr lang="da-DK" sz="1400" b="0">
                <a:solidFill>
                  <a:srgbClr val="000000"/>
                </a:solidFill>
                <a:effectLst/>
                <a:latin typeface="Consolas" panose="020B0609020204030204" pitchFamily="49" charset="0"/>
              </a:rPr>
              <a:t>full_pipeline = ColumnTransformer([</a:t>
            </a:r>
          </a:p>
          <a:p>
            <a:r>
              <a:rPr lang="da-DK" sz="1400" b="0">
                <a:solidFill>
                  <a:srgbClr val="000000"/>
                </a:solidFill>
                <a:effectLst/>
                <a:latin typeface="Consolas" panose="020B0609020204030204" pitchFamily="49" charset="0"/>
              </a:rPr>
              <a:t>    (</a:t>
            </a:r>
            <a:r>
              <a:rPr lang="da-DK" sz="1400" b="0">
                <a:solidFill>
                  <a:srgbClr val="A31515"/>
                </a:solidFill>
                <a:effectLst/>
                <a:latin typeface="Consolas" panose="020B0609020204030204" pitchFamily="49" charset="0"/>
              </a:rPr>
              <a:t>"num"</a:t>
            </a:r>
            <a:r>
              <a:rPr lang="da-DK" sz="1400" b="0">
                <a:solidFill>
                  <a:srgbClr val="000000"/>
                </a:solidFill>
                <a:effectLst/>
                <a:latin typeface="Consolas" panose="020B0609020204030204" pitchFamily="49" charset="0"/>
              </a:rPr>
              <a:t>, num_pipeline, num_attribs),</a:t>
            </a:r>
          </a:p>
          <a:p>
            <a:r>
              <a:rPr lang="da-DK" sz="1400" b="0">
                <a:solidFill>
                  <a:srgbClr val="000000"/>
                </a:solidFill>
                <a:effectLst/>
                <a:latin typeface="Consolas" panose="020B0609020204030204" pitchFamily="49" charset="0"/>
              </a:rPr>
              <a:t>    (</a:t>
            </a:r>
            <a:r>
              <a:rPr lang="da-DK" sz="1400" b="0">
                <a:solidFill>
                  <a:srgbClr val="A31515"/>
                </a:solidFill>
                <a:effectLst/>
                <a:latin typeface="Consolas" panose="020B0609020204030204" pitchFamily="49" charset="0"/>
              </a:rPr>
              <a:t>"cat"</a:t>
            </a:r>
            <a:r>
              <a:rPr lang="da-DK" sz="1400" b="0">
                <a:solidFill>
                  <a:srgbClr val="000000"/>
                </a:solidFill>
                <a:effectLst/>
                <a:latin typeface="Consolas" panose="020B0609020204030204" pitchFamily="49" charset="0"/>
              </a:rPr>
              <a:t>, OneHotEncoder(), cat_attribs),</a:t>
            </a:r>
          </a:p>
          <a:p>
            <a:r>
              <a:rPr lang="da-DK" sz="1400" b="0">
                <a:solidFill>
                  <a:srgbClr val="000000"/>
                </a:solidFill>
                <a:effectLst/>
                <a:latin typeface="Consolas" panose="020B0609020204030204" pitchFamily="49" charset="0"/>
              </a:rPr>
              <a:t>])</a:t>
            </a:r>
          </a:p>
          <a:p>
            <a:br>
              <a:rPr lang="da-DK" sz="1400" b="0">
                <a:solidFill>
                  <a:srgbClr val="000000"/>
                </a:solidFill>
                <a:effectLst/>
                <a:latin typeface="Consolas" panose="020B0609020204030204" pitchFamily="49" charset="0"/>
              </a:rPr>
            </a:br>
            <a:r>
              <a:rPr lang="da-DK" sz="1400" b="0">
                <a:solidFill>
                  <a:srgbClr val="000000"/>
                </a:solidFill>
                <a:effectLst/>
                <a:latin typeface="Consolas" panose="020B0609020204030204" pitchFamily="49" charset="0"/>
              </a:rPr>
              <a:t>housing_prepared = full_pipeline.fit_transform(housing)</a:t>
            </a:r>
          </a:p>
        </p:txBody>
      </p:sp>
    </p:spTree>
    <p:extLst>
      <p:ext uri="{BB962C8B-B14F-4D97-AF65-F5344CB8AC3E}">
        <p14:creationId xmlns:p14="http://schemas.microsoft.com/office/powerpoint/2010/main" val="93329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0AE60F8C-6BF2-7ECC-1618-30970307858A}"/>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29840090-F132-B15E-D712-5B9391712EA3}"/>
              </a:ext>
            </a:extLst>
          </p:cNvPr>
          <p:cNvSpPr>
            <a:spLocks noGrp="1"/>
          </p:cNvSpPr>
          <p:nvPr>
            <p:ph type="title"/>
          </p:nvPr>
        </p:nvSpPr>
        <p:spPr>
          <a:xfrm>
            <a:off x="838200" y="365125"/>
            <a:ext cx="10515600" cy="1325563"/>
          </a:xfrm>
        </p:spPr>
        <p:txBody>
          <a:bodyPr>
            <a:normAutofit/>
          </a:bodyPr>
          <a:lstStyle/>
          <a:p>
            <a:r>
              <a:rPr lang="en-US">
                <a:solidFill>
                  <a:srgbClr val="FFFFFF"/>
                </a:solidFill>
              </a:rPr>
              <a:t>Key Takeaways</a:t>
            </a:r>
          </a:p>
        </p:txBody>
      </p:sp>
      <p:graphicFrame>
        <p:nvGraphicFramePr>
          <p:cNvPr id="31" name="Content Placeholder 5">
            <a:extLst>
              <a:ext uri="{FF2B5EF4-FFF2-40B4-BE49-F238E27FC236}">
                <a16:creationId xmlns:a16="http://schemas.microsoft.com/office/drawing/2014/main" id="{EBC3B23A-3347-E8FB-CCF9-E8529E2D6528}"/>
              </a:ext>
            </a:extLst>
          </p:cNvPr>
          <p:cNvGraphicFramePr>
            <a:graphicFrameLocks noGrp="1"/>
          </p:cNvGraphicFramePr>
          <p:nvPr>
            <p:ph idx="1"/>
            <p:extLst>
              <p:ext uri="{D42A27DB-BD31-4B8C-83A1-F6EECF244321}">
                <p14:modId xmlns:p14="http://schemas.microsoft.com/office/powerpoint/2010/main" val="29015113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24860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F67D6BC30F8DDD4CAAA0A93C68AB7DF2" ma:contentTypeVersion="14" ma:contentTypeDescription="Opret et nyt dokument." ma:contentTypeScope="" ma:versionID="58fc5ad1e18aaef09c0d31eae6eb736d">
  <xsd:schema xmlns:xsd="http://www.w3.org/2001/XMLSchema" xmlns:xs="http://www.w3.org/2001/XMLSchema" xmlns:p="http://schemas.microsoft.com/office/2006/metadata/properties" xmlns:ns3="719ec719-822f-4136-b373-f06d254d1ce2" xmlns:ns4="0143e106-35b8-40fd-b4e5-3794ae9df057" targetNamespace="http://schemas.microsoft.com/office/2006/metadata/properties" ma:root="true" ma:fieldsID="3f4c3d2e2e989528e5feffe213e0547a" ns3:_="" ns4:_="">
    <xsd:import namespace="719ec719-822f-4136-b373-f06d254d1ce2"/>
    <xsd:import namespace="0143e106-35b8-40fd-b4e5-3794ae9df05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9ec719-822f-4136-b373-f06d254d1c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43e106-35b8-40fd-b4e5-3794ae9df057" elementFormDefault="qualified">
    <xsd:import namespace="http://schemas.microsoft.com/office/2006/documentManagement/types"/>
    <xsd:import namespace="http://schemas.microsoft.com/office/infopath/2007/PartnerControls"/>
    <xsd:element name="SharedWithUsers" ma:index="19"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Delt med detaljer" ma:internalName="SharedWithDetails" ma:readOnly="true">
      <xsd:simpleType>
        <xsd:restriction base="dms:Note">
          <xsd:maxLength value="255"/>
        </xsd:restriction>
      </xsd:simpleType>
    </xsd:element>
    <xsd:element name="SharingHintHash" ma:index="21" nillable="true" ma:displayName="Hashværdi for deling"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F3E0F5-FF20-4108-88C5-8787268C1616}">
  <ds:schemaRefs>
    <ds:schemaRef ds:uri="http://schemas.microsoft.com/sharepoint/v3/contenttype/forms"/>
  </ds:schemaRefs>
</ds:datastoreItem>
</file>

<file path=customXml/itemProps2.xml><?xml version="1.0" encoding="utf-8"?>
<ds:datastoreItem xmlns:ds="http://schemas.openxmlformats.org/officeDocument/2006/customXml" ds:itemID="{48EFBA38-B95B-4F58-982B-4AE41D9B27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9ec719-822f-4136-b373-f06d254d1ce2"/>
    <ds:schemaRef ds:uri="0143e106-35b8-40fd-b4e5-3794ae9df0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5BFD68-F88F-4539-B449-A71B2939E4B9}">
  <ds:schemaRefs>
    <ds:schemaRef ds:uri="http://schemas.microsoft.com/office/2006/metadata/properties"/>
    <ds:schemaRef ds:uri="http://purl.org/dc/terms/"/>
    <ds:schemaRef ds:uri="719ec719-822f-4136-b373-f06d254d1ce2"/>
    <ds:schemaRef ds:uri="0143e106-35b8-40fd-b4e5-3794ae9df057"/>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12343</TotalTime>
  <Words>896</Words>
  <Application>Microsoft Office PowerPoint</Application>
  <PresentationFormat>Widescreen</PresentationFormat>
  <Paragraphs>148</Paragraphs>
  <Slides>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Calibri Light</vt:lpstr>
      <vt:lpstr>Candara</vt:lpstr>
      <vt:lpstr>Consolas</vt:lpstr>
      <vt:lpstr>Tahoma</vt:lpstr>
      <vt:lpstr>Verdana</vt:lpstr>
      <vt:lpstr>Wingdings</vt:lpstr>
      <vt:lpstr>Office Theme</vt:lpstr>
      <vt:lpstr>Introduction to machine learning</vt:lpstr>
      <vt:lpstr>The Machine Learning Pipeline</vt:lpstr>
      <vt:lpstr>Data Preparation</vt:lpstr>
      <vt:lpstr>Data Preparation</vt:lpstr>
      <vt:lpstr>Data Preparation: Exploration &amp; Quality Assessment</vt:lpstr>
      <vt:lpstr>Building Pipelines in Python</vt:lpstr>
      <vt:lpstr>Full Pipeline with Column Transformation</vt:lpstr>
      <vt:lpstr>Key Takeaways</vt:lpstr>
    </vt:vector>
  </TitlesOfParts>
  <Manager/>
  <Company>VIA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 1</dc:title>
  <dc:subject>Introduction</dc:subject>
  <dc:creator>Richard Brooks</dc:creator>
  <cp:keywords/>
  <dc:description/>
  <cp:lastModifiedBy>Richard Brooks (RIB) | VIA</cp:lastModifiedBy>
  <cp:revision>93</cp:revision>
  <cp:lastPrinted>2005-09-02T04:15:44Z</cp:lastPrinted>
  <dcterms:created xsi:type="dcterms:W3CDTF">2013-02-03T22:09:25Z</dcterms:created>
  <dcterms:modified xsi:type="dcterms:W3CDTF">2024-08-29T09:21:15Z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0x010100F67D6BC30F8DDD4CAAA0A93C68AB7DF2</vt:lpwstr>
  </property>
</Properties>
</file>