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064" r:id="rId4"/>
    <p:sldMasterId id="2147485079" r:id="rId5"/>
  </p:sldMasterIdLst>
  <p:notesMasterIdLst>
    <p:notesMasterId r:id="rId46"/>
  </p:notesMasterIdLst>
  <p:handoutMasterIdLst>
    <p:handoutMasterId r:id="rId47"/>
  </p:handoutMasterIdLst>
  <p:sldIdLst>
    <p:sldId id="256" r:id="rId6"/>
    <p:sldId id="1860" r:id="rId7"/>
    <p:sldId id="309" r:id="rId8"/>
    <p:sldId id="1858" r:id="rId9"/>
    <p:sldId id="266" r:id="rId10"/>
    <p:sldId id="1247" r:id="rId11"/>
    <p:sldId id="1249" r:id="rId12"/>
    <p:sldId id="1250" r:id="rId13"/>
    <p:sldId id="257" r:id="rId14"/>
    <p:sldId id="1882" r:id="rId15"/>
    <p:sldId id="1861" r:id="rId16"/>
    <p:sldId id="1862" r:id="rId17"/>
    <p:sldId id="1863" r:id="rId18"/>
    <p:sldId id="1864" r:id="rId19"/>
    <p:sldId id="1253" r:id="rId20"/>
    <p:sldId id="283" r:id="rId21"/>
    <p:sldId id="1877" r:id="rId22"/>
    <p:sldId id="1872" r:id="rId23"/>
    <p:sldId id="270" r:id="rId24"/>
    <p:sldId id="271" r:id="rId25"/>
    <p:sldId id="272" r:id="rId26"/>
    <p:sldId id="273" r:id="rId27"/>
    <p:sldId id="1873" r:id="rId28"/>
    <p:sldId id="274" r:id="rId29"/>
    <p:sldId id="1865" r:id="rId30"/>
    <p:sldId id="267" r:id="rId31"/>
    <p:sldId id="1859" r:id="rId32"/>
    <p:sldId id="269" r:id="rId33"/>
    <p:sldId id="287" r:id="rId34"/>
    <p:sldId id="1874" r:id="rId35"/>
    <p:sldId id="1867" r:id="rId36"/>
    <p:sldId id="275" r:id="rId37"/>
    <p:sldId id="292" r:id="rId38"/>
    <p:sldId id="1880" r:id="rId39"/>
    <p:sldId id="1881" r:id="rId40"/>
    <p:sldId id="1870" r:id="rId41"/>
    <p:sldId id="297" r:id="rId42"/>
    <p:sldId id="298" r:id="rId43"/>
    <p:sldId id="299" r:id="rId44"/>
    <p:sldId id="187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00" autoAdjust="0"/>
  </p:normalViewPr>
  <p:slideViewPr>
    <p:cSldViewPr>
      <p:cViewPr varScale="1">
        <p:scale>
          <a:sx n="109" d="100"/>
          <a:sy n="109" d="100"/>
        </p:scale>
        <p:origin x="504"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Brooks (RIB) | VIA" userId="d218e636-6c12-4060-8e5d-4173eee525b6" providerId="ADAL" clId="{9E28B0A7-1A08-49E2-A8D7-BD74CBBCC6A7}"/>
    <pc:docChg chg="undo custSel addSld delSld modSld">
      <pc:chgData name="Richard Brooks (RIB) | VIA" userId="d218e636-6c12-4060-8e5d-4173eee525b6" providerId="ADAL" clId="{9E28B0A7-1A08-49E2-A8D7-BD74CBBCC6A7}" dt="2023-06-15T06:39:22.993" v="24" actId="2696"/>
      <pc:docMkLst>
        <pc:docMk/>
      </pc:docMkLst>
      <pc:sldChg chg="addSp delSp modSp del mod">
        <pc:chgData name="Richard Brooks (RIB) | VIA" userId="d218e636-6c12-4060-8e5d-4173eee525b6" providerId="ADAL" clId="{9E28B0A7-1A08-49E2-A8D7-BD74CBBCC6A7}" dt="2023-06-15T06:39:22.993" v="24" actId="2696"/>
        <pc:sldMkLst>
          <pc:docMk/>
          <pc:sldMk cId="0" sldId="277"/>
        </pc:sldMkLst>
        <pc:spChg chg="mod">
          <ac:chgData name="Richard Brooks (RIB) | VIA" userId="d218e636-6c12-4060-8e5d-4173eee525b6" providerId="ADAL" clId="{9E28B0A7-1A08-49E2-A8D7-BD74CBBCC6A7}" dt="2023-06-15T06:38:20.894" v="7" actId="20577"/>
          <ac:spMkLst>
            <pc:docMk/>
            <pc:sldMk cId="0" sldId="277"/>
            <ac:spMk id="22" creationId="{A7CC5632-28E2-48E2-A3EE-0517F53E1172}"/>
          </ac:spMkLst>
        </pc:spChg>
        <pc:spChg chg="add del mod">
          <ac:chgData name="Richard Brooks (RIB) | VIA" userId="d218e636-6c12-4060-8e5d-4173eee525b6" providerId="ADAL" clId="{9E28B0A7-1A08-49E2-A8D7-BD74CBBCC6A7}" dt="2023-06-15T06:38:31.828" v="21" actId="20577"/>
          <ac:spMkLst>
            <pc:docMk/>
            <pc:sldMk cId="0" sldId="277"/>
            <ac:spMk id="23" creationId="{FCF5B9CC-5153-43D8-BA72-90B2503779E1}"/>
          </ac:spMkLst>
        </pc:spChg>
        <pc:spChg chg="add del mod">
          <ac:chgData name="Richard Brooks (RIB) | VIA" userId="d218e636-6c12-4060-8e5d-4173eee525b6" providerId="ADAL" clId="{9E28B0A7-1A08-49E2-A8D7-BD74CBBCC6A7}" dt="2023-06-15T06:38:25.288" v="15" actId="20577"/>
          <ac:spMkLst>
            <pc:docMk/>
            <pc:sldMk cId="0" sldId="277"/>
            <ac:spMk id="24" creationId="{4C03F236-FBA8-4E4B-9EC5-C7C702B2FF15}"/>
          </ac:spMkLst>
        </pc:spChg>
      </pc:sldChg>
      <pc:sldChg chg="add del">
        <pc:chgData name="Richard Brooks (RIB) | VIA" userId="d218e636-6c12-4060-8e5d-4173eee525b6" providerId="ADAL" clId="{9E28B0A7-1A08-49E2-A8D7-BD74CBBCC6A7}" dt="2023-06-15T06:39:22.993" v="24" actId="2696"/>
        <pc:sldMkLst>
          <pc:docMk/>
          <pc:sldMk cId="1174291502" sldId="390"/>
        </pc:sldMkLst>
      </pc:sldChg>
      <pc:sldChg chg="add del">
        <pc:chgData name="Richard Brooks (RIB) | VIA" userId="d218e636-6c12-4060-8e5d-4173eee525b6" providerId="ADAL" clId="{9E28B0A7-1A08-49E2-A8D7-BD74CBBCC6A7}" dt="2023-06-15T06:39:22.993" v="24" actId="2696"/>
        <pc:sldMkLst>
          <pc:docMk/>
          <pc:sldMk cId="2290831471" sldId="391"/>
        </pc:sldMkLst>
      </pc:sldChg>
      <pc:sldChg chg="add del">
        <pc:chgData name="Richard Brooks (RIB) | VIA" userId="d218e636-6c12-4060-8e5d-4173eee525b6" providerId="ADAL" clId="{9E28B0A7-1A08-49E2-A8D7-BD74CBBCC6A7}" dt="2023-06-15T06:39:22.993" v="24" actId="2696"/>
        <pc:sldMkLst>
          <pc:docMk/>
          <pc:sldMk cId="2427202239" sldId="1878"/>
        </pc:sldMkLst>
      </pc:sldChg>
      <pc:sldChg chg="add del">
        <pc:chgData name="Richard Brooks (RIB) | VIA" userId="d218e636-6c12-4060-8e5d-4173eee525b6" providerId="ADAL" clId="{9E28B0A7-1A08-49E2-A8D7-BD74CBBCC6A7}" dt="2023-06-15T06:39:22.993" v="24" actId="2696"/>
        <pc:sldMkLst>
          <pc:docMk/>
          <pc:sldMk cId="350939668" sldId="1881"/>
        </pc:sldMkLst>
      </pc:sldChg>
    </pc:docChg>
  </pc:docChgLst>
  <pc:docChgLst>
    <pc:chgData name="Richard Brooks (RIB) | VIA" userId="d218e636-6c12-4060-8e5d-4173eee525b6" providerId="ADAL" clId="{865D2171-EF65-460E-8EAD-FAB32E1AB905}"/>
    <pc:docChg chg="undo custSel addSld delSld modSld sldOrd">
      <pc:chgData name="Richard Brooks (RIB) | VIA" userId="d218e636-6c12-4060-8e5d-4173eee525b6" providerId="ADAL" clId="{865D2171-EF65-460E-8EAD-FAB32E1AB905}" dt="2024-03-05T12:10:52.615" v="591" actId="13926"/>
      <pc:docMkLst>
        <pc:docMk/>
      </pc:docMkLst>
      <pc:sldChg chg="modTransition">
        <pc:chgData name="Richard Brooks (RIB) | VIA" userId="d218e636-6c12-4060-8e5d-4173eee525b6" providerId="ADAL" clId="{865D2171-EF65-460E-8EAD-FAB32E1AB905}" dt="2024-03-04T09:00:42.281" v="268"/>
        <pc:sldMkLst>
          <pc:docMk/>
          <pc:sldMk cId="0" sldId="256"/>
        </pc:sldMkLst>
      </pc:sldChg>
      <pc:sldChg chg="addSp delSp modSp add mod modTransition">
        <pc:chgData name="Richard Brooks (RIB) | VIA" userId="d218e636-6c12-4060-8e5d-4173eee525b6" providerId="ADAL" clId="{865D2171-EF65-460E-8EAD-FAB32E1AB905}" dt="2024-03-04T10:39:13.790" v="415" actId="1076"/>
        <pc:sldMkLst>
          <pc:docMk/>
          <pc:sldMk cId="0" sldId="257"/>
        </pc:sldMkLst>
        <pc:spChg chg="add del mod">
          <ac:chgData name="Richard Brooks (RIB) | VIA" userId="d218e636-6c12-4060-8e5d-4173eee525b6" providerId="ADAL" clId="{865D2171-EF65-460E-8EAD-FAB32E1AB905}" dt="2024-03-04T10:39:07.707" v="414" actId="478"/>
          <ac:spMkLst>
            <pc:docMk/>
            <pc:sldMk cId="0" sldId="257"/>
            <ac:spMk id="3" creationId="{05C3FEEA-B504-6DE6-70AB-74D2467573D0}"/>
          </ac:spMkLst>
        </pc:spChg>
        <pc:spChg chg="mod">
          <ac:chgData name="Richard Brooks (RIB) | VIA" userId="d218e636-6c12-4060-8e5d-4173eee525b6" providerId="ADAL" clId="{865D2171-EF65-460E-8EAD-FAB32E1AB905}" dt="2024-03-04T09:16:31.925" v="280" actId="207"/>
          <ac:spMkLst>
            <pc:docMk/>
            <pc:sldMk cId="0" sldId="257"/>
            <ac:spMk id="4098" creationId="{95397D04-70FA-3338-F9B2-1C7586653E63}"/>
          </ac:spMkLst>
        </pc:spChg>
        <pc:spChg chg="mod">
          <ac:chgData name="Richard Brooks (RIB) | VIA" userId="d218e636-6c12-4060-8e5d-4173eee525b6" providerId="ADAL" clId="{865D2171-EF65-460E-8EAD-FAB32E1AB905}" dt="2024-03-04T10:38:22.259" v="408" actId="404"/>
          <ac:spMkLst>
            <pc:docMk/>
            <pc:sldMk cId="0" sldId="257"/>
            <ac:spMk id="4099" creationId="{29280038-87C1-C238-1855-ED44E123F090}"/>
          </ac:spMkLst>
        </pc:spChg>
        <pc:picChg chg="add mod">
          <ac:chgData name="Richard Brooks (RIB) | VIA" userId="d218e636-6c12-4060-8e5d-4173eee525b6" providerId="ADAL" clId="{865D2171-EF65-460E-8EAD-FAB32E1AB905}" dt="2024-03-04T10:39:13.790" v="415" actId="1076"/>
          <ac:picMkLst>
            <pc:docMk/>
            <pc:sldMk cId="0" sldId="257"/>
            <ac:picMk id="4" creationId="{72371330-509E-3666-D148-9C83F4196110}"/>
          </ac:picMkLst>
        </pc:picChg>
      </pc:sldChg>
      <pc:sldChg chg="del">
        <pc:chgData name="Richard Brooks (RIB) | VIA" userId="d218e636-6c12-4060-8e5d-4173eee525b6" providerId="ADAL" clId="{865D2171-EF65-460E-8EAD-FAB32E1AB905}" dt="2024-03-04T07:58:31.401" v="3" actId="47"/>
        <pc:sldMkLst>
          <pc:docMk/>
          <pc:sldMk cId="0" sldId="259"/>
        </pc:sldMkLst>
      </pc:sldChg>
      <pc:sldChg chg="del">
        <pc:chgData name="Richard Brooks (RIB) | VIA" userId="d218e636-6c12-4060-8e5d-4173eee525b6" providerId="ADAL" clId="{865D2171-EF65-460E-8EAD-FAB32E1AB905}" dt="2024-03-04T07:58:32.873" v="4" actId="47"/>
        <pc:sldMkLst>
          <pc:docMk/>
          <pc:sldMk cId="0" sldId="261"/>
        </pc:sldMkLst>
      </pc:sldChg>
      <pc:sldChg chg="del">
        <pc:chgData name="Richard Brooks (RIB) | VIA" userId="d218e636-6c12-4060-8e5d-4173eee525b6" providerId="ADAL" clId="{865D2171-EF65-460E-8EAD-FAB32E1AB905}" dt="2024-03-04T07:58:34.315" v="5" actId="47"/>
        <pc:sldMkLst>
          <pc:docMk/>
          <pc:sldMk cId="0" sldId="264"/>
        </pc:sldMkLst>
      </pc:sldChg>
      <pc:sldChg chg="modSp mod modTransition">
        <pc:chgData name="Richard Brooks (RIB) | VIA" userId="d218e636-6c12-4060-8e5d-4173eee525b6" providerId="ADAL" clId="{865D2171-EF65-460E-8EAD-FAB32E1AB905}" dt="2024-03-05T08:49:06.942" v="454" actId="20577"/>
        <pc:sldMkLst>
          <pc:docMk/>
          <pc:sldMk cId="0" sldId="266"/>
        </pc:sldMkLst>
        <pc:spChg chg="mod">
          <ac:chgData name="Richard Brooks (RIB) | VIA" userId="d218e636-6c12-4060-8e5d-4173eee525b6" providerId="ADAL" clId="{865D2171-EF65-460E-8EAD-FAB32E1AB905}" dt="2024-03-05T08:49:06.942" v="454" actId="20577"/>
          <ac:spMkLst>
            <pc:docMk/>
            <pc:sldMk cId="0" sldId="266"/>
            <ac:spMk id="6" creationId="{00000000-0000-0000-0000-000000000000}"/>
          </ac:spMkLst>
        </pc:spChg>
      </pc:sldChg>
      <pc:sldChg chg="addSp modSp add mod">
        <pc:chgData name="Richard Brooks (RIB) | VIA" userId="d218e636-6c12-4060-8e5d-4173eee525b6" providerId="ADAL" clId="{865D2171-EF65-460E-8EAD-FAB32E1AB905}" dt="2024-03-04T08:31:22.622" v="156" actId="207"/>
        <pc:sldMkLst>
          <pc:docMk/>
          <pc:sldMk cId="3126937899" sldId="267"/>
        </pc:sldMkLst>
        <pc:spChg chg="add mod">
          <ac:chgData name="Richard Brooks (RIB) | VIA" userId="d218e636-6c12-4060-8e5d-4173eee525b6" providerId="ADAL" clId="{865D2171-EF65-460E-8EAD-FAB32E1AB905}" dt="2024-03-04T08:31:06.014" v="154"/>
          <ac:spMkLst>
            <pc:docMk/>
            <pc:sldMk cId="3126937899" sldId="267"/>
            <ac:spMk id="3" creationId="{62E6C09F-3DD3-304F-49FF-3C7C7BE294EE}"/>
          </ac:spMkLst>
        </pc:spChg>
        <pc:spChg chg="mod">
          <ac:chgData name="Richard Brooks (RIB) | VIA" userId="d218e636-6c12-4060-8e5d-4173eee525b6" providerId="ADAL" clId="{865D2171-EF65-460E-8EAD-FAB32E1AB905}" dt="2024-03-04T08:31:22.622" v="156" actId="207"/>
          <ac:spMkLst>
            <pc:docMk/>
            <pc:sldMk cId="3126937899" sldId="267"/>
            <ac:spMk id="33" creationId="{69813F99-46C7-E2D6-1375-CF93FFD8BFFC}"/>
          </ac:spMkLst>
        </pc:spChg>
      </pc:sldChg>
      <pc:sldChg chg="addSp delSp modSp del mod modTransition">
        <pc:chgData name="Richard Brooks (RIB) | VIA" userId="d218e636-6c12-4060-8e5d-4173eee525b6" providerId="ADAL" clId="{865D2171-EF65-460E-8EAD-FAB32E1AB905}" dt="2024-03-04T09:03:10.899" v="277" actId="1076"/>
        <pc:sldMkLst>
          <pc:docMk/>
          <pc:sldMk cId="1562677767" sldId="269"/>
        </pc:sldMkLst>
        <pc:spChg chg="add mod">
          <ac:chgData name="Richard Brooks (RIB) | VIA" userId="d218e636-6c12-4060-8e5d-4173eee525b6" providerId="ADAL" clId="{865D2171-EF65-460E-8EAD-FAB32E1AB905}" dt="2024-03-04T09:03:10.899" v="277" actId="1076"/>
          <ac:spMkLst>
            <pc:docMk/>
            <pc:sldMk cId="1562677767" sldId="269"/>
            <ac:spMk id="3" creationId="{8F5C4704-13A8-0295-E105-635A3FE44AC0}"/>
          </ac:spMkLst>
        </pc:spChg>
        <pc:spChg chg="del">
          <ac:chgData name="Richard Brooks (RIB) | VIA" userId="d218e636-6c12-4060-8e5d-4173eee525b6" providerId="ADAL" clId="{865D2171-EF65-460E-8EAD-FAB32E1AB905}" dt="2024-03-04T09:02:31.630" v="269" actId="478"/>
          <ac:spMkLst>
            <pc:docMk/>
            <pc:sldMk cId="1562677767" sldId="269"/>
            <ac:spMk id="6" creationId="{125A8440-03F7-6DA8-6E96-A5897D9696B0}"/>
          </ac:spMkLst>
        </pc:spChg>
        <pc:spChg chg="mod">
          <ac:chgData name="Richard Brooks (RIB) | VIA" userId="d218e636-6c12-4060-8e5d-4173eee525b6" providerId="ADAL" clId="{865D2171-EF65-460E-8EAD-FAB32E1AB905}" dt="2024-03-04T08:29:48.107" v="148" actId="20577"/>
          <ac:spMkLst>
            <pc:docMk/>
            <pc:sldMk cId="1562677767" sldId="269"/>
            <ac:spMk id="8" creationId="{CB4BA154-5E48-08FF-A3F0-2CABAF123A70}"/>
          </ac:spMkLst>
        </pc:spChg>
        <pc:spChg chg="del">
          <ac:chgData name="Richard Brooks (RIB) | VIA" userId="d218e636-6c12-4060-8e5d-4173eee525b6" providerId="ADAL" clId="{865D2171-EF65-460E-8EAD-FAB32E1AB905}" dt="2024-03-04T09:02:36.270" v="271" actId="478"/>
          <ac:spMkLst>
            <pc:docMk/>
            <pc:sldMk cId="1562677767" sldId="269"/>
            <ac:spMk id="9" creationId="{03E92F73-2597-1ADE-D5F7-35C399763DD2}"/>
          </ac:spMkLst>
        </pc:spChg>
        <pc:spChg chg="del">
          <ac:chgData name="Richard Brooks (RIB) | VIA" userId="d218e636-6c12-4060-8e5d-4173eee525b6" providerId="ADAL" clId="{865D2171-EF65-460E-8EAD-FAB32E1AB905}" dt="2024-03-04T09:02:32.823" v="270" actId="478"/>
          <ac:spMkLst>
            <pc:docMk/>
            <pc:sldMk cId="1562677767" sldId="269"/>
            <ac:spMk id="10" creationId="{611F7086-A32C-63BD-1DE8-A8537625E06A}"/>
          </ac:spMkLst>
        </pc:spChg>
        <pc:spChg chg="del">
          <ac:chgData name="Richard Brooks (RIB) | VIA" userId="d218e636-6c12-4060-8e5d-4173eee525b6" providerId="ADAL" clId="{865D2171-EF65-460E-8EAD-FAB32E1AB905}" dt="2024-03-04T09:03:07.190" v="276" actId="478"/>
          <ac:spMkLst>
            <pc:docMk/>
            <pc:sldMk cId="1562677767" sldId="269"/>
            <ac:spMk id="12" creationId="{9180678B-5F78-88BA-BDA2-AA85B104D81A}"/>
          </ac:spMkLst>
        </pc:spChg>
        <pc:spChg chg="mod">
          <ac:chgData name="Richard Brooks (RIB) | VIA" userId="d218e636-6c12-4060-8e5d-4173eee525b6" providerId="ADAL" clId="{865D2171-EF65-460E-8EAD-FAB32E1AB905}" dt="2024-03-04T08:30:17.901" v="152" actId="207"/>
          <ac:spMkLst>
            <pc:docMk/>
            <pc:sldMk cId="1562677767" sldId="269"/>
            <ac:spMk id="13" creationId="{597CBD10-2BEA-0AB9-EF02-E5CBF483A21E}"/>
          </ac:spMkLst>
        </pc:spChg>
      </pc:sldChg>
      <pc:sldChg chg="ord modTransition">
        <pc:chgData name="Richard Brooks (RIB) | VIA" userId="d218e636-6c12-4060-8e5d-4173eee525b6" providerId="ADAL" clId="{865D2171-EF65-460E-8EAD-FAB32E1AB905}" dt="2024-03-04T09:00:42.281" v="268"/>
        <pc:sldMkLst>
          <pc:docMk/>
          <pc:sldMk cId="0" sldId="270"/>
        </pc:sldMkLst>
      </pc:sldChg>
      <pc:sldChg chg="mod modTransition modShow">
        <pc:chgData name="Richard Brooks (RIB) | VIA" userId="d218e636-6c12-4060-8e5d-4173eee525b6" providerId="ADAL" clId="{865D2171-EF65-460E-8EAD-FAB32E1AB905}" dt="2024-03-05T09:50:39.577" v="575" actId="729"/>
        <pc:sldMkLst>
          <pc:docMk/>
          <pc:sldMk cId="0" sldId="271"/>
        </pc:sldMkLst>
      </pc:sldChg>
      <pc:sldChg chg="mod modTransition modShow">
        <pc:chgData name="Richard Brooks (RIB) | VIA" userId="d218e636-6c12-4060-8e5d-4173eee525b6" providerId="ADAL" clId="{865D2171-EF65-460E-8EAD-FAB32E1AB905}" dt="2024-03-05T09:50:45.150" v="576" actId="729"/>
        <pc:sldMkLst>
          <pc:docMk/>
          <pc:sldMk cId="0" sldId="272"/>
        </pc:sldMkLst>
      </pc:sldChg>
      <pc:sldChg chg="mod modTransition modShow">
        <pc:chgData name="Richard Brooks (RIB) | VIA" userId="d218e636-6c12-4060-8e5d-4173eee525b6" providerId="ADAL" clId="{865D2171-EF65-460E-8EAD-FAB32E1AB905}" dt="2024-03-05T09:50:50.096" v="577" actId="729"/>
        <pc:sldMkLst>
          <pc:docMk/>
          <pc:sldMk cId="0" sldId="273"/>
        </pc:sldMkLst>
      </pc:sldChg>
      <pc:sldChg chg="mod modTransition modShow">
        <pc:chgData name="Richard Brooks (RIB) | VIA" userId="d218e636-6c12-4060-8e5d-4173eee525b6" providerId="ADAL" clId="{865D2171-EF65-460E-8EAD-FAB32E1AB905}" dt="2024-03-05T09:50:57.794" v="579" actId="729"/>
        <pc:sldMkLst>
          <pc:docMk/>
          <pc:sldMk cId="0" sldId="274"/>
        </pc:sldMkLst>
      </pc:sldChg>
      <pc:sldChg chg="delSp modSp mod ord modTransition">
        <pc:chgData name="Richard Brooks (RIB) | VIA" userId="d218e636-6c12-4060-8e5d-4173eee525b6" providerId="ADAL" clId="{865D2171-EF65-460E-8EAD-FAB32E1AB905}" dt="2024-03-05T09:51:51.303" v="587" actId="20577"/>
        <pc:sldMkLst>
          <pc:docMk/>
          <pc:sldMk cId="0" sldId="275"/>
        </pc:sldMkLst>
        <pc:spChg chg="mod">
          <ac:chgData name="Richard Brooks (RIB) | VIA" userId="d218e636-6c12-4060-8e5d-4173eee525b6" providerId="ADAL" clId="{865D2171-EF65-460E-8EAD-FAB32E1AB905}" dt="2024-03-05T09:51:51.303" v="587" actId="20577"/>
          <ac:spMkLst>
            <pc:docMk/>
            <pc:sldMk cId="0" sldId="275"/>
            <ac:spMk id="6" creationId="{00000000-0000-0000-0000-000000000000}"/>
          </ac:spMkLst>
        </pc:spChg>
        <pc:spChg chg="del">
          <ac:chgData name="Richard Brooks (RIB) | VIA" userId="d218e636-6c12-4060-8e5d-4173eee525b6" providerId="ADAL" clId="{865D2171-EF65-460E-8EAD-FAB32E1AB905}" dt="2024-03-04T09:26:47.670" v="320" actId="478"/>
          <ac:spMkLst>
            <pc:docMk/>
            <pc:sldMk cId="0" sldId="275"/>
            <ac:spMk id="10" creationId="{00000000-0000-0000-0000-000000000000}"/>
          </ac:spMkLst>
        </pc:spChg>
      </pc:sldChg>
      <pc:sldChg chg="modSp add mod ord">
        <pc:chgData name="Richard Brooks (RIB) | VIA" userId="d218e636-6c12-4060-8e5d-4173eee525b6" providerId="ADAL" clId="{865D2171-EF65-460E-8EAD-FAB32E1AB905}" dt="2024-03-05T09:00:11.202" v="561" actId="20577"/>
        <pc:sldMkLst>
          <pc:docMk/>
          <pc:sldMk cId="3957123295" sldId="283"/>
        </pc:sldMkLst>
        <pc:spChg chg="mod">
          <ac:chgData name="Richard Brooks (RIB) | VIA" userId="d218e636-6c12-4060-8e5d-4173eee525b6" providerId="ADAL" clId="{865D2171-EF65-460E-8EAD-FAB32E1AB905}" dt="2024-03-05T09:00:11.202" v="561" actId="20577"/>
          <ac:spMkLst>
            <pc:docMk/>
            <pc:sldMk cId="3957123295" sldId="283"/>
            <ac:spMk id="7" creationId="{3F96B034-412F-8583-664C-CA693814F36C}"/>
          </ac:spMkLst>
        </pc:spChg>
      </pc:sldChg>
      <pc:sldChg chg="del">
        <pc:chgData name="Richard Brooks (RIB) | VIA" userId="d218e636-6c12-4060-8e5d-4173eee525b6" providerId="ADAL" clId="{865D2171-EF65-460E-8EAD-FAB32E1AB905}" dt="2024-03-04T07:57:58.607" v="0" actId="47"/>
        <pc:sldMkLst>
          <pc:docMk/>
          <pc:sldMk cId="0" sldId="285"/>
        </pc:sldMkLst>
      </pc:sldChg>
      <pc:sldChg chg="modTransition">
        <pc:chgData name="Richard Brooks (RIB) | VIA" userId="d218e636-6c12-4060-8e5d-4173eee525b6" providerId="ADAL" clId="{865D2171-EF65-460E-8EAD-FAB32E1AB905}" dt="2024-03-04T09:00:42.281" v="268"/>
        <pc:sldMkLst>
          <pc:docMk/>
          <pc:sldMk cId="0" sldId="287"/>
        </pc:sldMkLst>
      </pc:sldChg>
      <pc:sldChg chg="del">
        <pc:chgData name="Richard Brooks (RIB) | VIA" userId="d218e636-6c12-4060-8e5d-4173eee525b6" providerId="ADAL" clId="{865D2171-EF65-460E-8EAD-FAB32E1AB905}" dt="2024-03-04T08:29:25.084" v="147" actId="47"/>
        <pc:sldMkLst>
          <pc:docMk/>
          <pc:sldMk cId="0" sldId="289"/>
        </pc:sldMkLst>
      </pc:sldChg>
      <pc:sldChg chg="modTransition">
        <pc:chgData name="Richard Brooks (RIB) | VIA" userId="d218e636-6c12-4060-8e5d-4173eee525b6" providerId="ADAL" clId="{865D2171-EF65-460E-8EAD-FAB32E1AB905}" dt="2024-03-04T09:00:42.281" v="268"/>
        <pc:sldMkLst>
          <pc:docMk/>
          <pc:sldMk cId="0" sldId="292"/>
        </pc:sldMkLst>
      </pc:sldChg>
      <pc:sldChg chg="del">
        <pc:chgData name="Richard Brooks (RIB) | VIA" userId="d218e636-6c12-4060-8e5d-4173eee525b6" providerId="ADAL" clId="{865D2171-EF65-460E-8EAD-FAB32E1AB905}" dt="2024-03-04T08:59:26.021" v="262" actId="47"/>
        <pc:sldMkLst>
          <pc:docMk/>
          <pc:sldMk cId="0" sldId="293"/>
        </pc:sldMkLst>
      </pc:sldChg>
      <pc:sldChg chg="del">
        <pc:chgData name="Richard Brooks (RIB) | VIA" userId="d218e636-6c12-4060-8e5d-4173eee525b6" providerId="ADAL" clId="{865D2171-EF65-460E-8EAD-FAB32E1AB905}" dt="2024-03-04T09:00:00.746" v="266" actId="47"/>
        <pc:sldMkLst>
          <pc:docMk/>
          <pc:sldMk cId="0" sldId="294"/>
        </pc:sldMkLst>
      </pc:sldChg>
      <pc:sldChg chg="add modTransition">
        <pc:chgData name="Richard Brooks (RIB) | VIA" userId="d218e636-6c12-4060-8e5d-4173eee525b6" providerId="ADAL" clId="{865D2171-EF65-460E-8EAD-FAB32E1AB905}" dt="2024-03-04T09:00:42.281" v="268"/>
        <pc:sldMkLst>
          <pc:docMk/>
          <pc:sldMk cId="1357736999" sldId="297"/>
        </pc:sldMkLst>
      </pc:sldChg>
      <pc:sldChg chg="add modTransition">
        <pc:chgData name="Richard Brooks (RIB) | VIA" userId="d218e636-6c12-4060-8e5d-4173eee525b6" providerId="ADAL" clId="{865D2171-EF65-460E-8EAD-FAB32E1AB905}" dt="2024-03-04T09:00:42.281" v="268"/>
        <pc:sldMkLst>
          <pc:docMk/>
          <pc:sldMk cId="1719677041" sldId="298"/>
        </pc:sldMkLst>
      </pc:sldChg>
      <pc:sldChg chg="add modTransition">
        <pc:chgData name="Richard Brooks (RIB) | VIA" userId="d218e636-6c12-4060-8e5d-4173eee525b6" providerId="ADAL" clId="{865D2171-EF65-460E-8EAD-FAB32E1AB905}" dt="2024-03-04T09:00:42.281" v="268"/>
        <pc:sldMkLst>
          <pc:docMk/>
          <pc:sldMk cId="3886579435" sldId="299"/>
        </pc:sldMkLst>
      </pc:sldChg>
      <pc:sldChg chg="addSp modSp mod modTransition modAnim">
        <pc:chgData name="Richard Brooks (RIB) | VIA" userId="d218e636-6c12-4060-8e5d-4173eee525b6" providerId="ADAL" clId="{865D2171-EF65-460E-8EAD-FAB32E1AB905}" dt="2024-03-04T09:00:42.281" v="268"/>
        <pc:sldMkLst>
          <pc:docMk/>
          <pc:sldMk cId="0" sldId="309"/>
        </pc:sldMkLst>
        <pc:spChg chg="mod">
          <ac:chgData name="Richard Brooks (RIB) | VIA" userId="d218e636-6c12-4060-8e5d-4173eee525b6" providerId="ADAL" clId="{865D2171-EF65-460E-8EAD-FAB32E1AB905}" dt="2024-03-04T07:58:15.054" v="1" actId="207"/>
          <ac:spMkLst>
            <pc:docMk/>
            <pc:sldMk cId="0" sldId="309"/>
            <ac:spMk id="21" creationId="{00000000-0000-0000-0000-000000000000}"/>
          </ac:spMkLst>
        </pc:spChg>
        <pc:spChg chg="mod">
          <ac:chgData name="Richard Brooks (RIB) | VIA" userId="d218e636-6c12-4060-8e5d-4173eee525b6" providerId="ADAL" clId="{865D2171-EF65-460E-8EAD-FAB32E1AB905}" dt="2024-03-04T07:58:21.316" v="2" actId="207"/>
          <ac:spMkLst>
            <pc:docMk/>
            <pc:sldMk cId="0" sldId="309"/>
            <ac:spMk id="28" creationId="{00000000-0000-0000-0000-000000000000}"/>
          </ac:spMkLst>
        </pc:spChg>
        <pc:spChg chg="add mod">
          <ac:chgData name="Richard Brooks (RIB) | VIA" userId="d218e636-6c12-4060-8e5d-4173eee525b6" providerId="ADAL" clId="{865D2171-EF65-460E-8EAD-FAB32E1AB905}" dt="2024-03-04T08:00:18.499" v="28" actId="207"/>
          <ac:spMkLst>
            <pc:docMk/>
            <pc:sldMk cId="0" sldId="309"/>
            <ac:spMk id="147" creationId="{C2F2AC0B-AE85-13F7-1020-5C541758FDD5}"/>
          </ac:spMkLst>
        </pc:spChg>
        <pc:cxnChg chg="add mod">
          <ac:chgData name="Richard Brooks (RIB) | VIA" userId="d218e636-6c12-4060-8e5d-4173eee525b6" providerId="ADAL" clId="{865D2171-EF65-460E-8EAD-FAB32E1AB905}" dt="2024-03-04T08:00:37.839" v="31" actId="1582"/>
          <ac:cxnSpMkLst>
            <pc:docMk/>
            <pc:sldMk cId="0" sldId="309"/>
            <ac:cxnSpMk id="149" creationId="{1C7B9A92-1927-13AF-9ED5-30E68D06F8D0}"/>
          </ac:cxnSpMkLst>
        </pc:cxnChg>
      </pc:sldChg>
      <pc:sldChg chg="delSp modSp add mod chgLayout">
        <pc:chgData name="Richard Brooks (RIB) | VIA" userId="d218e636-6c12-4060-8e5d-4173eee525b6" providerId="ADAL" clId="{865D2171-EF65-460E-8EAD-FAB32E1AB905}" dt="2024-03-04T09:46:11.248" v="328" actId="20577"/>
        <pc:sldMkLst>
          <pc:docMk/>
          <pc:sldMk cId="0" sldId="1247"/>
        </pc:sldMkLst>
        <pc:spChg chg="del mod ord">
          <ac:chgData name="Richard Brooks (RIB) | VIA" userId="d218e636-6c12-4060-8e5d-4173eee525b6" providerId="ADAL" clId="{865D2171-EF65-460E-8EAD-FAB32E1AB905}" dt="2024-03-04T09:28:29.726" v="323" actId="478"/>
          <ac:spMkLst>
            <pc:docMk/>
            <pc:sldMk cId="0" sldId="1247"/>
            <ac:spMk id="2" creationId="{DF4BA28C-E606-952F-79F3-F60B535DCB08}"/>
          </ac:spMkLst>
        </pc:spChg>
        <pc:spChg chg="del mod ord">
          <ac:chgData name="Richard Brooks (RIB) | VIA" userId="d218e636-6c12-4060-8e5d-4173eee525b6" providerId="ADAL" clId="{865D2171-EF65-460E-8EAD-FAB32E1AB905}" dt="2024-03-04T09:28:32.516" v="324" actId="478"/>
          <ac:spMkLst>
            <pc:docMk/>
            <pc:sldMk cId="0" sldId="1247"/>
            <ac:spMk id="3" creationId="{C129FBE4-DBBD-151A-C042-C478FB58AD78}"/>
          </ac:spMkLst>
        </pc:spChg>
        <pc:spChg chg="mod ord">
          <ac:chgData name="Richard Brooks (RIB) | VIA" userId="d218e636-6c12-4060-8e5d-4173eee525b6" providerId="ADAL" clId="{865D2171-EF65-460E-8EAD-FAB32E1AB905}" dt="2024-03-04T09:28:25.903" v="322" actId="700"/>
          <ac:spMkLst>
            <pc:docMk/>
            <pc:sldMk cId="0" sldId="1247"/>
            <ac:spMk id="4" creationId="{A09E0255-3214-9203-9F9D-D30677A3243E}"/>
          </ac:spMkLst>
        </pc:spChg>
        <pc:spChg chg="mod ord">
          <ac:chgData name="Richard Brooks (RIB) | VIA" userId="d218e636-6c12-4060-8e5d-4173eee525b6" providerId="ADAL" clId="{865D2171-EF65-460E-8EAD-FAB32E1AB905}" dt="2024-03-04T09:28:45.258" v="326" actId="404"/>
          <ac:spMkLst>
            <pc:docMk/>
            <pc:sldMk cId="0" sldId="1247"/>
            <ac:spMk id="1835010" creationId="{4A1C4217-EEC5-D279-95C9-A27D6B37F0DC}"/>
          </ac:spMkLst>
        </pc:spChg>
        <pc:spChg chg="mod ord">
          <ac:chgData name="Richard Brooks (RIB) | VIA" userId="d218e636-6c12-4060-8e5d-4173eee525b6" providerId="ADAL" clId="{865D2171-EF65-460E-8EAD-FAB32E1AB905}" dt="2024-03-04T09:46:11.248" v="328" actId="20577"/>
          <ac:spMkLst>
            <pc:docMk/>
            <pc:sldMk cId="0" sldId="1247"/>
            <ac:spMk id="1835011" creationId="{FED58A1F-C201-ACE4-C345-08594D933677}"/>
          </ac:spMkLst>
        </pc:spChg>
      </pc:sldChg>
      <pc:sldChg chg="modSp add mod modTransition">
        <pc:chgData name="Richard Brooks (RIB) | VIA" userId="d218e636-6c12-4060-8e5d-4173eee525b6" providerId="ADAL" clId="{865D2171-EF65-460E-8EAD-FAB32E1AB905}" dt="2024-03-04T10:03:57.770" v="331" actId="404"/>
        <pc:sldMkLst>
          <pc:docMk/>
          <pc:sldMk cId="0" sldId="1249"/>
        </pc:sldMkLst>
        <pc:spChg chg="mod">
          <ac:chgData name="Richard Brooks (RIB) | VIA" userId="d218e636-6c12-4060-8e5d-4173eee525b6" providerId="ADAL" clId="{865D2171-EF65-460E-8EAD-FAB32E1AB905}" dt="2024-03-04T10:03:57.770" v="331" actId="404"/>
          <ac:spMkLst>
            <pc:docMk/>
            <pc:sldMk cId="0" sldId="1249"/>
            <ac:spMk id="1839106" creationId="{B8924ECC-FE6B-CD12-DE5B-179EF2687FA9}"/>
          </ac:spMkLst>
        </pc:spChg>
      </pc:sldChg>
      <pc:sldChg chg="delSp modSp add mod modTransition chgLayout modNotes">
        <pc:chgData name="Richard Brooks (RIB) | VIA" userId="d218e636-6c12-4060-8e5d-4173eee525b6" providerId="ADAL" clId="{865D2171-EF65-460E-8EAD-FAB32E1AB905}" dt="2024-03-05T12:08:05.528" v="588" actId="1076"/>
        <pc:sldMkLst>
          <pc:docMk/>
          <pc:sldMk cId="0" sldId="1250"/>
        </pc:sldMkLst>
        <pc:spChg chg="del mod ord">
          <ac:chgData name="Richard Brooks (RIB) | VIA" userId="d218e636-6c12-4060-8e5d-4173eee525b6" providerId="ADAL" clId="{865D2171-EF65-460E-8EAD-FAB32E1AB905}" dt="2024-03-04T10:06:38.739" v="402" actId="478"/>
          <ac:spMkLst>
            <pc:docMk/>
            <pc:sldMk cId="0" sldId="1250"/>
            <ac:spMk id="2" creationId="{74044DAF-494C-493B-A20D-F629D85B5EFB}"/>
          </ac:spMkLst>
        </pc:spChg>
        <pc:spChg chg="del mod ord">
          <ac:chgData name="Richard Brooks (RIB) | VIA" userId="d218e636-6c12-4060-8e5d-4173eee525b6" providerId="ADAL" clId="{865D2171-EF65-460E-8EAD-FAB32E1AB905}" dt="2024-03-04T10:06:40.341" v="403" actId="478"/>
          <ac:spMkLst>
            <pc:docMk/>
            <pc:sldMk cId="0" sldId="1250"/>
            <ac:spMk id="3" creationId="{2FCB47B2-BA85-66D3-310D-C85E5837A726}"/>
          </ac:spMkLst>
        </pc:spChg>
        <pc:spChg chg="mod ord">
          <ac:chgData name="Richard Brooks (RIB) | VIA" userId="d218e636-6c12-4060-8e5d-4173eee525b6" providerId="ADAL" clId="{865D2171-EF65-460E-8EAD-FAB32E1AB905}" dt="2024-03-04T10:04:03.053" v="332" actId="700"/>
          <ac:spMkLst>
            <pc:docMk/>
            <pc:sldMk cId="0" sldId="1250"/>
            <ac:spMk id="4" creationId="{BB43D7E6-9EEC-C0BA-7C42-04817745412B}"/>
          </ac:spMkLst>
        </pc:spChg>
        <pc:spChg chg="mod ord">
          <ac:chgData name="Richard Brooks (RIB) | VIA" userId="d218e636-6c12-4060-8e5d-4173eee525b6" providerId="ADAL" clId="{865D2171-EF65-460E-8EAD-FAB32E1AB905}" dt="2024-03-04T10:04:10.811" v="335" actId="404"/>
          <ac:spMkLst>
            <pc:docMk/>
            <pc:sldMk cId="0" sldId="1250"/>
            <ac:spMk id="1841155" creationId="{E968CE09-9671-0FFB-55F5-EF96E9C45182}"/>
          </ac:spMkLst>
        </pc:spChg>
        <pc:spChg chg="mod ord">
          <ac:chgData name="Richard Brooks (RIB) | VIA" userId="d218e636-6c12-4060-8e5d-4173eee525b6" providerId="ADAL" clId="{865D2171-EF65-460E-8EAD-FAB32E1AB905}" dt="2024-03-05T12:08:05.528" v="588" actId="1076"/>
          <ac:spMkLst>
            <pc:docMk/>
            <pc:sldMk cId="0" sldId="1250"/>
            <ac:spMk id="1841156" creationId="{CB40F0A9-C951-33D6-0E3E-A79A8A513EDC}"/>
          </ac:spMkLst>
        </pc:spChg>
        <pc:picChg chg="mod">
          <ac:chgData name="Richard Brooks (RIB) | VIA" userId="d218e636-6c12-4060-8e5d-4173eee525b6" providerId="ADAL" clId="{865D2171-EF65-460E-8EAD-FAB32E1AB905}" dt="2024-03-05T08:49:50.151" v="456" actId="1076"/>
          <ac:picMkLst>
            <pc:docMk/>
            <pc:sldMk cId="0" sldId="1250"/>
            <ac:picMk id="1841154" creationId="{D099B0A5-F1A9-D943-8169-F4FDF84D5C54}"/>
          </ac:picMkLst>
        </pc:picChg>
      </pc:sldChg>
      <pc:sldChg chg="delSp modSp add mod">
        <pc:chgData name="Richard Brooks (RIB) | VIA" userId="d218e636-6c12-4060-8e5d-4173eee525b6" providerId="ADAL" clId="{865D2171-EF65-460E-8EAD-FAB32E1AB905}" dt="2024-03-04T10:06:30.683" v="401" actId="478"/>
        <pc:sldMkLst>
          <pc:docMk/>
          <pc:sldMk cId="0" sldId="1253"/>
        </pc:sldMkLst>
        <pc:spChg chg="del">
          <ac:chgData name="Richard Brooks (RIB) | VIA" userId="d218e636-6c12-4060-8e5d-4173eee525b6" providerId="ADAL" clId="{865D2171-EF65-460E-8EAD-FAB32E1AB905}" dt="2024-03-04T10:06:27.980" v="400" actId="478"/>
          <ac:spMkLst>
            <pc:docMk/>
            <pc:sldMk cId="0" sldId="1253"/>
            <ac:spMk id="2" creationId="{802B4781-9E17-80A9-F559-D5F43CDA5606}"/>
          </ac:spMkLst>
        </pc:spChg>
        <pc:spChg chg="del">
          <ac:chgData name="Richard Brooks (RIB) | VIA" userId="d218e636-6c12-4060-8e5d-4173eee525b6" providerId="ADAL" clId="{865D2171-EF65-460E-8EAD-FAB32E1AB905}" dt="2024-03-04T10:06:30.683" v="401" actId="478"/>
          <ac:spMkLst>
            <pc:docMk/>
            <pc:sldMk cId="0" sldId="1253"/>
            <ac:spMk id="3" creationId="{395D1A5F-12DF-AD8B-B0FB-EC276173E0C4}"/>
          </ac:spMkLst>
        </pc:spChg>
        <pc:spChg chg="mod">
          <ac:chgData name="Richard Brooks (RIB) | VIA" userId="d218e636-6c12-4060-8e5d-4173eee525b6" providerId="ADAL" clId="{865D2171-EF65-460E-8EAD-FAB32E1AB905}" dt="2024-03-04T10:06:09.806" v="397" actId="2711"/>
          <ac:spMkLst>
            <pc:docMk/>
            <pc:sldMk cId="0" sldId="1253"/>
            <ac:spMk id="1847298" creationId="{F3893050-2856-2003-1AEC-297DAB064AB8}"/>
          </ac:spMkLst>
        </pc:spChg>
        <pc:spChg chg="mod">
          <ac:chgData name="Richard Brooks (RIB) | VIA" userId="d218e636-6c12-4060-8e5d-4173eee525b6" providerId="ADAL" clId="{865D2171-EF65-460E-8EAD-FAB32E1AB905}" dt="2024-03-04T10:06:21.848" v="399" actId="20577"/>
          <ac:spMkLst>
            <pc:docMk/>
            <pc:sldMk cId="0" sldId="1253"/>
            <ac:spMk id="1847299" creationId="{58BC0B3F-1024-5754-BE59-5B06EED2A3B1}"/>
          </ac:spMkLst>
        </pc:spChg>
      </pc:sldChg>
      <pc:sldChg chg="modTransition">
        <pc:chgData name="Richard Brooks (RIB) | VIA" userId="d218e636-6c12-4060-8e5d-4173eee525b6" providerId="ADAL" clId="{865D2171-EF65-460E-8EAD-FAB32E1AB905}" dt="2024-03-04T09:00:42.281" v="268"/>
        <pc:sldMkLst>
          <pc:docMk/>
          <pc:sldMk cId="0" sldId="1858"/>
        </pc:sldMkLst>
      </pc:sldChg>
      <pc:sldChg chg="modSp del mod modTransition">
        <pc:chgData name="Richard Brooks (RIB) | VIA" userId="d218e636-6c12-4060-8e5d-4173eee525b6" providerId="ADAL" clId="{865D2171-EF65-460E-8EAD-FAB32E1AB905}" dt="2024-03-04T09:25:49.873" v="319" actId="207"/>
        <pc:sldMkLst>
          <pc:docMk/>
          <pc:sldMk cId="1804295138" sldId="1859"/>
        </pc:sldMkLst>
        <pc:spChg chg="mod">
          <ac:chgData name="Richard Brooks (RIB) | VIA" userId="d218e636-6c12-4060-8e5d-4173eee525b6" providerId="ADAL" clId="{865D2171-EF65-460E-8EAD-FAB32E1AB905}" dt="2024-03-04T09:25:49.873" v="319" actId="207"/>
          <ac:spMkLst>
            <pc:docMk/>
            <pc:sldMk cId="1804295138" sldId="1859"/>
            <ac:spMk id="6" creationId="{553E4AA0-7A24-9AF1-5D5E-D60B7A9B2769}"/>
          </ac:spMkLst>
        </pc:spChg>
      </pc:sldChg>
      <pc:sldChg chg="modTransition">
        <pc:chgData name="Richard Brooks (RIB) | VIA" userId="d218e636-6c12-4060-8e5d-4173eee525b6" providerId="ADAL" clId="{865D2171-EF65-460E-8EAD-FAB32E1AB905}" dt="2024-03-04T09:00:42.281" v="268"/>
        <pc:sldMkLst>
          <pc:docMk/>
          <pc:sldMk cId="3600050951" sldId="1860"/>
        </pc:sldMkLst>
      </pc:sldChg>
      <pc:sldChg chg="modTransition">
        <pc:chgData name="Richard Brooks (RIB) | VIA" userId="d218e636-6c12-4060-8e5d-4173eee525b6" providerId="ADAL" clId="{865D2171-EF65-460E-8EAD-FAB32E1AB905}" dt="2024-03-04T09:00:42.281" v="268"/>
        <pc:sldMkLst>
          <pc:docMk/>
          <pc:sldMk cId="0" sldId="1861"/>
        </pc:sldMkLst>
      </pc:sldChg>
      <pc:sldChg chg="modTransition modNotesTx">
        <pc:chgData name="Richard Brooks (RIB) | VIA" userId="d218e636-6c12-4060-8e5d-4173eee525b6" providerId="ADAL" clId="{865D2171-EF65-460E-8EAD-FAB32E1AB905}" dt="2024-03-05T08:59:35.895" v="560"/>
        <pc:sldMkLst>
          <pc:docMk/>
          <pc:sldMk cId="2734006546" sldId="1862"/>
        </pc:sldMkLst>
      </pc:sldChg>
      <pc:sldChg chg="modTransition">
        <pc:chgData name="Richard Brooks (RIB) | VIA" userId="d218e636-6c12-4060-8e5d-4173eee525b6" providerId="ADAL" clId="{865D2171-EF65-460E-8EAD-FAB32E1AB905}" dt="2024-03-04T09:00:42.281" v="268"/>
        <pc:sldMkLst>
          <pc:docMk/>
          <pc:sldMk cId="1625421070" sldId="1863"/>
        </pc:sldMkLst>
      </pc:sldChg>
      <pc:sldChg chg="modTransition">
        <pc:chgData name="Richard Brooks (RIB) | VIA" userId="d218e636-6c12-4060-8e5d-4173eee525b6" providerId="ADAL" clId="{865D2171-EF65-460E-8EAD-FAB32E1AB905}" dt="2024-03-04T09:00:42.281" v="268"/>
        <pc:sldMkLst>
          <pc:docMk/>
          <pc:sldMk cId="3207654571" sldId="1864"/>
        </pc:sldMkLst>
      </pc:sldChg>
      <pc:sldChg chg="ord modTransition">
        <pc:chgData name="Richard Brooks (RIB) | VIA" userId="d218e636-6c12-4060-8e5d-4173eee525b6" providerId="ADAL" clId="{865D2171-EF65-460E-8EAD-FAB32E1AB905}" dt="2024-03-04T09:00:42.281" v="268"/>
        <pc:sldMkLst>
          <pc:docMk/>
          <pc:sldMk cId="0" sldId="1865"/>
        </pc:sldMkLst>
      </pc:sldChg>
      <pc:sldChg chg="modTransition">
        <pc:chgData name="Richard Brooks (RIB) | VIA" userId="d218e636-6c12-4060-8e5d-4173eee525b6" providerId="ADAL" clId="{865D2171-EF65-460E-8EAD-FAB32E1AB905}" dt="2024-03-04T09:00:42.281" v="268"/>
        <pc:sldMkLst>
          <pc:docMk/>
          <pc:sldMk cId="0" sldId="1867"/>
        </pc:sldMkLst>
      </pc:sldChg>
      <pc:sldChg chg="del">
        <pc:chgData name="Richard Brooks (RIB) | VIA" userId="d218e636-6c12-4060-8e5d-4173eee525b6" providerId="ADAL" clId="{865D2171-EF65-460E-8EAD-FAB32E1AB905}" dt="2024-03-04T08:29:10.211" v="146" actId="47"/>
        <pc:sldMkLst>
          <pc:docMk/>
          <pc:sldMk cId="0" sldId="1868"/>
        </pc:sldMkLst>
      </pc:sldChg>
      <pc:sldChg chg="modTransition">
        <pc:chgData name="Richard Brooks (RIB) | VIA" userId="d218e636-6c12-4060-8e5d-4173eee525b6" providerId="ADAL" clId="{865D2171-EF65-460E-8EAD-FAB32E1AB905}" dt="2024-03-04T09:00:42.281" v="268"/>
        <pc:sldMkLst>
          <pc:docMk/>
          <pc:sldMk cId="1469696461" sldId="1870"/>
        </pc:sldMkLst>
      </pc:sldChg>
      <pc:sldChg chg="modSp add mod ord modTransition modNotesTx">
        <pc:chgData name="Richard Brooks (RIB) | VIA" userId="d218e636-6c12-4060-8e5d-4173eee525b6" providerId="ADAL" clId="{865D2171-EF65-460E-8EAD-FAB32E1AB905}" dt="2024-03-05T09:49:59.484" v="572" actId="113"/>
        <pc:sldMkLst>
          <pc:docMk/>
          <pc:sldMk cId="3101593873" sldId="1872"/>
        </pc:sldMkLst>
        <pc:spChg chg="mod">
          <ac:chgData name="Richard Brooks (RIB) | VIA" userId="d218e636-6c12-4060-8e5d-4173eee525b6" providerId="ADAL" clId="{865D2171-EF65-460E-8EAD-FAB32E1AB905}" dt="2024-03-05T09:00:24.588" v="562" actId="13926"/>
          <ac:spMkLst>
            <pc:docMk/>
            <pc:sldMk cId="3101593873" sldId="1872"/>
            <ac:spMk id="7" creationId="{D92125B6-6FDF-4D43-98CE-4778D26AB119}"/>
          </ac:spMkLst>
        </pc:spChg>
      </pc:sldChg>
      <pc:sldChg chg="mod modTransition modShow">
        <pc:chgData name="Richard Brooks (RIB) | VIA" userId="d218e636-6c12-4060-8e5d-4173eee525b6" providerId="ADAL" clId="{865D2171-EF65-460E-8EAD-FAB32E1AB905}" dt="2024-03-05T09:50:54.572" v="578" actId="729"/>
        <pc:sldMkLst>
          <pc:docMk/>
          <pc:sldMk cId="3224975977" sldId="1873"/>
        </pc:sldMkLst>
      </pc:sldChg>
      <pc:sldChg chg="modTransition">
        <pc:chgData name="Richard Brooks (RIB) | VIA" userId="d218e636-6c12-4060-8e5d-4173eee525b6" providerId="ADAL" clId="{865D2171-EF65-460E-8EAD-FAB32E1AB905}" dt="2024-03-04T09:00:42.281" v="268"/>
        <pc:sldMkLst>
          <pc:docMk/>
          <pc:sldMk cId="3212124682" sldId="1874"/>
        </pc:sldMkLst>
      </pc:sldChg>
      <pc:sldChg chg="del">
        <pc:chgData name="Richard Brooks (RIB) | VIA" userId="d218e636-6c12-4060-8e5d-4173eee525b6" providerId="ADAL" clId="{865D2171-EF65-460E-8EAD-FAB32E1AB905}" dt="2024-03-04T08:30:41.849" v="153" actId="47"/>
        <pc:sldMkLst>
          <pc:docMk/>
          <pc:sldMk cId="1531224389" sldId="1875"/>
        </pc:sldMkLst>
      </pc:sldChg>
      <pc:sldChg chg="modSp new del mod">
        <pc:chgData name="Richard Brooks (RIB) | VIA" userId="d218e636-6c12-4060-8e5d-4173eee525b6" providerId="ADAL" clId="{865D2171-EF65-460E-8EAD-FAB32E1AB905}" dt="2024-03-04T08:19:42.039" v="44" actId="47"/>
        <pc:sldMkLst>
          <pc:docMk/>
          <pc:sldMk cId="385003333" sldId="1876"/>
        </pc:sldMkLst>
        <pc:spChg chg="mod">
          <ac:chgData name="Richard Brooks (RIB) | VIA" userId="d218e636-6c12-4060-8e5d-4173eee525b6" providerId="ADAL" clId="{865D2171-EF65-460E-8EAD-FAB32E1AB905}" dt="2024-03-04T08:18:58.333" v="41" actId="27636"/>
          <ac:spMkLst>
            <pc:docMk/>
            <pc:sldMk cId="385003333" sldId="1876"/>
            <ac:spMk id="2" creationId="{9C130A66-C168-E24E-E7E0-C17E1EE6CB38}"/>
          </ac:spMkLst>
        </pc:spChg>
      </pc:sldChg>
      <pc:sldChg chg="new del">
        <pc:chgData name="Richard Brooks (RIB) | VIA" userId="d218e636-6c12-4060-8e5d-4173eee525b6" providerId="ADAL" clId="{865D2171-EF65-460E-8EAD-FAB32E1AB905}" dt="2024-03-04T08:31:35.945" v="157" actId="47"/>
        <pc:sldMkLst>
          <pc:docMk/>
          <pc:sldMk cId="3831250163" sldId="1876"/>
        </pc:sldMkLst>
      </pc:sldChg>
      <pc:sldChg chg="addSp delSp modSp new mod ord modTransition modClrScheme chgLayout">
        <pc:chgData name="Richard Brooks (RIB) | VIA" userId="d218e636-6c12-4060-8e5d-4173eee525b6" providerId="ADAL" clId="{865D2171-EF65-460E-8EAD-FAB32E1AB905}" dt="2024-03-05T09:50:11.026" v="574"/>
        <pc:sldMkLst>
          <pc:docMk/>
          <pc:sldMk cId="346969247" sldId="1877"/>
        </pc:sldMkLst>
        <pc:spChg chg="del mod ord">
          <ac:chgData name="Richard Brooks (RIB) | VIA" userId="d218e636-6c12-4060-8e5d-4173eee525b6" providerId="ADAL" clId="{865D2171-EF65-460E-8EAD-FAB32E1AB905}" dt="2024-03-04T08:27:07.133" v="101" actId="700"/>
          <ac:spMkLst>
            <pc:docMk/>
            <pc:sldMk cId="346969247" sldId="1877"/>
            <ac:spMk id="2" creationId="{A7B5C0D1-ED24-B39E-0EF1-7E10D9CE4E6A}"/>
          </ac:spMkLst>
        </pc:spChg>
        <pc:spChg chg="del mod ord">
          <ac:chgData name="Richard Brooks (RIB) | VIA" userId="d218e636-6c12-4060-8e5d-4173eee525b6" providerId="ADAL" clId="{865D2171-EF65-460E-8EAD-FAB32E1AB905}" dt="2024-03-04T08:27:07.133" v="101" actId="700"/>
          <ac:spMkLst>
            <pc:docMk/>
            <pc:sldMk cId="346969247" sldId="1877"/>
            <ac:spMk id="3" creationId="{2A25487F-AA1D-852F-22E7-99B909E37A47}"/>
          </ac:spMkLst>
        </pc:spChg>
        <pc:spChg chg="del">
          <ac:chgData name="Richard Brooks (RIB) | VIA" userId="d218e636-6c12-4060-8e5d-4173eee525b6" providerId="ADAL" clId="{865D2171-EF65-460E-8EAD-FAB32E1AB905}" dt="2024-03-04T08:27:07.133" v="101" actId="700"/>
          <ac:spMkLst>
            <pc:docMk/>
            <pc:sldMk cId="346969247" sldId="1877"/>
            <ac:spMk id="4" creationId="{461B71D4-9015-A846-3EE8-5882E53A19BC}"/>
          </ac:spMkLst>
        </pc:spChg>
        <pc:spChg chg="add mod ord">
          <ac:chgData name="Richard Brooks (RIB) | VIA" userId="d218e636-6c12-4060-8e5d-4173eee525b6" providerId="ADAL" clId="{865D2171-EF65-460E-8EAD-FAB32E1AB905}" dt="2024-03-04T08:32:53.010" v="163" actId="404"/>
          <ac:spMkLst>
            <pc:docMk/>
            <pc:sldMk cId="346969247" sldId="1877"/>
            <ac:spMk id="5" creationId="{038CA261-0769-F6F9-1CE5-65C7414455C4}"/>
          </ac:spMkLst>
        </pc:spChg>
        <pc:spChg chg="add mod ord">
          <ac:chgData name="Richard Brooks (RIB) | VIA" userId="d218e636-6c12-4060-8e5d-4173eee525b6" providerId="ADAL" clId="{865D2171-EF65-460E-8EAD-FAB32E1AB905}" dt="2024-03-04T08:31:56.137" v="159" actId="207"/>
          <ac:spMkLst>
            <pc:docMk/>
            <pc:sldMk cId="346969247" sldId="1877"/>
            <ac:spMk id="6" creationId="{AC207C7F-CADF-4E1E-4236-6F301151D3D2}"/>
          </ac:spMkLst>
        </pc:spChg>
      </pc:sldChg>
      <pc:sldChg chg="new del modTransition">
        <pc:chgData name="Richard Brooks (RIB) | VIA" userId="d218e636-6c12-4060-8e5d-4173eee525b6" providerId="ADAL" clId="{865D2171-EF65-460E-8EAD-FAB32E1AB905}" dt="2024-03-04T09:03:17.131" v="278" actId="47"/>
        <pc:sldMkLst>
          <pc:docMk/>
          <pc:sldMk cId="935597150" sldId="1878"/>
        </pc:sldMkLst>
      </pc:sldChg>
      <pc:sldChg chg="new del">
        <pc:chgData name="Richard Brooks (RIB) | VIA" userId="d218e636-6c12-4060-8e5d-4173eee525b6" providerId="ADAL" clId="{865D2171-EF65-460E-8EAD-FAB32E1AB905}" dt="2024-03-04T08:52:45.251" v="166" actId="47"/>
        <pc:sldMkLst>
          <pc:docMk/>
          <pc:sldMk cId="197657946" sldId="1879"/>
        </pc:sldMkLst>
      </pc:sldChg>
      <pc:sldChg chg="modSp new mod modTransition">
        <pc:chgData name="Richard Brooks (RIB) | VIA" userId="d218e636-6c12-4060-8e5d-4173eee525b6" providerId="ADAL" clId="{865D2171-EF65-460E-8EAD-FAB32E1AB905}" dt="2024-03-04T09:00:42.281" v="268"/>
        <pc:sldMkLst>
          <pc:docMk/>
          <pc:sldMk cId="2697434576" sldId="1879"/>
        </pc:sldMkLst>
        <pc:spChg chg="mod">
          <ac:chgData name="Richard Brooks (RIB) | VIA" userId="d218e636-6c12-4060-8e5d-4173eee525b6" providerId="ADAL" clId="{865D2171-EF65-460E-8EAD-FAB32E1AB905}" dt="2024-03-04T08:53:14.257" v="178" actId="2711"/>
          <ac:spMkLst>
            <pc:docMk/>
            <pc:sldMk cId="2697434576" sldId="1879"/>
            <ac:spMk id="2" creationId="{AF62E50B-ACDA-C535-ECF8-71D5543FF1FC}"/>
          </ac:spMkLst>
        </pc:spChg>
        <pc:spChg chg="mod">
          <ac:chgData name="Richard Brooks (RIB) | VIA" userId="d218e636-6c12-4060-8e5d-4173eee525b6" providerId="ADAL" clId="{865D2171-EF65-460E-8EAD-FAB32E1AB905}" dt="2024-03-04T08:54:53.866" v="257" actId="20577"/>
          <ac:spMkLst>
            <pc:docMk/>
            <pc:sldMk cId="2697434576" sldId="1879"/>
            <ac:spMk id="3" creationId="{E122B949-E04B-21B6-584A-13542E0FB922}"/>
          </ac:spMkLst>
        </pc:spChg>
      </pc:sldChg>
      <pc:sldChg chg="addSp delSp modSp add mod modTransition">
        <pc:chgData name="Richard Brooks (RIB) | VIA" userId="d218e636-6c12-4060-8e5d-4173eee525b6" providerId="ADAL" clId="{865D2171-EF65-460E-8EAD-FAB32E1AB905}" dt="2024-03-04T09:00:42.281" v="268"/>
        <pc:sldMkLst>
          <pc:docMk/>
          <pc:sldMk cId="2335947679" sldId="1880"/>
        </pc:sldMkLst>
        <pc:spChg chg="del">
          <ac:chgData name="Richard Brooks (RIB) | VIA" userId="d218e636-6c12-4060-8e5d-4173eee525b6" providerId="ADAL" clId="{865D2171-EF65-460E-8EAD-FAB32E1AB905}" dt="2024-03-04T08:59:16.977" v="259" actId="478"/>
          <ac:spMkLst>
            <pc:docMk/>
            <pc:sldMk cId="2335947679" sldId="1880"/>
            <ac:spMk id="8" creationId="{8DC6C2FD-7C05-3D2B-1169-123365C38EE9}"/>
          </ac:spMkLst>
        </pc:spChg>
        <pc:picChg chg="add mod">
          <ac:chgData name="Richard Brooks (RIB) | VIA" userId="d218e636-6c12-4060-8e5d-4173eee525b6" providerId="ADAL" clId="{865D2171-EF65-460E-8EAD-FAB32E1AB905}" dt="2024-03-04T08:59:19.983" v="261" actId="1076"/>
          <ac:picMkLst>
            <pc:docMk/>
            <pc:sldMk cId="2335947679" sldId="1880"/>
            <ac:picMk id="3" creationId="{6F72C5FA-BB7F-399A-C78C-EB30F11957E5}"/>
          </ac:picMkLst>
        </pc:picChg>
      </pc:sldChg>
      <pc:sldChg chg="addSp modSp add mod modTransition">
        <pc:chgData name="Richard Brooks (RIB) | VIA" userId="d218e636-6c12-4060-8e5d-4173eee525b6" providerId="ADAL" clId="{865D2171-EF65-460E-8EAD-FAB32E1AB905}" dt="2024-03-04T09:00:42.281" v="268"/>
        <pc:sldMkLst>
          <pc:docMk/>
          <pc:sldMk cId="524068045" sldId="1881"/>
        </pc:sldMkLst>
        <pc:picChg chg="add mod">
          <ac:chgData name="Richard Brooks (RIB) | VIA" userId="d218e636-6c12-4060-8e5d-4173eee525b6" providerId="ADAL" clId="{865D2171-EF65-460E-8EAD-FAB32E1AB905}" dt="2024-03-04T08:59:58.316" v="265" actId="1076"/>
          <ac:picMkLst>
            <pc:docMk/>
            <pc:sldMk cId="524068045" sldId="1881"/>
            <ac:picMk id="5" creationId="{8EACD7AE-A2A5-294A-5914-B33C42C7CE7C}"/>
          </ac:picMkLst>
        </pc:picChg>
      </pc:sldChg>
      <pc:sldChg chg="addSp delSp modSp new mod modTransition modClrScheme chgLayout">
        <pc:chgData name="Richard Brooks (RIB) | VIA" userId="d218e636-6c12-4060-8e5d-4173eee525b6" providerId="ADAL" clId="{865D2171-EF65-460E-8EAD-FAB32E1AB905}" dt="2024-03-05T12:10:52.615" v="591" actId="13926"/>
        <pc:sldMkLst>
          <pc:docMk/>
          <pc:sldMk cId="3026858596" sldId="1882"/>
        </pc:sldMkLst>
        <pc:spChg chg="del mod ord">
          <ac:chgData name="Richard Brooks (RIB) | VIA" userId="d218e636-6c12-4060-8e5d-4173eee525b6" providerId="ADAL" clId="{865D2171-EF65-460E-8EAD-FAB32E1AB905}" dt="2024-03-04T09:20:57.589" v="282" actId="700"/>
          <ac:spMkLst>
            <pc:docMk/>
            <pc:sldMk cId="3026858596" sldId="1882"/>
            <ac:spMk id="2" creationId="{7164E953-B34E-3263-53E8-31281C9993E8}"/>
          </ac:spMkLst>
        </pc:spChg>
        <pc:spChg chg="add del mod">
          <ac:chgData name="Richard Brooks (RIB) | VIA" userId="d218e636-6c12-4060-8e5d-4173eee525b6" providerId="ADAL" clId="{865D2171-EF65-460E-8EAD-FAB32E1AB905}" dt="2024-03-05T08:50:23.148" v="462" actId="478"/>
          <ac:spMkLst>
            <pc:docMk/>
            <pc:sldMk cId="3026858596" sldId="1882"/>
            <ac:spMk id="2" creationId="{D35DFE50-1BB6-7CF2-537E-E6DF00EEB662}"/>
          </ac:spMkLst>
        </pc:spChg>
        <pc:spChg chg="del mod ord">
          <ac:chgData name="Richard Brooks (RIB) | VIA" userId="d218e636-6c12-4060-8e5d-4173eee525b6" providerId="ADAL" clId="{865D2171-EF65-460E-8EAD-FAB32E1AB905}" dt="2024-03-04T09:20:57.589" v="282" actId="700"/>
          <ac:spMkLst>
            <pc:docMk/>
            <pc:sldMk cId="3026858596" sldId="1882"/>
            <ac:spMk id="3" creationId="{4D4093FF-0BB1-4AA1-F5CF-6EE3036A59BD}"/>
          </ac:spMkLst>
        </pc:spChg>
        <pc:spChg chg="add mod ord">
          <ac:chgData name="Richard Brooks (RIB) | VIA" userId="d218e636-6c12-4060-8e5d-4173eee525b6" providerId="ADAL" clId="{865D2171-EF65-460E-8EAD-FAB32E1AB905}" dt="2024-03-04T09:21:07.651" v="290" actId="20577"/>
          <ac:spMkLst>
            <pc:docMk/>
            <pc:sldMk cId="3026858596" sldId="1882"/>
            <ac:spMk id="4" creationId="{B825838F-C998-1016-60F8-D06C2CDC62EF}"/>
          </ac:spMkLst>
        </pc:spChg>
        <pc:spChg chg="add mod ord">
          <ac:chgData name="Richard Brooks (RIB) | VIA" userId="d218e636-6c12-4060-8e5d-4173eee525b6" providerId="ADAL" clId="{865D2171-EF65-460E-8EAD-FAB32E1AB905}" dt="2024-03-05T08:56:10.529" v="553" actId="20577"/>
          <ac:spMkLst>
            <pc:docMk/>
            <pc:sldMk cId="3026858596" sldId="1882"/>
            <ac:spMk id="5" creationId="{9DCAADE9-A0C7-02F6-AED0-F1E08BB5E446}"/>
          </ac:spMkLst>
        </pc:spChg>
        <pc:spChg chg="add del mod ord">
          <ac:chgData name="Richard Brooks (RIB) | VIA" userId="d218e636-6c12-4060-8e5d-4173eee525b6" providerId="ADAL" clId="{865D2171-EF65-460E-8EAD-FAB32E1AB905}" dt="2024-03-04T09:21:32.087" v="302"/>
          <ac:spMkLst>
            <pc:docMk/>
            <pc:sldMk cId="3026858596" sldId="1882"/>
            <ac:spMk id="6" creationId="{6B0B8F99-6062-1821-32C8-1F6380B0DCEC}"/>
          </ac:spMkLst>
        </pc:spChg>
        <pc:spChg chg="add mod ord">
          <ac:chgData name="Richard Brooks (RIB) | VIA" userId="d218e636-6c12-4060-8e5d-4173eee525b6" providerId="ADAL" clId="{865D2171-EF65-460E-8EAD-FAB32E1AB905}" dt="2024-03-04T09:21:15.098" v="301" actId="20577"/>
          <ac:spMkLst>
            <pc:docMk/>
            <pc:sldMk cId="3026858596" sldId="1882"/>
            <ac:spMk id="7" creationId="{9F703552-D175-5193-2B7D-4DC261CF7B1C}"/>
          </ac:spMkLst>
        </pc:spChg>
        <pc:spChg chg="add del mod ord">
          <ac:chgData name="Richard Brooks (RIB) | VIA" userId="d218e636-6c12-4060-8e5d-4173eee525b6" providerId="ADAL" clId="{865D2171-EF65-460E-8EAD-FAB32E1AB905}" dt="2024-03-04T09:22:32.695" v="308" actId="478"/>
          <ac:spMkLst>
            <pc:docMk/>
            <pc:sldMk cId="3026858596" sldId="1882"/>
            <ac:spMk id="8" creationId="{3C99BC41-A566-3911-52CB-E26E5C90B244}"/>
          </ac:spMkLst>
        </pc:spChg>
        <pc:spChg chg="add mod">
          <ac:chgData name="Richard Brooks (RIB) | VIA" userId="d218e636-6c12-4060-8e5d-4173eee525b6" providerId="ADAL" clId="{865D2171-EF65-460E-8EAD-FAB32E1AB905}" dt="2024-03-05T12:10:52.615" v="591" actId="13926"/>
          <ac:spMkLst>
            <pc:docMk/>
            <pc:sldMk cId="3026858596" sldId="1882"/>
            <ac:spMk id="10" creationId="{B3BCA2B2-E4FB-F588-1F6A-B3DAD356741B}"/>
          </ac:spMkLst>
        </pc:spChg>
        <pc:spChg chg="add del">
          <ac:chgData name="Richard Brooks (RIB) | VIA" userId="d218e636-6c12-4060-8e5d-4173eee525b6" providerId="ADAL" clId="{865D2171-EF65-460E-8EAD-FAB32E1AB905}" dt="2024-03-05T08:53:03.797" v="494" actId="22"/>
          <ac:spMkLst>
            <pc:docMk/>
            <pc:sldMk cId="3026858596" sldId="1882"/>
            <ac:spMk id="14" creationId="{82A9ECB8-17D1-9120-30A3-4D693B6050C6}"/>
          </ac:spMkLst>
        </pc:spChg>
        <pc:spChg chg="add mod">
          <ac:chgData name="Richard Brooks (RIB) | VIA" userId="d218e636-6c12-4060-8e5d-4173eee525b6" providerId="ADAL" clId="{865D2171-EF65-460E-8EAD-FAB32E1AB905}" dt="2024-03-05T12:10:41.907" v="589" actId="14100"/>
          <ac:spMkLst>
            <pc:docMk/>
            <pc:sldMk cId="3026858596" sldId="1882"/>
            <ac:spMk id="16" creationId="{51A18EA4-5024-793D-2DC4-5629D24DF1ED}"/>
          </ac:spMkLst>
        </pc:spChg>
        <pc:spChg chg="add del mod">
          <ac:chgData name="Richard Brooks (RIB) | VIA" userId="d218e636-6c12-4060-8e5d-4173eee525b6" providerId="ADAL" clId="{865D2171-EF65-460E-8EAD-FAB32E1AB905}" dt="2024-03-05T08:53:40.957" v="510" actId="478"/>
          <ac:spMkLst>
            <pc:docMk/>
            <pc:sldMk cId="3026858596" sldId="1882"/>
            <ac:spMk id="17" creationId="{94E81E80-629B-5ABC-D6F3-85850EB89A7B}"/>
          </ac:spMkLst>
        </pc:spChg>
        <pc:spChg chg="add mod">
          <ac:chgData name="Richard Brooks (RIB) | VIA" userId="d218e636-6c12-4060-8e5d-4173eee525b6" providerId="ADAL" clId="{865D2171-EF65-460E-8EAD-FAB32E1AB905}" dt="2024-03-05T08:55:36.136" v="525" actId="13926"/>
          <ac:spMkLst>
            <pc:docMk/>
            <pc:sldMk cId="3026858596" sldId="1882"/>
            <ac:spMk id="18" creationId="{A901B075-E116-3F54-1311-F9DD298A2FD4}"/>
          </ac:spMkLst>
        </pc:spChg>
        <pc:spChg chg="add mod">
          <ac:chgData name="Richard Brooks (RIB) | VIA" userId="d218e636-6c12-4060-8e5d-4173eee525b6" providerId="ADAL" clId="{865D2171-EF65-460E-8EAD-FAB32E1AB905}" dt="2024-03-05T12:10:45.880" v="590" actId="13926"/>
          <ac:spMkLst>
            <pc:docMk/>
            <pc:sldMk cId="3026858596" sldId="1882"/>
            <ac:spMk id="19" creationId="{C3CDB8D4-73FB-FFCC-940B-3667D60C25EF}"/>
          </ac:spMkLst>
        </pc:spChg>
        <pc:graphicFrameChg chg="add del mod replId">
          <ac:chgData name="Richard Brooks (RIB) | VIA" userId="d218e636-6c12-4060-8e5d-4173eee525b6" providerId="ADAL" clId="{865D2171-EF65-460E-8EAD-FAB32E1AB905}" dt="2024-03-05T08:52:17.425" v="470"/>
          <ac:graphicFrameMkLst>
            <pc:docMk/>
            <pc:sldMk cId="3026858596" sldId="1882"/>
            <ac:graphicFrameMk id="3" creationId="{B3BCA2B2-E4FB-F588-1F6A-B3DAD356741B}"/>
          </ac:graphicFrameMkLst>
        </pc:graphicFrameChg>
        <pc:picChg chg="add del mod">
          <ac:chgData name="Richard Brooks (RIB) | VIA" userId="d218e636-6c12-4060-8e5d-4173eee525b6" providerId="ADAL" clId="{865D2171-EF65-460E-8EAD-FAB32E1AB905}" dt="2024-03-05T08:53:38.330" v="509" actId="478"/>
          <ac:picMkLst>
            <pc:docMk/>
            <pc:sldMk cId="3026858596" sldId="1882"/>
            <ac:picMk id="9" creationId="{0482EF18-8F64-30CF-40E3-209CD5F2A48F}"/>
          </ac:picMkLst>
        </pc:picChg>
        <pc:picChg chg="add del mod">
          <ac:chgData name="Richard Brooks (RIB) | VIA" userId="d218e636-6c12-4060-8e5d-4173eee525b6" providerId="ADAL" clId="{865D2171-EF65-460E-8EAD-FAB32E1AB905}" dt="2024-03-05T08:54:57.177" v="517" actId="478"/>
          <ac:picMkLst>
            <pc:docMk/>
            <pc:sldMk cId="3026858596" sldId="1882"/>
            <ac:picMk id="11" creationId="{9B456332-8EFD-122A-BABF-A174721D8027}"/>
          </ac:picMkLst>
        </pc:picChg>
        <pc:picChg chg="add del mod">
          <ac:chgData name="Richard Brooks (RIB) | VIA" userId="d218e636-6c12-4060-8e5d-4173eee525b6" providerId="ADAL" clId="{865D2171-EF65-460E-8EAD-FAB32E1AB905}" dt="2024-03-05T08:55:46.459" v="526" actId="478"/>
          <ac:picMkLst>
            <pc:docMk/>
            <pc:sldMk cId="3026858596" sldId="1882"/>
            <ac:picMk id="12" creationId="{0DFF230F-FBC9-E39B-4DE9-7F2BD2A106E1}"/>
          </ac:picMkLst>
        </pc:picChg>
      </pc:sldChg>
    </pc:docChg>
  </pc:docChgLst>
  <pc:docChgLst>
    <pc:chgData name="Richard Brooks (RIB) | VIA" userId="d218e636-6c12-4060-8e5d-4173eee525b6" providerId="ADAL" clId="{DC0DDE29-10EA-45AD-A396-A0AEB756279F}"/>
    <pc:docChg chg="custSel addSld delSld modSld">
      <pc:chgData name="Richard Brooks (RIB) | VIA" userId="d218e636-6c12-4060-8e5d-4173eee525b6" providerId="ADAL" clId="{DC0DDE29-10EA-45AD-A396-A0AEB756279F}" dt="2022-09-06T10:17:16.379" v="121" actId="478"/>
      <pc:docMkLst>
        <pc:docMk/>
      </pc:docMkLst>
      <pc:sldChg chg="delSp">
        <pc:chgData name="Richard Brooks (RIB) | VIA" userId="d218e636-6c12-4060-8e5d-4173eee525b6" providerId="ADAL" clId="{DC0DDE29-10EA-45AD-A396-A0AEB756279F}" dt="2022-09-06T09:41:40.004" v="37" actId="478"/>
        <pc:sldMkLst>
          <pc:docMk/>
          <pc:sldMk cId="0" sldId="287"/>
        </pc:sldMkLst>
        <pc:spChg chg="del">
          <ac:chgData name="Richard Brooks (RIB) | VIA" userId="d218e636-6c12-4060-8e5d-4173eee525b6" providerId="ADAL" clId="{DC0DDE29-10EA-45AD-A396-A0AEB756279F}" dt="2022-09-06T09:41:40.004" v="37" actId="478"/>
          <ac:spMkLst>
            <pc:docMk/>
            <pc:sldMk cId="0" sldId="287"/>
            <ac:spMk id="3" creationId="{00000000-0000-0000-0000-000000000000}"/>
          </ac:spMkLst>
        </pc:spChg>
        <pc:spChg chg="del">
          <ac:chgData name="Richard Brooks (RIB) | VIA" userId="d218e636-6c12-4060-8e5d-4173eee525b6" providerId="ADAL" clId="{DC0DDE29-10EA-45AD-A396-A0AEB756279F}" dt="2022-09-06T09:41:37.607" v="36" actId="478"/>
          <ac:spMkLst>
            <pc:docMk/>
            <pc:sldMk cId="0" sldId="287"/>
            <ac:spMk id="18" creationId="{00000000-0000-0000-0000-000000000000}"/>
          </ac:spMkLst>
        </pc:spChg>
      </pc:sldChg>
      <pc:sldChg chg="delSp modSp">
        <pc:chgData name="Richard Brooks (RIB) | VIA" userId="d218e636-6c12-4060-8e5d-4173eee525b6" providerId="ADAL" clId="{DC0DDE29-10EA-45AD-A396-A0AEB756279F}" dt="2022-09-06T10:03:48.161" v="118" actId="478"/>
        <pc:sldMkLst>
          <pc:docMk/>
          <pc:sldMk cId="0" sldId="289"/>
        </pc:sldMkLst>
        <pc:spChg chg="del">
          <ac:chgData name="Richard Brooks (RIB) | VIA" userId="d218e636-6c12-4060-8e5d-4173eee525b6" providerId="ADAL" clId="{DC0DDE29-10EA-45AD-A396-A0AEB756279F}" dt="2022-09-06T10:03:48.161" v="118" actId="478"/>
          <ac:spMkLst>
            <pc:docMk/>
            <pc:sldMk cId="0" sldId="289"/>
            <ac:spMk id="3" creationId="{00000000-0000-0000-0000-000000000000}"/>
          </ac:spMkLst>
        </pc:spChg>
        <pc:spChg chg="del">
          <ac:chgData name="Richard Brooks (RIB) | VIA" userId="d218e636-6c12-4060-8e5d-4173eee525b6" providerId="ADAL" clId="{DC0DDE29-10EA-45AD-A396-A0AEB756279F}" dt="2022-09-06T10:03:46.562" v="116" actId="478"/>
          <ac:spMkLst>
            <pc:docMk/>
            <pc:sldMk cId="0" sldId="289"/>
            <ac:spMk id="4" creationId="{00000000-0000-0000-0000-000000000000}"/>
          </ac:spMkLst>
        </pc:spChg>
        <pc:spChg chg="del">
          <ac:chgData name="Richard Brooks (RIB) | VIA" userId="d218e636-6c12-4060-8e5d-4173eee525b6" providerId="ADAL" clId="{DC0DDE29-10EA-45AD-A396-A0AEB756279F}" dt="2022-09-06T10:03:47.350" v="117" actId="478"/>
          <ac:spMkLst>
            <pc:docMk/>
            <pc:sldMk cId="0" sldId="289"/>
            <ac:spMk id="5" creationId="{00000000-0000-0000-0000-000000000000}"/>
          </ac:spMkLst>
        </pc:spChg>
        <pc:spChg chg="mod">
          <ac:chgData name="Richard Brooks (RIB) | VIA" userId="d218e636-6c12-4060-8e5d-4173eee525b6" providerId="ADAL" clId="{DC0DDE29-10EA-45AD-A396-A0AEB756279F}" dt="2022-09-06T09:42:49.403" v="53" actId="14100"/>
          <ac:spMkLst>
            <pc:docMk/>
            <pc:sldMk cId="0" sldId="289"/>
            <ac:spMk id="6" creationId="{00000000-0000-0000-0000-000000000000}"/>
          </ac:spMkLst>
        </pc:spChg>
        <pc:spChg chg="del">
          <ac:chgData name="Richard Brooks (RIB) | VIA" userId="d218e636-6c12-4060-8e5d-4173eee525b6" providerId="ADAL" clId="{DC0DDE29-10EA-45AD-A396-A0AEB756279F}" dt="2022-09-06T09:42:28.740" v="47" actId="478"/>
          <ac:spMkLst>
            <pc:docMk/>
            <pc:sldMk cId="0" sldId="289"/>
            <ac:spMk id="9" creationId="{00000000-0000-0000-0000-000000000000}"/>
          </ac:spMkLst>
        </pc:spChg>
      </pc:sldChg>
      <pc:sldChg chg="del">
        <pc:chgData name="Richard Brooks (RIB) | VIA" userId="d218e636-6c12-4060-8e5d-4173eee525b6" providerId="ADAL" clId="{DC0DDE29-10EA-45AD-A396-A0AEB756279F}" dt="2022-09-06T09:43:05.175" v="55" actId="2696"/>
        <pc:sldMkLst>
          <pc:docMk/>
          <pc:sldMk cId="0" sldId="291"/>
        </pc:sldMkLst>
      </pc:sldChg>
      <pc:sldChg chg="delSp modSp">
        <pc:chgData name="Richard Brooks (RIB) | VIA" userId="d218e636-6c12-4060-8e5d-4173eee525b6" providerId="ADAL" clId="{DC0DDE29-10EA-45AD-A396-A0AEB756279F}" dt="2022-09-06T09:59:24.389" v="63" actId="478"/>
        <pc:sldMkLst>
          <pc:docMk/>
          <pc:sldMk cId="0" sldId="292"/>
        </pc:sldMkLst>
        <pc:spChg chg="del">
          <ac:chgData name="Richard Brooks (RIB) | VIA" userId="d218e636-6c12-4060-8e5d-4173eee525b6" providerId="ADAL" clId="{DC0DDE29-10EA-45AD-A396-A0AEB756279F}" dt="2022-09-06T09:43:22.358" v="57" actId="478"/>
          <ac:spMkLst>
            <pc:docMk/>
            <pc:sldMk cId="0" sldId="292"/>
            <ac:spMk id="2" creationId="{00000000-0000-0000-0000-000000000000}"/>
          </ac:spMkLst>
        </pc:spChg>
        <pc:spChg chg="del">
          <ac:chgData name="Richard Brooks (RIB) | VIA" userId="d218e636-6c12-4060-8e5d-4173eee525b6" providerId="ADAL" clId="{DC0DDE29-10EA-45AD-A396-A0AEB756279F}" dt="2022-09-06T09:59:22.968" v="62" actId="478"/>
          <ac:spMkLst>
            <pc:docMk/>
            <pc:sldMk cId="0" sldId="292"/>
            <ac:spMk id="3" creationId="{00000000-0000-0000-0000-000000000000}"/>
          </ac:spMkLst>
        </pc:spChg>
        <pc:spChg chg="del">
          <ac:chgData name="Richard Brooks (RIB) | VIA" userId="d218e636-6c12-4060-8e5d-4173eee525b6" providerId="ADAL" clId="{DC0DDE29-10EA-45AD-A396-A0AEB756279F}" dt="2022-09-06T09:59:24.389" v="63" actId="478"/>
          <ac:spMkLst>
            <pc:docMk/>
            <pc:sldMk cId="0" sldId="292"/>
            <ac:spMk id="5" creationId="{00000000-0000-0000-0000-000000000000}"/>
          </ac:spMkLst>
        </pc:spChg>
        <pc:spChg chg="mod">
          <ac:chgData name="Richard Brooks (RIB) | VIA" userId="d218e636-6c12-4060-8e5d-4173eee525b6" providerId="ADAL" clId="{DC0DDE29-10EA-45AD-A396-A0AEB756279F}" dt="2022-09-06T09:59:18.894" v="61" actId="404"/>
          <ac:spMkLst>
            <pc:docMk/>
            <pc:sldMk cId="0" sldId="292"/>
            <ac:spMk id="6" creationId="{00000000-0000-0000-0000-000000000000}"/>
          </ac:spMkLst>
        </pc:spChg>
        <pc:spChg chg="del">
          <ac:chgData name="Richard Brooks (RIB) | VIA" userId="d218e636-6c12-4060-8e5d-4173eee525b6" providerId="ADAL" clId="{DC0DDE29-10EA-45AD-A396-A0AEB756279F}" dt="2022-09-06T09:43:16.572" v="56" actId="478"/>
          <ac:spMkLst>
            <pc:docMk/>
            <pc:sldMk cId="0" sldId="292"/>
            <ac:spMk id="10" creationId="{00000000-0000-0000-0000-000000000000}"/>
          </ac:spMkLst>
        </pc:spChg>
      </pc:sldChg>
      <pc:sldChg chg="delSp modSp">
        <pc:chgData name="Richard Brooks (RIB) | VIA" userId="d218e636-6c12-4060-8e5d-4173eee525b6" providerId="ADAL" clId="{DC0DDE29-10EA-45AD-A396-A0AEB756279F}" dt="2022-09-06T09:59:45.598" v="70" actId="404"/>
        <pc:sldMkLst>
          <pc:docMk/>
          <pc:sldMk cId="0" sldId="293"/>
        </pc:sldMkLst>
        <pc:spChg chg="del">
          <ac:chgData name="Richard Brooks (RIB) | VIA" userId="d218e636-6c12-4060-8e5d-4173eee525b6" providerId="ADAL" clId="{DC0DDE29-10EA-45AD-A396-A0AEB756279F}" dt="2022-09-06T09:59:31.540" v="64" actId="478"/>
          <ac:spMkLst>
            <pc:docMk/>
            <pc:sldMk cId="0" sldId="293"/>
            <ac:spMk id="2" creationId="{00000000-0000-0000-0000-000000000000}"/>
          </ac:spMkLst>
        </pc:spChg>
        <pc:spChg chg="del">
          <ac:chgData name="Richard Brooks (RIB) | VIA" userId="d218e636-6c12-4060-8e5d-4173eee525b6" providerId="ADAL" clId="{DC0DDE29-10EA-45AD-A396-A0AEB756279F}" dt="2022-09-06T09:59:34.401" v="66" actId="478"/>
          <ac:spMkLst>
            <pc:docMk/>
            <pc:sldMk cId="0" sldId="293"/>
            <ac:spMk id="3" creationId="{00000000-0000-0000-0000-000000000000}"/>
          </ac:spMkLst>
        </pc:spChg>
        <pc:spChg chg="del">
          <ac:chgData name="Richard Brooks (RIB) | VIA" userId="d218e636-6c12-4060-8e5d-4173eee525b6" providerId="ADAL" clId="{DC0DDE29-10EA-45AD-A396-A0AEB756279F}" dt="2022-09-06T09:59:33.502" v="65" actId="478"/>
          <ac:spMkLst>
            <pc:docMk/>
            <pc:sldMk cId="0" sldId="293"/>
            <ac:spMk id="5" creationId="{00000000-0000-0000-0000-000000000000}"/>
          </ac:spMkLst>
        </pc:spChg>
        <pc:spChg chg="mod">
          <ac:chgData name="Richard Brooks (RIB) | VIA" userId="d218e636-6c12-4060-8e5d-4173eee525b6" providerId="ADAL" clId="{DC0DDE29-10EA-45AD-A396-A0AEB756279F}" dt="2022-09-06T09:59:45.598" v="70" actId="404"/>
          <ac:spMkLst>
            <pc:docMk/>
            <pc:sldMk cId="0" sldId="293"/>
            <ac:spMk id="6" creationId="{00000000-0000-0000-0000-000000000000}"/>
          </ac:spMkLst>
        </pc:spChg>
      </pc:sldChg>
      <pc:sldChg chg="delSp modSp">
        <pc:chgData name="Richard Brooks (RIB) | VIA" userId="d218e636-6c12-4060-8e5d-4173eee525b6" providerId="ADAL" clId="{DC0DDE29-10EA-45AD-A396-A0AEB756279F}" dt="2022-09-06T10:00:16.507" v="78" actId="478"/>
        <pc:sldMkLst>
          <pc:docMk/>
          <pc:sldMk cId="0" sldId="294"/>
        </pc:sldMkLst>
        <pc:spChg chg="del">
          <ac:chgData name="Richard Brooks (RIB) | VIA" userId="d218e636-6c12-4060-8e5d-4173eee525b6" providerId="ADAL" clId="{DC0DDE29-10EA-45AD-A396-A0AEB756279F}" dt="2022-09-06T10:00:15.398" v="77" actId="478"/>
          <ac:spMkLst>
            <pc:docMk/>
            <pc:sldMk cId="0" sldId="294"/>
            <ac:spMk id="3" creationId="{00000000-0000-0000-0000-000000000000}"/>
          </ac:spMkLst>
        </pc:spChg>
        <pc:spChg chg="del">
          <ac:chgData name="Richard Brooks (RIB) | VIA" userId="d218e636-6c12-4060-8e5d-4173eee525b6" providerId="ADAL" clId="{DC0DDE29-10EA-45AD-A396-A0AEB756279F}" dt="2022-09-06T10:00:14.335" v="76" actId="478"/>
          <ac:spMkLst>
            <pc:docMk/>
            <pc:sldMk cId="0" sldId="294"/>
            <ac:spMk id="4" creationId="{00000000-0000-0000-0000-000000000000}"/>
          </ac:spMkLst>
        </pc:spChg>
        <pc:spChg chg="del">
          <ac:chgData name="Richard Brooks (RIB) | VIA" userId="d218e636-6c12-4060-8e5d-4173eee525b6" providerId="ADAL" clId="{DC0DDE29-10EA-45AD-A396-A0AEB756279F}" dt="2022-09-06T10:00:16.507" v="78" actId="478"/>
          <ac:spMkLst>
            <pc:docMk/>
            <pc:sldMk cId="0" sldId="294"/>
            <ac:spMk id="5" creationId="{00000000-0000-0000-0000-000000000000}"/>
          </ac:spMkLst>
        </pc:spChg>
        <pc:spChg chg="mod">
          <ac:chgData name="Richard Brooks (RIB) | VIA" userId="d218e636-6c12-4060-8e5d-4173eee525b6" providerId="ADAL" clId="{DC0DDE29-10EA-45AD-A396-A0AEB756279F}" dt="2022-09-06T10:00:03.795" v="74" actId="14100"/>
          <ac:spMkLst>
            <pc:docMk/>
            <pc:sldMk cId="0" sldId="294"/>
            <ac:spMk id="7" creationId="{00000000-0000-0000-0000-000000000000}"/>
          </ac:spMkLst>
        </pc:spChg>
        <pc:spChg chg="del">
          <ac:chgData name="Richard Brooks (RIB) | VIA" userId="d218e636-6c12-4060-8e5d-4173eee525b6" providerId="ADAL" clId="{DC0DDE29-10EA-45AD-A396-A0AEB756279F}" dt="2022-09-06T10:00:10.422" v="75" actId="478"/>
          <ac:spMkLst>
            <pc:docMk/>
            <pc:sldMk cId="0" sldId="294"/>
            <ac:spMk id="9" creationId="{00000000-0000-0000-0000-000000000000}"/>
          </ac:spMkLst>
        </pc:spChg>
      </pc:sldChg>
      <pc:sldChg chg="del">
        <pc:chgData name="Richard Brooks (RIB) | VIA" userId="d218e636-6c12-4060-8e5d-4173eee525b6" providerId="ADAL" clId="{DC0DDE29-10EA-45AD-A396-A0AEB756279F}" dt="2022-09-06T10:00:25.288" v="79" actId="2696"/>
        <pc:sldMkLst>
          <pc:docMk/>
          <pc:sldMk cId="0" sldId="295"/>
        </pc:sldMkLst>
      </pc:sldChg>
      <pc:sldChg chg="modSp del">
        <pc:chgData name="Richard Brooks (RIB) | VIA" userId="d218e636-6c12-4060-8e5d-4173eee525b6" providerId="ADAL" clId="{DC0DDE29-10EA-45AD-A396-A0AEB756279F}" dt="2022-09-06T10:03:06.604" v="108" actId="2696"/>
        <pc:sldMkLst>
          <pc:docMk/>
          <pc:sldMk cId="1357736999" sldId="297"/>
        </pc:sldMkLst>
        <pc:spChg chg="mod">
          <ac:chgData name="Richard Brooks (RIB) | VIA" userId="d218e636-6c12-4060-8e5d-4173eee525b6" providerId="ADAL" clId="{DC0DDE29-10EA-45AD-A396-A0AEB756279F}" dt="2022-09-06T10:01:21.016" v="94" actId="122"/>
          <ac:spMkLst>
            <pc:docMk/>
            <pc:sldMk cId="1357736999" sldId="297"/>
            <ac:spMk id="4" creationId="{00000000-0000-0000-0000-000000000000}"/>
          </ac:spMkLst>
        </pc:spChg>
      </pc:sldChg>
      <pc:sldChg chg="add del">
        <pc:chgData name="Richard Brooks (RIB) | VIA" userId="d218e636-6c12-4060-8e5d-4173eee525b6" providerId="ADAL" clId="{DC0DDE29-10EA-45AD-A396-A0AEB756279F}" dt="2022-09-06T10:03:33.007" v="112" actId="2696"/>
        <pc:sldMkLst>
          <pc:docMk/>
          <pc:sldMk cId="2145798072" sldId="297"/>
        </pc:sldMkLst>
      </pc:sldChg>
      <pc:sldChg chg="delSp modSp del">
        <pc:chgData name="Richard Brooks (RIB) | VIA" userId="d218e636-6c12-4060-8e5d-4173eee525b6" providerId="ADAL" clId="{DC0DDE29-10EA-45AD-A396-A0AEB756279F}" dt="2022-09-06T10:03:06.614" v="109" actId="2696"/>
        <pc:sldMkLst>
          <pc:docMk/>
          <pc:sldMk cId="1719677041" sldId="298"/>
        </pc:sldMkLst>
        <pc:spChg chg="del">
          <ac:chgData name="Richard Brooks (RIB) | VIA" userId="d218e636-6c12-4060-8e5d-4173eee525b6" providerId="ADAL" clId="{DC0DDE29-10EA-45AD-A396-A0AEB756279F}" dt="2022-09-06T10:01:43.390" v="96" actId="478"/>
          <ac:spMkLst>
            <pc:docMk/>
            <pc:sldMk cId="1719677041" sldId="298"/>
            <ac:spMk id="2" creationId="{00000000-0000-0000-0000-000000000000}"/>
          </ac:spMkLst>
        </pc:spChg>
        <pc:spChg chg="del">
          <ac:chgData name="Richard Brooks (RIB) | VIA" userId="d218e636-6c12-4060-8e5d-4173eee525b6" providerId="ADAL" clId="{DC0DDE29-10EA-45AD-A396-A0AEB756279F}" dt="2022-09-06T10:17:16.379" v="121" actId="478"/>
          <ac:spMkLst>
            <pc:docMk/>
            <pc:sldMk cId="1719677041" sldId="298"/>
            <ac:spMk id="3" creationId="{00000000-0000-0000-0000-000000000000}"/>
          </ac:spMkLst>
        </pc:spChg>
        <pc:spChg chg="del">
          <ac:chgData name="Richard Brooks (RIB) | VIA" userId="d218e636-6c12-4060-8e5d-4173eee525b6" providerId="ADAL" clId="{DC0DDE29-10EA-45AD-A396-A0AEB756279F}" dt="2022-09-06T10:17:15.615" v="120" actId="478"/>
          <ac:spMkLst>
            <pc:docMk/>
            <pc:sldMk cId="1719677041" sldId="298"/>
            <ac:spMk id="4" creationId="{00000000-0000-0000-0000-000000000000}"/>
          </ac:spMkLst>
        </pc:spChg>
        <pc:spChg chg="del">
          <ac:chgData name="Richard Brooks (RIB) | VIA" userId="d218e636-6c12-4060-8e5d-4173eee525b6" providerId="ADAL" clId="{DC0DDE29-10EA-45AD-A396-A0AEB756279F}" dt="2022-09-06T10:17:14.620" v="119" actId="478"/>
          <ac:spMkLst>
            <pc:docMk/>
            <pc:sldMk cId="1719677041" sldId="298"/>
            <ac:spMk id="5" creationId="{00000000-0000-0000-0000-000000000000}"/>
          </ac:spMkLst>
        </pc:spChg>
        <pc:spChg chg="mod">
          <ac:chgData name="Richard Brooks (RIB) | VIA" userId="d218e636-6c12-4060-8e5d-4173eee525b6" providerId="ADAL" clId="{DC0DDE29-10EA-45AD-A396-A0AEB756279F}" dt="2022-09-06T10:01:54.001" v="101" actId="122"/>
          <ac:spMkLst>
            <pc:docMk/>
            <pc:sldMk cId="1719677041" sldId="298"/>
            <ac:spMk id="7" creationId="{00000000-0000-0000-0000-000000000000}"/>
          </ac:spMkLst>
        </pc:spChg>
        <pc:spChg chg="del">
          <ac:chgData name="Richard Brooks (RIB) | VIA" userId="d218e636-6c12-4060-8e5d-4173eee525b6" providerId="ADAL" clId="{DC0DDE29-10EA-45AD-A396-A0AEB756279F}" dt="2022-09-06T10:01:40.601" v="95" actId="478"/>
          <ac:spMkLst>
            <pc:docMk/>
            <pc:sldMk cId="1719677041" sldId="298"/>
            <ac:spMk id="13" creationId="{00000000-0000-0000-0000-000000000000}"/>
          </ac:spMkLst>
        </pc:spChg>
      </pc:sldChg>
      <pc:sldChg chg="add del">
        <pc:chgData name="Richard Brooks (RIB) | VIA" userId="d218e636-6c12-4060-8e5d-4173eee525b6" providerId="ADAL" clId="{DC0DDE29-10EA-45AD-A396-A0AEB756279F}" dt="2022-09-06T10:03:33.027" v="113" actId="2696"/>
        <pc:sldMkLst>
          <pc:docMk/>
          <pc:sldMk cId="2994782379" sldId="298"/>
        </pc:sldMkLst>
      </pc:sldChg>
      <pc:sldChg chg="add">
        <pc:chgData name="Richard Brooks (RIB) | VIA" userId="d218e636-6c12-4060-8e5d-4173eee525b6" providerId="ADAL" clId="{DC0DDE29-10EA-45AD-A396-A0AEB756279F}" dt="2022-09-06T10:03:38.369" v="115"/>
        <pc:sldMkLst>
          <pc:docMk/>
          <pc:sldMk cId="3886579435" sldId="299"/>
        </pc:sldMkLst>
      </pc:sldChg>
      <pc:sldChg chg="delSp modSp">
        <pc:chgData name="Richard Brooks (RIB) | VIA" userId="d218e636-6c12-4060-8e5d-4173eee525b6" providerId="ADAL" clId="{DC0DDE29-10EA-45AD-A396-A0AEB756279F}" dt="2022-09-06T09:42:21.114" v="46" actId="122"/>
        <pc:sldMkLst>
          <pc:docMk/>
          <pc:sldMk cId="0" sldId="1868"/>
        </pc:sldMkLst>
        <pc:spChg chg="del">
          <ac:chgData name="Richard Brooks (RIB) | VIA" userId="d218e636-6c12-4060-8e5d-4173eee525b6" providerId="ADAL" clId="{DC0DDE29-10EA-45AD-A396-A0AEB756279F}" dt="2022-09-06T09:41:57.549" v="39" actId="478"/>
          <ac:spMkLst>
            <pc:docMk/>
            <pc:sldMk cId="0" sldId="1868"/>
            <ac:spMk id="2" creationId="{00000000-0000-0000-0000-000000000000}"/>
          </ac:spMkLst>
        </pc:spChg>
        <pc:spChg chg="del">
          <ac:chgData name="Richard Brooks (RIB) | VIA" userId="d218e636-6c12-4060-8e5d-4173eee525b6" providerId="ADAL" clId="{DC0DDE29-10EA-45AD-A396-A0AEB756279F}" dt="2022-09-06T09:42:03.565" v="41" actId="478"/>
          <ac:spMkLst>
            <pc:docMk/>
            <pc:sldMk cId="0" sldId="1868"/>
            <ac:spMk id="3" creationId="{00000000-0000-0000-0000-000000000000}"/>
          </ac:spMkLst>
        </pc:spChg>
        <pc:spChg chg="del">
          <ac:chgData name="Richard Brooks (RIB) | VIA" userId="d218e636-6c12-4060-8e5d-4173eee525b6" providerId="ADAL" clId="{DC0DDE29-10EA-45AD-A396-A0AEB756279F}" dt="2022-09-06T09:42:01.550" v="40" actId="478"/>
          <ac:spMkLst>
            <pc:docMk/>
            <pc:sldMk cId="0" sldId="1868"/>
            <ac:spMk id="5" creationId="{00000000-0000-0000-0000-000000000000}"/>
          </ac:spMkLst>
        </pc:spChg>
        <pc:spChg chg="mod">
          <ac:chgData name="Richard Brooks (RIB) | VIA" userId="d218e636-6c12-4060-8e5d-4173eee525b6" providerId="ADAL" clId="{DC0DDE29-10EA-45AD-A396-A0AEB756279F}" dt="2022-09-06T09:42:21.114" v="46" actId="122"/>
          <ac:spMkLst>
            <pc:docMk/>
            <pc:sldMk cId="0" sldId="1868"/>
            <ac:spMk id="6" creationId="{00000000-0000-0000-0000-000000000000}"/>
          </ac:spMkLst>
        </pc:spChg>
        <pc:spChg chg="del">
          <ac:chgData name="Richard Brooks (RIB) | VIA" userId="d218e636-6c12-4060-8e5d-4173eee525b6" providerId="ADAL" clId="{DC0DDE29-10EA-45AD-A396-A0AEB756279F}" dt="2022-09-06T09:41:55.017" v="38" actId="478"/>
          <ac:spMkLst>
            <pc:docMk/>
            <pc:sldMk cId="0" sldId="1868"/>
            <ac:spMk id="9" creationId="{00000000-0000-0000-0000-000000000000}"/>
          </ac:spMkLst>
        </pc:spChg>
      </pc:sldChg>
      <pc:sldChg chg="del">
        <pc:chgData name="Richard Brooks (RIB) | VIA" userId="d218e636-6c12-4060-8e5d-4173eee525b6" providerId="ADAL" clId="{DC0DDE29-10EA-45AD-A396-A0AEB756279F}" dt="2022-09-06T09:42:59.365" v="54" actId="2696"/>
        <pc:sldMkLst>
          <pc:docMk/>
          <pc:sldMk cId="0" sldId="1869"/>
        </pc:sldMkLst>
      </pc:sldChg>
      <pc:sldChg chg="add">
        <pc:chgData name="Richard Brooks (RIB) | VIA" userId="d218e636-6c12-4060-8e5d-4173eee525b6" providerId="ADAL" clId="{DC0DDE29-10EA-45AD-A396-A0AEB756279F}" dt="2022-09-06T10:03:38.369" v="115"/>
        <pc:sldMkLst>
          <pc:docMk/>
          <pc:sldMk cId="1469696461" sldId="1870"/>
        </pc:sldMkLst>
        <pc:spChg chg="mod">
          <ac:chgData name="Richard Brooks (RIB) | VIA" userId="d218e636-6c12-4060-8e5d-4173eee525b6" providerId="ADAL" clId="{DC0DDE29-10EA-45AD-A396-A0AEB756279F}" dt="2022-09-06T10:00:39.812" v="84" actId="404"/>
          <ac:spMkLst>
            <pc:docMk/>
            <pc:sldMk cId="1469696461" sldId="1870"/>
            <ac:spMk id="6" creationId="{00000000-0000-0000-0000-000000000000}"/>
          </ac:spMkLst>
        </pc:spChg>
        <pc:spChg chg="del">
          <ac:chgData name="Richard Brooks (RIB) | VIA" userId="d218e636-6c12-4060-8e5d-4173eee525b6" providerId="ADAL" clId="{DC0DDE29-10EA-45AD-A396-A0AEB756279F}" dt="2022-09-06T10:00:30.042" v="80" actId="478"/>
          <ac:spMkLst>
            <pc:docMk/>
            <pc:sldMk cId="1469696461" sldId="1870"/>
            <ac:spMk id="9" creationId="{00000000-0000-0000-0000-000000000000}"/>
          </ac:spMkLst>
        </pc:spChg>
      </pc:sldChg>
      <pc:sldChg chg="delSp add del">
        <pc:chgData name="Richard Brooks (RIB) | VIA" userId="d218e636-6c12-4060-8e5d-4173eee525b6" providerId="ADAL" clId="{DC0DDE29-10EA-45AD-A396-A0AEB756279F}" dt="2022-09-06T10:03:32.989" v="111" actId="2696"/>
        <pc:sldMkLst>
          <pc:docMk/>
          <pc:sldMk cId="2042770073" sldId="1870"/>
        </pc:sldMkLst>
        <pc:spChg chg="del">
          <ac:chgData name="Richard Brooks (RIB) | VIA" userId="d218e636-6c12-4060-8e5d-4173eee525b6" providerId="ADAL" clId="{DC0DDE29-10EA-45AD-A396-A0AEB756279F}" dt="2022-09-06T10:02:55.151" v="105" actId="478"/>
          <ac:spMkLst>
            <pc:docMk/>
            <pc:sldMk cId="2042770073" sldId="1870"/>
            <ac:spMk id="2" creationId="{00000000-0000-0000-0000-000000000000}"/>
          </ac:spMkLst>
        </pc:spChg>
        <pc:spChg chg="del">
          <ac:chgData name="Richard Brooks (RIB) | VIA" userId="d218e636-6c12-4060-8e5d-4173eee525b6" providerId="ADAL" clId="{DC0DDE29-10EA-45AD-A396-A0AEB756279F}" dt="2022-09-06T10:02:57.463" v="106" actId="478"/>
          <ac:spMkLst>
            <pc:docMk/>
            <pc:sldMk cId="2042770073" sldId="1870"/>
            <ac:spMk id="3" creationId="{00000000-0000-0000-0000-000000000000}"/>
          </ac:spMkLst>
        </pc:spChg>
        <pc:spChg chg="del">
          <ac:chgData name="Richard Brooks (RIB) | VIA" userId="d218e636-6c12-4060-8e5d-4173eee525b6" providerId="ADAL" clId="{DC0DDE29-10EA-45AD-A396-A0AEB756279F}" dt="2022-09-06T10:02:58.569" v="107" actId="478"/>
          <ac:spMkLst>
            <pc:docMk/>
            <pc:sldMk cId="2042770073" sldId="1870"/>
            <ac:spMk id="5" creationId="{00000000-0000-0000-0000-000000000000}"/>
          </ac:spMkLst>
        </pc:spChg>
      </pc:sldChg>
      <pc:sldChg chg="del">
        <pc:chgData name="Richard Brooks (RIB) | VIA" userId="d218e636-6c12-4060-8e5d-4173eee525b6" providerId="ADAL" clId="{DC0DDE29-10EA-45AD-A396-A0AEB756279F}" dt="2022-09-06T10:02:02.539" v="102" actId="2696"/>
        <pc:sldMkLst>
          <pc:docMk/>
          <pc:sldMk cId="0" sldId="1871"/>
        </pc:sldMkLst>
      </pc:sldChg>
      <pc:sldChg chg="delSp modSp">
        <pc:chgData name="Richard Brooks (RIB) | VIA" userId="d218e636-6c12-4060-8e5d-4173eee525b6" providerId="ADAL" clId="{DC0DDE29-10EA-45AD-A396-A0AEB756279F}" dt="2022-09-06T09:41:32.709" v="35" actId="478"/>
        <pc:sldMkLst>
          <pc:docMk/>
          <pc:sldMk cId="3212124682" sldId="1874"/>
        </pc:sldMkLst>
        <pc:spChg chg="del">
          <ac:chgData name="Richard Brooks (RIB) | VIA" userId="d218e636-6c12-4060-8e5d-4173eee525b6" providerId="ADAL" clId="{DC0DDE29-10EA-45AD-A396-A0AEB756279F}" dt="2022-09-06T09:41:32.709" v="35" actId="478"/>
          <ac:spMkLst>
            <pc:docMk/>
            <pc:sldMk cId="3212124682" sldId="1874"/>
            <ac:spMk id="3" creationId="{00000000-0000-0000-0000-000000000000}"/>
          </ac:spMkLst>
        </pc:spChg>
        <pc:spChg chg="mod">
          <ac:chgData name="Richard Brooks (RIB) | VIA" userId="d218e636-6c12-4060-8e5d-4173eee525b6" providerId="ADAL" clId="{DC0DDE29-10EA-45AD-A396-A0AEB756279F}" dt="2022-09-06T09:41:20.911" v="33" actId="20577"/>
          <ac:spMkLst>
            <pc:docMk/>
            <pc:sldMk cId="3212124682" sldId="1874"/>
            <ac:spMk id="6" creationId="{00000000-0000-0000-0000-000000000000}"/>
          </ac:spMkLst>
        </pc:spChg>
        <pc:spChg chg="del">
          <ac:chgData name="Richard Brooks (RIB) | VIA" userId="d218e636-6c12-4060-8e5d-4173eee525b6" providerId="ADAL" clId="{DC0DDE29-10EA-45AD-A396-A0AEB756279F}" dt="2022-09-06T09:41:32.709" v="35" actId="478"/>
          <ac:spMkLst>
            <pc:docMk/>
            <pc:sldMk cId="3212124682" sldId="1874"/>
            <ac:spMk id="7" creationId="{00000000-0000-0000-0000-000000000000}"/>
          </ac:spMkLst>
        </pc:spChg>
        <pc:spChg chg="del">
          <ac:chgData name="Richard Brooks (RIB) | VIA" userId="d218e636-6c12-4060-8e5d-4173eee525b6" providerId="ADAL" clId="{DC0DDE29-10EA-45AD-A396-A0AEB756279F}" dt="2022-09-06T09:41:26.972" v="34" actId="478"/>
          <ac:spMkLst>
            <pc:docMk/>
            <pc:sldMk cId="3212124682" sldId="1874"/>
            <ac:spMk id="8" creationId="{00000000-0000-0000-0000-000000000000}"/>
          </ac:spMkLst>
        </pc:spChg>
        <pc:spChg chg="del">
          <ac:chgData name="Richard Brooks (RIB) | VIA" userId="d218e636-6c12-4060-8e5d-4173eee525b6" providerId="ADAL" clId="{DC0DDE29-10EA-45AD-A396-A0AEB756279F}" dt="2022-09-06T09:41:32.709" v="35" actId="478"/>
          <ac:spMkLst>
            <pc:docMk/>
            <pc:sldMk cId="3212124682" sldId="1874"/>
            <ac:spMk id="18" creationId="{00000000-0000-0000-0000-000000000000}"/>
          </ac:spMkLst>
        </pc:spChg>
      </pc:sldChg>
    </pc:docChg>
  </pc:docChgLst>
  <pc:docChgLst>
    <pc:chgData name="Richard Brooks (RIB) | VIA" userId="d218e636-6c12-4060-8e5d-4173eee525b6" providerId="ADAL" clId="{94552B2D-3D4C-4B63-9B1A-58A3A55326BC}"/>
    <pc:docChg chg="undo custSel addSld delSld modSld sldOrd">
      <pc:chgData name="Richard Brooks (RIB) | VIA" userId="d218e636-6c12-4060-8e5d-4173eee525b6" providerId="ADAL" clId="{94552B2D-3D4C-4B63-9B1A-58A3A55326BC}" dt="2023-09-04T12:16:09.513" v="183" actId="20577"/>
      <pc:docMkLst>
        <pc:docMk/>
      </pc:docMkLst>
      <pc:sldChg chg="del">
        <pc:chgData name="Richard Brooks (RIB) | VIA" userId="d218e636-6c12-4060-8e5d-4173eee525b6" providerId="ADAL" clId="{94552B2D-3D4C-4B63-9B1A-58A3A55326BC}" dt="2023-09-04T07:41:58.388" v="20" actId="47"/>
        <pc:sldMkLst>
          <pc:docMk/>
          <pc:sldMk cId="0" sldId="260"/>
        </pc:sldMkLst>
      </pc:sldChg>
      <pc:sldChg chg="del">
        <pc:chgData name="Richard Brooks (RIB) | VIA" userId="d218e636-6c12-4060-8e5d-4173eee525b6" providerId="ADAL" clId="{94552B2D-3D4C-4B63-9B1A-58A3A55326BC}" dt="2023-09-04T07:42:46.178" v="21" actId="47"/>
        <pc:sldMkLst>
          <pc:docMk/>
          <pc:sldMk cId="0" sldId="263"/>
        </pc:sldMkLst>
      </pc:sldChg>
      <pc:sldChg chg="ord">
        <pc:chgData name="Richard Brooks (RIB) | VIA" userId="d218e636-6c12-4060-8e5d-4173eee525b6" providerId="ADAL" clId="{94552B2D-3D4C-4B63-9B1A-58A3A55326BC}" dt="2023-09-04T10:37:32.786" v="154"/>
        <pc:sldMkLst>
          <pc:docMk/>
          <pc:sldMk cId="3126937899" sldId="267"/>
        </pc:sldMkLst>
      </pc:sldChg>
      <pc:sldChg chg="delSp mod">
        <pc:chgData name="Richard Brooks (RIB) | VIA" userId="d218e636-6c12-4060-8e5d-4173eee525b6" providerId="ADAL" clId="{94552B2D-3D4C-4B63-9B1A-58A3A55326BC}" dt="2023-09-04T07:49:33.228" v="23" actId="478"/>
        <pc:sldMkLst>
          <pc:docMk/>
          <pc:sldMk cId="0" sldId="270"/>
        </pc:sldMkLst>
        <pc:spChg chg="del">
          <ac:chgData name="Richard Brooks (RIB) | VIA" userId="d218e636-6c12-4060-8e5d-4173eee525b6" providerId="ADAL" clId="{94552B2D-3D4C-4B63-9B1A-58A3A55326BC}" dt="2023-09-04T07:49:33.228" v="23" actId="478"/>
          <ac:spMkLst>
            <pc:docMk/>
            <pc:sldMk cId="0" sldId="270"/>
            <ac:spMk id="3" creationId="{00000000-0000-0000-0000-000000000000}"/>
          </ac:spMkLst>
        </pc:spChg>
      </pc:sldChg>
      <pc:sldChg chg="del">
        <pc:chgData name="Richard Brooks (RIB) | VIA" userId="d218e636-6c12-4060-8e5d-4173eee525b6" providerId="ADAL" clId="{94552B2D-3D4C-4B63-9B1A-58A3A55326BC}" dt="2023-09-01T12:18:54.805" v="0" actId="47"/>
        <pc:sldMkLst>
          <pc:docMk/>
          <pc:sldMk cId="0" sldId="278"/>
        </pc:sldMkLst>
      </pc:sldChg>
      <pc:sldChg chg="del">
        <pc:chgData name="Richard Brooks (RIB) | VIA" userId="d218e636-6c12-4060-8e5d-4173eee525b6" providerId="ADAL" clId="{94552B2D-3D4C-4B63-9B1A-58A3A55326BC}" dt="2023-09-01T12:18:57.958" v="1" actId="47"/>
        <pc:sldMkLst>
          <pc:docMk/>
          <pc:sldMk cId="0" sldId="279"/>
        </pc:sldMkLst>
      </pc:sldChg>
      <pc:sldChg chg="del">
        <pc:chgData name="Richard Brooks (RIB) | VIA" userId="d218e636-6c12-4060-8e5d-4173eee525b6" providerId="ADAL" clId="{94552B2D-3D4C-4B63-9B1A-58A3A55326BC}" dt="2023-09-01T12:18:59.472" v="2" actId="47"/>
        <pc:sldMkLst>
          <pc:docMk/>
          <pc:sldMk cId="0" sldId="282"/>
        </pc:sldMkLst>
      </pc:sldChg>
      <pc:sldChg chg="add del">
        <pc:chgData name="Richard Brooks (RIB) | VIA" userId="d218e636-6c12-4060-8e5d-4173eee525b6" providerId="ADAL" clId="{94552B2D-3D4C-4B63-9B1A-58A3A55326BC}" dt="2023-09-03T11:27:40.859" v="5" actId="47"/>
        <pc:sldMkLst>
          <pc:docMk/>
          <pc:sldMk cId="0" sldId="284"/>
        </pc:sldMkLst>
      </pc:sldChg>
      <pc:sldChg chg="del">
        <pc:chgData name="Richard Brooks (RIB) | VIA" userId="d218e636-6c12-4060-8e5d-4173eee525b6" providerId="ADAL" clId="{94552B2D-3D4C-4B63-9B1A-58A3A55326BC}" dt="2023-09-04T07:26:14.560" v="9" actId="47"/>
        <pc:sldMkLst>
          <pc:docMk/>
          <pc:sldMk cId="0" sldId="286"/>
        </pc:sldMkLst>
      </pc:sldChg>
      <pc:sldChg chg="del">
        <pc:chgData name="Richard Brooks (RIB) | VIA" userId="d218e636-6c12-4060-8e5d-4173eee525b6" providerId="ADAL" clId="{94552B2D-3D4C-4B63-9B1A-58A3A55326BC}" dt="2023-09-04T07:26:17.317" v="10" actId="47"/>
        <pc:sldMkLst>
          <pc:docMk/>
          <pc:sldMk cId="0" sldId="288"/>
        </pc:sldMkLst>
      </pc:sldChg>
      <pc:sldChg chg="del">
        <pc:chgData name="Richard Brooks (RIB) | VIA" userId="d218e636-6c12-4060-8e5d-4173eee525b6" providerId="ADAL" clId="{94552B2D-3D4C-4B63-9B1A-58A3A55326BC}" dt="2023-09-03T11:28:08.215" v="6" actId="47"/>
        <pc:sldMkLst>
          <pc:docMk/>
          <pc:sldMk cId="0" sldId="290"/>
        </pc:sldMkLst>
      </pc:sldChg>
      <pc:sldChg chg="del">
        <pc:chgData name="Richard Brooks (RIB) | VIA" userId="d218e636-6c12-4060-8e5d-4173eee525b6" providerId="ADAL" clId="{94552B2D-3D4C-4B63-9B1A-58A3A55326BC}" dt="2023-09-03T11:28:08.987" v="7" actId="47"/>
        <pc:sldMkLst>
          <pc:docMk/>
          <pc:sldMk cId="0" sldId="296"/>
        </pc:sldMkLst>
      </pc:sldChg>
      <pc:sldChg chg="del">
        <pc:chgData name="Richard Brooks (RIB) | VIA" userId="d218e636-6c12-4060-8e5d-4173eee525b6" providerId="ADAL" clId="{94552B2D-3D4C-4B63-9B1A-58A3A55326BC}" dt="2023-09-04T07:58:59.941" v="24" actId="47"/>
        <pc:sldMkLst>
          <pc:docMk/>
          <pc:sldMk cId="1357736999" sldId="297"/>
        </pc:sldMkLst>
      </pc:sldChg>
      <pc:sldChg chg="del">
        <pc:chgData name="Richard Brooks (RIB) | VIA" userId="d218e636-6c12-4060-8e5d-4173eee525b6" providerId="ADAL" clId="{94552B2D-3D4C-4B63-9B1A-58A3A55326BC}" dt="2023-09-04T08:08:08.800" v="151" actId="47"/>
        <pc:sldMkLst>
          <pc:docMk/>
          <pc:sldMk cId="1719677041" sldId="298"/>
        </pc:sldMkLst>
      </pc:sldChg>
      <pc:sldChg chg="del">
        <pc:chgData name="Richard Brooks (RIB) | VIA" userId="d218e636-6c12-4060-8e5d-4173eee525b6" providerId="ADAL" clId="{94552B2D-3D4C-4B63-9B1A-58A3A55326BC}" dt="2023-09-04T08:08:14.959" v="152" actId="47"/>
        <pc:sldMkLst>
          <pc:docMk/>
          <pc:sldMk cId="3886579435" sldId="299"/>
        </pc:sldMkLst>
      </pc:sldChg>
      <pc:sldChg chg="del">
        <pc:chgData name="Richard Brooks (RIB) | VIA" userId="d218e636-6c12-4060-8e5d-4173eee525b6" providerId="ADAL" clId="{94552B2D-3D4C-4B63-9B1A-58A3A55326BC}" dt="2023-09-03T11:28:09.779" v="8" actId="47"/>
        <pc:sldMkLst>
          <pc:docMk/>
          <pc:sldMk cId="0" sldId="307"/>
        </pc:sldMkLst>
      </pc:sldChg>
      <pc:sldChg chg="addSp modSp mod">
        <pc:chgData name="Richard Brooks (RIB) | VIA" userId="d218e636-6c12-4060-8e5d-4173eee525b6" providerId="ADAL" clId="{94552B2D-3D4C-4B63-9B1A-58A3A55326BC}" dt="2023-09-04T07:41:45.344" v="19" actId="1035"/>
        <pc:sldMkLst>
          <pc:docMk/>
          <pc:sldMk cId="0" sldId="309"/>
        </pc:sldMkLst>
        <pc:spChg chg="mod">
          <ac:chgData name="Richard Brooks (RIB) | VIA" userId="d218e636-6c12-4060-8e5d-4173eee525b6" providerId="ADAL" clId="{94552B2D-3D4C-4B63-9B1A-58A3A55326BC}" dt="2023-09-04T07:41:45.344" v="19" actId="1035"/>
          <ac:spMkLst>
            <pc:docMk/>
            <pc:sldMk cId="0" sldId="309"/>
            <ac:spMk id="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2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3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4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5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6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7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8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9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0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19"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0"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1"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2"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3"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4"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5"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6"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7"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8" creationId="{00000000-0000-0000-0000-000000000000}"/>
          </ac:spMkLst>
        </pc:spChg>
        <pc:spChg chg="mod">
          <ac:chgData name="Richard Brooks (RIB) | VIA" userId="d218e636-6c12-4060-8e5d-4173eee525b6" providerId="ADAL" clId="{94552B2D-3D4C-4B63-9B1A-58A3A55326BC}" dt="2023-09-04T07:41:45.344" v="19" actId="1035"/>
          <ac:spMkLst>
            <pc:docMk/>
            <pc:sldMk cId="0" sldId="309"/>
            <ac:spMk id="129" creationId="{00000000-0000-0000-0000-000000000000}"/>
          </ac:spMkLst>
        </pc:spChg>
        <pc:spChg chg="add mod">
          <ac:chgData name="Richard Brooks (RIB) | VIA" userId="d218e636-6c12-4060-8e5d-4173eee525b6" providerId="ADAL" clId="{94552B2D-3D4C-4B63-9B1A-58A3A55326BC}" dt="2023-09-04T07:41:45.344" v="19" actId="1035"/>
          <ac:spMkLst>
            <pc:docMk/>
            <pc:sldMk cId="0" sldId="309"/>
            <ac:spMk id="130" creationId="{4E0470CD-C68B-CD6A-F53F-D5F91F701726}"/>
          </ac:spMkLst>
        </pc:spChg>
        <pc:spChg chg="add mod">
          <ac:chgData name="Richard Brooks (RIB) | VIA" userId="d218e636-6c12-4060-8e5d-4173eee525b6" providerId="ADAL" clId="{94552B2D-3D4C-4B63-9B1A-58A3A55326BC}" dt="2023-09-04T07:41:45.344" v="19" actId="1035"/>
          <ac:spMkLst>
            <pc:docMk/>
            <pc:sldMk cId="0" sldId="309"/>
            <ac:spMk id="131" creationId="{BEE0F3AD-3DFF-B01E-AC8F-6BC831C58E85}"/>
          </ac:spMkLst>
        </pc:spChg>
        <pc:spChg chg="add mod">
          <ac:chgData name="Richard Brooks (RIB) | VIA" userId="d218e636-6c12-4060-8e5d-4173eee525b6" providerId="ADAL" clId="{94552B2D-3D4C-4B63-9B1A-58A3A55326BC}" dt="2023-09-04T07:41:45.344" v="19" actId="1035"/>
          <ac:spMkLst>
            <pc:docMk/>
            <pc:sldMk cId="0" sldId="309"/>
            <ac:spMk id="132" creationId="{1101BF10-0934-8907-92D3-FF6AE676CEDE}"/>
          </ac:spMkLst>
        </pc:spChg>
        <pc:spChg chg="add mod">
          <ac:chgData name="Richard Brooks (RIB) | VIA" userId="d218e636-6c12-4060-8e5d-4173eee525b6" providerId="ADAL" clId="{94552B2D-3D4C-4B63-9B1A-58A3A55326BC}" dt="2023-09-04T07:41:45.344" v="19" actId="1035"/>
          <ac:spMkLst>
            <pc:docMk/>
            <pc:sldMk cId="0" sldId="309"/>
            <ac:spMk id="133" creationId="{3A3C420A-2E24-86E0-FC23-2F385456DCE4}"/>
          </ac:spMkLst>
        </pc:spChg>
        <pc:spChg chg="add mod">
          <ac:chgData name="Richard Brooks (RIB) | VIA" userId="d218e636-6c12-4060-8e5d-4173eee525b6" providerId="ADAL" clId="{94552B2D-3D4C-4B63-9B1A-58A3A55326BC}" dt="2023-09-04T07:41:45.344" v="19" actId="1035"/>
          <ac:spMkLst>
            <pc:docMk/>
            <pc:sldMk cId="0" sldId="309"/>
            <ac:spMk id="134" creationId="{038EC375-AD3D-29FC-74BD-75D055FBDD7D}"/>
          </ac:spMkLst>
        </pc:spChg>
        <pc:spChg chg="add mod">
          <ac:chgData name="Richard Brooks (RIB) | VIA" userId="d218e636-6c12-4060-8e5d-4173eee525b6" providerId="ADAL" clId="{94552B2D-3D4C-4B63-9B1A-58A3A55326BC}" dt="2023-09-04T07:41:45.344" v="19" actId="1035"/>
          <ac:spMkLst>
            <pc:docMk/>
            <pc:sldMk cId="0" sldId="309"/>
            <ac:spMk id="135" creationId="{8C29C5BF-6B02-5FFB-8962-11D19627898A}"/>
          </ac:spMkLst>
        </pc:spChg>
        <pc:spChg chg="add mod">
          <ac:chgData name="Richard Brooks (RIB) | VIA" userId="d218e636-6c12-4060-8e5d-4173eee525b6" providerId="ADAL" clId="{94552B2D-3D4C-4B63-9B1A-58A3A55326BC}" dt="2023-09-04T07:41:45.344" v="19" actId="1035"/>
          <ac:spMkLst>
            <pc:docMk/>
            <pc:sldMk cId="0" sldId="309"/>
            <ac:spMk id="136" creationId="{013E67E7-526C-72C6-5F24-569B67E30F99}"/>
          </ac:spMkLst>
        </pc:spChg>
        <pc:spChg chg="add mod">
          <ac:chgData name="Richard Brooks (RIB) | VIA" userId="d218e636-6c12-4060-8e5d-4173eee525b6" providerId="ADAL" clId="{94552B2D-3D4C-4B63-9B1A-58A3A55326BC}" dt="2023-09-04T07:41:45.344" v="19" actId="1035"/>
          <ac:spMkLst>
            <pc:docMk/>
            <pc:sldMk cId="0" sldId="309"/>
            <ac:spMk id="137" creationId="{49A83FAE-3EC3-24FB-7E21-9849CBC44987}"/>
          </ac:spMkLst>
        </pc:spChg>
        <pc:spChg chg="add mod">
          <ac:chgData name="Richard Brooks (RIB) | VIA" userId="d218e636-6c12-4060-8e5d-4173eee525b6" providerId="ADAL" clId="{94552B2D-3D4C-4B63-9B1A-58A3A55326BC}" dt="2023-09-04T07:41:45.344" v="19" actId="1035"/>
          <ac:spMkLst>
            <pc:docMk/>
            <pc:sldMk cId="0" sldId="309"/>
            <ac:spMk id="138" creationId="{4345F08D-1498-744C-2C04-DC7EBAEE003F}"/>
          </ac:spMkLst>
        </pc:spChg>
        <pc:spChg chg="add mod">
          <ac:chgData name="Richard Brooks (RIB) | VIA" userId="d218e636-6c12-4060-8e5d-4173eee525b6" providerId="ADAL" clId="{94552B2D-3D4C-4B63-9B1A-58A3A55326BC}" dt="2023-09-04T07:41:45.344" v="19" actId="1035"/>
          <ac:spMkLst>
            <pc:docMk/>
            <pc:sldMk cId="0" sldId="309"/>
            <ac:spMk id="139" creationId="{C115744B-9074-D96F-E29E-E02B72A71326}"/>
          </ac:spMkLst>
        </pc:spChg>
        <pc:spChg chg="add mod">
          <ac:chgData name="Richard Brooks (RIB) | VIA" userId="d218e636-6c12-4060-8e5d-4173eee525b6" providerId="ADAL" clId="{94552B2D-3D4C-4B63-9B1A-58A3A55326BC}" dt="2023-09-04T07:41:45.344" v="19" actId="1035"/>
          <ac:spMkLst>
            <pc:docMk/>
            <pc:sldMk cId="0" sldId="309"/>
            <ac:spMk id="140" creationId="{AF8D85AD-AFAD-6B72-22EB-6DEEBF43865E}"/>
          </ac:spMkLst>
        </pc:spChg>
        <pc:spChg chg="add mod">
          <ac:chgData name="Richard Brooks (RIB) | VIA" userId="d218e636-6c12-4060-8e5d-4173eee525b6" providerId="ADAL" clId="{94552B2D-3D4C-4B63-9B1A-58A3A55326BC}" dt="2023-09-04T07:41:45.344" v="19" actId="1035"/>
          <ac:spMkLst>
            <pc:docMk/>
            <pc:sldMk cId="0" sldId="309"/>
            <ac:spMk id="141" creationId="{3271CFD8-0860-38C7-F545-64E56909DBD6}"/>
          </ac:spMkLst>
        </pc:spChg>
        <pc:spChg chg="add mod">
          <ac:chgData name="Richard Brooks (RIB) | VIA" userId="d218e636-6c12-4060-8e5d-4173eee525b6" providerId="ADAL" clId="{94552B2D-3D4C-4B63-9B1A-58A3A55326BC}" dt="2023-09-04T07:41:45.344" v="19" actId="1035"/>
          <ac:spMkLst>
            <pc:docMk/>
            <pc:sldMk cId="0" sldId="309"/>
            <ac:spMk id="142" creationId="{03D316E1-1B2B-F86F-0321-A4BD4F33459C}"/>
          </ac:spMkLst>
        </pc:spChg>
        <pc:spChg chg="add mod">
          <ac:chgData name="Richard Brooks (RIB) | VIA" userId="d218e636-6c12-4060-8e5d-4173eee525b6" providerId="ADAL" clId="{94552B2D-3D4C-4B63-9B1A-58A3A55326BC}" dt="2023-09-04T07:41:45.344" v="19" actId="1035"/>
          <ac:spMkLst>
            <pc:docMk/>
            <pc:sldMk cId="0" sldId="309"/>
            <ac:spMk id="143" creationId="{48E558EF-390F-A477-D8A6-97BB8300A455}"/>
          </ac:spMkLst>
        </pc:spChg>
        <pc:spChg chg="add mod">
          <ac:chgData name="Richard Brooks (RIB) | VIA" userId="d218e636-6c12-4060-8e5d-4173eee525b6" providerId="ADAL" clId="{94552B2D-3D4C-4B63-9B1A-58A3A55326BC}" dt="2023-09-04T07:41:45.344" v="19" actId="1035"/>
          <ac:spMkLst>
            <pc:docMk/>
            <pc:sldMk cId="0" sldId="309"/>
            <ac:spMk id="144" creationId="{B58D74E3-9115-DE2C-96CB-52822FEFC215}"/>
          </ac:spMkLst>
        </pc:spChg>
        <pc:spChg chg="add mod">
          <ac:chgData name="Richard Brooks (RIB) | VIA" userId="d218e636-6c12-4060-8e5d-4173eee525b6" providerId="ADAL" clId="{94552B2D-3D4C-4B63-9B1A-58A3A55326BC}" dt="2023-09-04T07:41:45.344" v="19" actId="1035"/>
          <ac:spMkLst>
            <pc:docMk/>
            <pc:sldMk cId="0" sldId="309"/>
            <ac:spMk id="145" creationId="{FE545A68-A9ED-ECCB-EAC7-1F8E5B6D0CDB}"/>
          </ac:spMkLst>
        </pc:spChg>
        <pc:spChg chg="add mod">
          <ac:chgData name="Richard Brooks (RIB) | VIA" userId="d218e636-6c12-4060-8e5d-4173eee525b6" providerId="ADAL" clId="{94552B2D-3D4C-4B63-9B1A-58A3A55326BC}" dt="2023-09-04T07:41:45.344" v="19" actId="1035"/>
          <ac:spMkLst>
            <pc:docMk/>
            <pc:sldMk cId="0" sldId="309"/>
            <ac:spMk id="146" creationId="{ACE6F54C-A1ED-F7D3-6B6D-01EB2321F895}"/>
          </ac:spMkLst>
        </pc:spChg>
      </pc:sldChg>
      <pc:sldChg chg="modSp mod">
        <pc:chgData name="Richard Brooks (RIB) | VIA" userId="d218e636-6c12-4060-8e5d-4173eee525b6" providerId="ADAL" clId="{94552B2D-3D4C-4B63-9B1A-58A3A55326BC}" dt="2023-09-04T12:16:09.513" v="183" actId="20577"/>
        <pc:sldMkLst>
          <pc:docMk/>
          <pc:sldMk cId="3207654571" sldId="1864"/>
        </pc:sldMkLst>
        <pc:spChg chg="mod">
          <ac:chgData name="Richard Brooks (RIB) | VIA" userId="d218e636-6c12-4060-8e5d-4173eee525b6" providerId="ADAL" clId="{94552B2D-3D4C-4B63-9B1A-58A3A55326BC}" dt="2023-09-04T12:16:09.513" v="183" actId="20577"/>
          <ac:spMkLst>
            <pc:docMk/>
            <pc:sldMk cId="3207654571" sldId="1864"/>
            <ac:spMk id="6" creationId="{6A1F7FBB-8886-40F4-ABDA-9DE025F6399A}"/>
          </ac:spMkLst>
        </pc:spChg>
      </pc:sldChg>
      <pc:sldChg chg="del">
        <pc:chgData name="Richard Brooks (RIB) | VIA" userId="d218e636-6c12-4060-8e5d-4173eee525b6" providerId="ADAL" clId="{94552B2D-3D4C-4B63-9B1A-58A3A55326BC}" dt="2023-09-04T07:49:23.481" v="22" actId="47"/>
        <pc:sldMkLst>
          <pc:docMk/>
          <pc:sldMk cId="3101593873" sldId="1872"/>
        </pc:sldMkLst>
      </pc:sldChg>
      <pc:sldChg chg="addSp delSp modSp new mod modClrScheme chgLayout">
        <pc:chgData name="Richard Brooks (RIB) | VIA" userId="d218e636-6c12-4060-8e5d-4173eee525b6" providerId="ADAL" clId="{94552B2D-3D4C-4B63-9B1A-58A3A55326BC}" dt="2023-09-04T08:07:44.114" v="150" actId="20577"/>
        <pc:sldMkLst>
          <pc:docMk/>
          <pc:sldMk cId="1531224389" sldId="1875"/>
        </pc:sldMkLst>
        <pc:spChg chg="del mod ord">
          <ac:chgData name="Richard Brooks (RIB) | VIA" userId="d218e636-6c12-4060-8e5d-4173eee525b6" providerId="ADAL" clId="{94552B2D-3D4C-4B63-9B1A-58A3A55326BC}" dt="2023-09-04T08:03:20.063" v="68" actId="478"/>
          <ac:spMkLst>
            <pc:docMk/>
            <pc:sldMk cId="1531224389" sldId="1875"/>
            <ac:spMk id="2" creationId="{D1692DEB-028B-D615-D38B-CBD09DF2B01C}"/>
          </ac:spMkLst>
        </pc:spChg>
        <pc:spChg chg="del mod ord">
          <ac:chgData name="Richard Brooks (RIB) | VIA" userId="d218e636-6c12-4060-8e5d-4173eee525b6" providerId="ADAL" clId="{94552B2D-3D4C-4B63-9B1A-58A3A55326BC}" dt="2023-09-04T08:02:56.681" v="56" actId="700"/>
          <ac:spMkLst>
            <pc:docMk/>
            <pc:sldMk cId="1531224389" sldId="1875"/>
            <ac:spMk id="3" creationId="{C0B65878-6A19-142E-A51A-55C4E45836E4}"/>
          </ac:spMkLst>
        </pc:spChg>
        <pc:spChg chg="add mod ord">
          <ac:chgData name="Richard Brooks (RIB) | VIA" userId="d218e636-6c12-4060-8e5d-4173eee525b6" providerId="ADAL" clId="{94552B2D-3D4C-4B63-9B1A-58A3A55326BC}" dt="2023-09-04T08:03:55.991" v="107" actId="1035"/>
          <ac:spMkLst>
            <pc:docMk/>
            <pc:sldMk cId="1531224389" sldId="1875"/>
            <ac:spMk id="4" creationId="{26F2E209-D4E5-4668-2DC5-EA8180151515}"/>
          </ac:spMkLst>
        </pc:spChg>
        <pc:spChg chg="add mod ord">
          <ac:chgData name="Richard Brooks (RIB) | VIA" userId="d218e636-6c12-4060-8e5d-4173eee525b6" providerId="ADAL" clId="{94552B2D-3D4C-4B63-9B1A-58A3A55326BC}" dt="2023-09-04T08:06:31.857" v="136" actId="20577"/>
          <ac:spMkLst>
            <pc:docMk/>
            <pc:sldMk cId="1531224389" sldId="1875"/>
            <ac:spMk id="5" creationId="{54C94505-1427-63F5-1A4A-E95FD65A8A0D}"/>
          </ac:spMkLst>
        </pc:spChg>
        <pc:spChg chg="add mod ord">
          <ac:chgData name="Richard Brooks (RIB) | VIA" userId="d218e636-6c12-4060-8e5d-4173eee525b6" providerId="ADAL" clId="{94552B2D-3D4C-4B63-9B1A-58A3A55326BC}" dt="2023-09-04T08:03:55.991" v="107" actId="1035"/>
          <ac:spMkLst>
            <pc:docMk/>
            <pc:sldMk cId="1531224389" sldId="1875"/>
            <ac:spMk id="6" creationId="{BFB0B2A1-1F05-637C-4FC4-F3F837E3E37F}"/>
          </ac:spMkLst>
        </pc:spChg>
        <pc:spChg chg="add mod ord">
          <ac:chgData name="Richard Brooks (RIB) | VIA" userId="d218e636-6c12-4060-8e5d-4173eee525b6" providerId="ADAL" clId="{94552B2D-3D4C-4B63-9B1A-58A3A55326BC}" dt="2023-09-04T08:07:44.114" v="150" actId="20577"/>
          <ac:spMkLst>
            <pc:docMk/>
            <pc:sldMk cId="1531224389" sldId="1875"/>
            <ac:spMk id="7" creationId="{E561A56B-427D-8EFB-9CC4-C89111DA4FD7}"/>
          </ac:spMkLst>
        </pc:spChg>
        <pc:spChg chg="add mod">
          <ac:chgData name="Richard Brooks (RIB) | VIA" userId="d218e636-6c12-4060-8e5d-4173eee525b6" providerId="ADAL" clId="{94552B2D-3D4C-4B63-9B1A-58A3A55326BC}" dt="2023-09-04T08:07:08.034" v="149" actId="20577"/>
          <ac:spMkLst>
            <pc:docMk/>
            <pc:sldMk cId="1531224389" sldId="1875"/>
            <ac:spMk id="9" creationId="{ED8011E6-E815-CC98-027D-BE342652F7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‹nr.›</a:t>
            </a:fld>
            <a:endParaRPr lang="en-US" dirty="0"/>
          </a:p>
        </p:txBody>
      </p:sp>
    </p:spTree>
    <p:extLst>
      <p:ext uri="{BB962C8B-B14F-4D97-AF65-F5344CB8AC3E}">
        <p14:creationId xmlns:p14="http://schemas.microsoft.com/office/powerpoint/2010/main" val="894360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‹nr.›</a:t>
            </a:fld>
            <a:endParaRPr lang="en-AU" dirty="0"/>
          </a:p>
        </p:txBody>
      </p:sp>
    </p:spTree>
    <p:extLst>
      <p:ext uri="{BB962C8B-B14F-4D97-AF65-F5344CB8AC3E}">
        <p14:creationId xmlns:p14="http://schemas.microsoft.com/office/powerpoint/2010/main" val="2181874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latin typeface="Arial" pitchFamily="-1" charset="0"/>
              </a:rPr>
              <a:pPr/>
              <a:t>1</a:t>
            </a:fld>
            <a:endParaRPr lang="en-AU">
              <a:latin typeface="Arial" pitchFamily="-1" charset="0"/>
            </a:endParaRPr>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49859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DD7A64A-61AC-AF63-0161-734B3D781660}"/>
              </a:ext>
            </a:extLst>
          </p:cNvPr>
          <p:cNvSpPr>
            <a:spLocks noGrp="1" noChangeArrowheads="1"/>
          </p:cNvSpPr>
          <p:nvPr>
            <p:ph type="sldNum" sz="quarter" idx="5"/>
          </p:nvPr>
        </p:nvSpPr>
        <p:spPr>
          <a:ln/>
        </p:spPr>
        <p:txBody>
          <a:bodyPr/>
          <a:lstStyle/>
          <a:p>
            <a:fld id="{D7AA3945-AA39-4F2D-9020-9D235C4A6E62}" type="slidenum">
              <a:rPr lang="en-US" altLang="en-DK"/>
              <a:pPr/>
              <a:t>6</a:t>
            </a:fld>
            <a:endParaRPr lang="en-US" altLang="en-DK"/>
          </a:p>
        </p:txBody>
      </p:sp>
      <p:sp>
        <p:nvSpPr>
          <p:cNvPr id="1836034" name="Rectangle 2">
            <a:extLst>
              <a:ext uri="{FF2B5EF4-FFF2-40B4-BE49-F238E27FC236}">
                <a16:creationId xmlns:a16="http://schemas.microsoft.com/office/drawing/2014/main" id="{2C3CFF7C-ADA3-E337-FB99-F88A630BBD42}"/>
              </a:ext>
            </a:extLst>
          </p:cNvPr>
          <p:cNvSpPr>
            <a:spLocks noGrp="1" noRot="1" noChangeAspect="1" noChangeArrowheads="1" noTextEdit="1"/>
          </p:cNvSpPr>
          <p:nvPr>
            <p:ph type="sldImg"/>
          </p:nvPr>
        </p:nvSpPr>
        <p:spPr>
          <a:xfrm>
            <a:off x="1147763" y="692150"/>
            <a:ext cx="4538662" cy="3403600"/>
          </a:xfrm>
          <a:ln/>
        </p:spPr>
      </p:sp>
      <p:sp>
        <p:nvSpPr>
          <p:cNvPr id="1836035" name="Rectangle 3">
            <a:extLst>
              <a:ext uri="{FF2B5EF4-FFF2-40B4-BE49-F238E27FC236}">
                <a16:creationId xmlns:a16="http://schemas.microsoft.com/office/drawing/2014/main" id="{7C88710E-D4D3-26F5-963E-603EC2B9D0D2}"/>
              </a:ext>
            </a:extLst>
          </p:cNvPr>
          <p:cNvSpPr>
            <a:spLocks noGrp="1" noChangeArrowheads="1"/>
          </p:cNvSpPr>
          <p:nvPr>
            <p:ph type="body" idx="1"/>
          </p:nvPr>
        </p:nvSpPr>
        <p:spPr>
          <a:xfrm>
            <a:off x="908050" y="4330700"/>
            <a:ext cx="5013325" cy="4100513"/>
          </a:xfrm>
        </p:spPr>
        <p:txBody>
          <a:bodyPr/>
          <a:lstStyle/>
          <a:p>
            <a:pPr defTabSz="963613"/>
            <a:endParaRPr lang="el-GR" altLang="en-D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FF9934-1F77-A73E-0286-0286A9BB16BD}"/>
              </a:ext>
            </a:extLst>
          </p:cNvPr>
          <p:cNvSpPr>
            <a:spLocks noGrp="1" noChangeArrowheads="1"/>
          </p:cNvSpPr>
          <p:nvPr>
            <p:ph type="sldNum" sz="quarter" idx="5"/>
          </p:nvPr>
        </p:nvSpPr>
        <p:spPr>
          <a:ln/>
        </p:spPr>
        <p:txBody>
          <a:bodyPr/>
          <a:lstStyle/>
          <a:p>
            <a:fld id="{64563D35-EEBD-4641-BBFF-8FF08DE234E6}" type="slidenum">
              <a:rPr lang="en-US" altLang="en-DK"/>
              <a:pPr/>
              <a:t>7</a:t>
            </a:fld>
            <a:endParaRPr lang="en-US" altLang="en-DK"/>
          </a:p>
        </p:txBody>
      </p:sp>
      <p:sp>
        <p:nvSpPr>
          <p:cNvPr id="1840130" name="Rectangle 2">
            <a:extLst>
              <a:ext uri="{FF2B5EF4-FFF2-40B4-BE49-F238E27FC236}">
                <a16:creationId xmlns:a16="http://schemas.microsoft.com/office/drawing/2014/main" id="{CE1C0973-87C0-0FBA-092C-155757A1332A}"/>
              </a:ext>
            </a:extLst>
          </p:cNvPr>
          <p:cNvSpPr>
            <a:spLocks noGrp="1" noRot="1" noChangeAspect="1" noChangeArrowheads="1" noTextEdit="1"/>
          </p:cNvSpPr>
          <p:nvPr>
            <p:ph type="sldImg"/>
          </p:nvPr>
        </p:nvSpPr>
        <p:spPr>
          <a:xfrm>
            <a:off x="1147763" y="692150"/>
            <a:ext cx="4538662" cy="3403600"/>
          </a:xfrm>
          <a:ln/>
        </p:spPr>
      </p:sp>
      <p:sp>
        <p:nvSpPr>
          <p:cNvPr id="1840131" name="Rectangle 3">
            <a:extLst>
              <a:ext uri="{FF2B5EF4-FFF2-40B4-BE49-F238E27FC236}">
                <a16:creationId xmlns:a16="http://schemas.microsoft.com/office/drawing/2014/main" id="{CDACE682-22CA-D0E6-DA06-2BEE94315FD3}"/>
              </a:ext>
            </a:extLst>
          </p:cNvPr>
          <p:cNvSpPr>
            <a:spLocks noGrp="1" noChangeArrowheads="1"/>
          </p:cNvSpPr>
          <p:nvPr>
            <p:ph type="body" idx="1"/>
          </p:nvPr>
        </p:nvSpPr>
        <p:spPr>
          <a:xfrm>
            <a:off x="908050" y="4330700"/>
            <a:ext cx="5013325" cy="4100513"/>
          </a:xfrm>
        </p:spPr>
        <p:txBody>
          <a:bodyPr/>
          <a:lstStyle/>
          <a:p>
            <a:pPr defTabSz="963613"/>
            <a:endParaRPr lang="el-GR" altLang="en-D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78E9C8-AB35-DC60-C96F-51F1765B6417}"/>
              </a:ext>
            </a:extLst>
          </p:cNvPr>
          <p:cNvSpPr>
            <a:spLocks noGrp="1" noChangeArrowheads="1"/>
          </p:cNvSpPr>
          <p:nvPr>
            <p:ph type="sldNum" sz="quarter" idx="5"/>
          </p:nvPr>
        </p:nvSpPr>
        <p:spPr>
          <a:ln/>
        </p:spPr>
        <p:txBody>
          <a:bodyPr/>
          <a:lstStyle/>
          <a:p>
            <a:fld id="{9AE8A330-D77F-4F71-8C65-78A3326D72B4}" type="slidenum">
              <a:rPr lang="en-US" altLang="en-DK"/>
              <a:pPr/>
              <a:t>8</a:t>
            </a:fld>
            <a:endParaRPr lang="en-US" altLang="en-DK"/>
          </a:p>
        </p:txBody>
      </p:sp>
      <p:sp>
        <p:nvSpPr>
          <p:cNvPr id="1842178" name="Rectangle 2">
            <a:extLst>
              <a:ext uri="{FF2B5EF4-FFF2-40B4-BE49-F238E27FC236}">
                <a16:creationId xmlns:a16="http://schemas.microsoft.com/office/drawing/2014/main" id="{AB4B49DB-6671-C4F3-2E61-6C2269F9D844}"/>
              </a:ext>
            </a:extLst>
          </p:cNvPr>
          <p:cNvSpPr>
            <a:spLocks noGrp="1" noRot="1" noChangeAspect="1" noChangeArrowheads="1" noTextEdit="1"/>
          </p:cNvSpPr>
          <p:nvPr>
            <p:ph type="sldImg"/>
          </p:nvPr>
        </p:nvSpPr>
        <p:spPr>
          <a:xfrm>
            <a:off x="392113" y="692150"/>
            <a:ext cx="6049962" cy="3403600"/>
          </a:xfrm>
          <a:ln/>
        </p:spPr>
      </p:sp>
      <p:sp>
        <p:nvSpPr>
          <p:cNvPr id="1842179" name="Rectangle 3">
            <a:extLst>
              <a:ext uri="{FF2B5EF4-FFF2-40B4-BE49-F238E27FC236}">
                <a16:creationId xmlns:a16="http://schemas.microsoft.com/office/drawing/2014/main" id="{0B4E7ECC-DC9B-EE35-6A8E-69DE5EAF7732}"/>
              </a:ext>
            </a:extLst>
          </p:cNvPr>
          <p:cNvSpPr>
            <a:spLocks noGrp="1" noChangeArrowheads="1"/>
          </p:cNvSpPr>
          <p:nvPr>
            <p:ph type="body" idx="1"/>
          </p:nvPr>
        </p:nvSpPr>
        <p:spPr>
          <a:xfrm>
            <a:off x="908050" y="4330700"/>
            <a:ext cx="5013325" cy="4100513"/>
          </a:xfrm>
        </p:spPr>
        <p:txBody>
          <a:bodyPr/>
          <a:lstStyle/>
          <a:p>
            <a:pPr defTabSz="963613"/>
            <a:endParaRPr lang="el-GR" altLang="en-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D0D0D"/>
                </a:solidFill>
                <a:effectLst/>
                <a:latin typeface="Söhne"/>
              </a:rPr>
              <a:t>Right-Skewed Data (Positively Skewed)</a:t>
            </a:r>
          </a:p>
          <a:p>
            <a:pPr algn="l"/>
            <a:r>
              <a:rPr lang="en-US" b="0" i="0">
                <a:solidFill>
                  <a:srgbClr val="0D0D0D"/>
                </a:solidFill>
                <a:effectLst/>
                <a:latin typeface="Söhne"/>
              </a:rPr>
              <a:t>In a right-skewed distribution, also known as positively skewed, the tail on the right side of the distribution is longer or more pronounced than the left side. This skewness indicates that there are a number of data points that are significantly higher than the rest of the data. In a right-skewed distribution:</a:t>
            </a:r>
          </a:p>
          <a:p>
            <a:pPr algn="l">
              <a:buFont typeface="Arial" panose="020B0604020202020204" pitchFamily="34" charset="0"/>
              <a:buChar char="•"/>
            </a:pPr>
            <a:r>
              <a:rPr lang="en-US" b="1" i="0">
                <a:solidFill>
                  <a:srgbClr val="0D0D0D"/>
                </a:solidFill>
                <a:effectLst/>
                <a:latin typeface="Söhne"/>
              </a:rPr>
              <a:t>Mean</a:t>
            </a:r>
            <a:r>
              <a:rPr lang="en-US" b="0" i="0">
                <a:solidFill>
                  <a:srgbClr val="0D0D0D"/>
                </a:solidFill>
                <a:effectLst/>
                <a:latin typeface="Söhne"/>
              </a:rPr>
              <a:t>: The mean (average) is typically greater than the mode and median. This is because the mean is influenced by the high values in the tail, pulling it to the right.</a:t>
            </a:r>
          </a:p>
          <a:p>
            <a:pPr algn="l">
              <a:buFont typeface="Arial" panose="020B0604020202020204" pitchFamily="34" charset="0"/>
              <a:buChar char="•"/>
            </a:pPr>
            <a:r>
              <a:rPr lang="en-US" b="1" i="0">
                <a:solidFill>
                  <a:srgbClr val="0D0D0D"/>
                </a:solidFill>
                <a:effectLst/>
                <a:latin typeface="Söhne"/>
              </a:rPr>
              <a:t>Median</a:t>
            </a:r>
            <a:r>
              <a:rPr lang="en-US" b="0" i="0">
                <a:solidFill>
                  <a:srgbClr val="0D0D0D"/>
                </a:solidFill>
                <a:effectLst/>
                <a:latin typeface="Söhne"/>
              </a:rPr>
              <a:t>: The median (the middle value when data is ordered) is closer to the mode but less than the mean. The median is less affected by extreme values.</a:t>
            </a:r>
          </a:p>
          <a:p>
            <a:pPr algn="l">
              <a:buFont typeface="Arial" panose="020B0604020202020204" pitchFamily="34" charset="0"/>
              <a:buChar char="•"/>
            </a:pPr>
            <a:r>
              <a:rPr lang="en-US" b="1" i="0">
                <a:solidFill>
                  <a:srgbClr val="0D0D0D"/>
                </a:solidFill>
                <a:effectLst/>
                <a:latin typeface="Söhne"/>
              </a:rPr>
              <a:t>Mode</a:t>
            </a:r>
            <a:r>
              <a:rPr lang="en-US" b="0" i="0">
                <a:solidFill>
                  <a:srgbClr val="0D0D0D"/>
                </a:solidFill>
                <a:effectLst/>
                <a:latin typeface="Söhne"/>
              </a:rPr>
              <a:t>: The mode (the most frequent value) is the peak of the distribution and is located towards the left side of the graph, where the data is more concentrated.</a:t>
            </a:r>
          </a:p>
          <a:p>
            <a:endParaRPr lang="en-US"/>
          </a:p>
          <a:p>
            <a:pPr algn="l"/>
            <a:r>
              <a:rPr lang="en-US" b="1" i="0">
                <a:solidFill>
                  <a:srgbClr val="0D0D0D"/>
                </a:solidFill>
                <a:effectLst/>
                <a:latin typeface="Söhne"/>
              </a:rPr>
              <a:t>Left-Skewed Data (Negatively Skewed)</a:t>
            </a:r>
          </a:p>
          <a:p>
            <a:pPr algn="l"/>
            <a:r>
              <a:rPr lang="en-US" b="0" i="0">
                <a:solidFill>
                  <a:srgbClr val="0D0D0D"/>
                </a:solidFill>
                <a:effectLst/>
                <a:latin typeface="Söhne"/>
              </a:rPr>
              <a:t>Conversely, in a left-skewed distribution, also known as negatively skewed, the tail on the left side of the distribution is longer or more pronounced than the right side. This indicates that there are a number of data points that are significantly lower than the rest of the data. In a left-skewed distribution:</a:t>
            </a:r>
          </a:p>
          <a:p>
            <a:pPr algn="l">
              <a:buFont typeface="Arial" panose="020B0604020202020204" pitchFamily="34" charset="0"/>
              <a:buChar char="•"/>
            </a:pPr>
            <a:r>
              <a:rPr lang="en-US" b="1" i="0">
                <a:solidFill>
                  <a:srgbClr val="0D0D0D"/>
                </a:solidFill>
                <a:effectLst/>
                <a:latin typeface="Söhne"/>
              </a:rPr>
              <a:t>Mean</a:t>
            </a:r>
            <a:r>
              <a:rPr lang="en-US" b="0" i="0">
                <a:solidFill>
                  <a:srgbClr val="0D0D0D"/>
                </a:solidFill>
                <a:effectLst/>
                <a:latin typeface="Söhne"/>
              </a:rPr>
              <a:t>: The mean is typically less than the median and mode, as it is influenced by the low values in the tail, pulling it to the left.</a:t>
            </a:r>
          </a:p>
          <a:p>
            <a:pPr algn="l">
              <a:buFont typeface="Arial" panose="020B0604020202020204" pitchFamily="34" charset="0"/>
              <a:buChar char="•"/>
            </a:pPr>
            <a:r>
              <a:rPr lang="en-US" b="1" i="0">
                <a:solidFill>
                  <a:srgbClr val="0D0D0D"/>
                </a:solidFill>
                <a:effectLst/>
                <a:latin typeface="Söhne"/>
              </a:rPr>
              <a:t>Median</a:t>
            </a:r>
            <a:r>
              <a:rPr lang="en-US" b="0" i="0">
                <a:solidFill>
                  <a:srgbClr val="0D0D0D"/>
                </a:solidFill>
                <a:effectLst/>
                <a:latin typeface="Söhne"/>
              </a:rPr>
              <a:t>: The median is closer to the mode but greater than the mean. It's less influenced by the extreme low values.</a:t>
            </a:r>
          </a:p>
          <a:p>
            <a:pPr algn="l">
              <a:buFont typeface="Arial" panose="020B0604020202020204" pitchFamily="34" charset="0"/>
              <a:buChar char="•"/>
            </a:pPr>
            <a:r>
              <a:rPr lang="en-US" b="1" i="0">
                <a:solidFill>
                  <a:srgbClr val="0D0D0D"/>
                </a:solidFill>
                <a:effectLst/>
                <a:latin typeface="Söhne"/>
              </a:rPr>
              <a:t>Mode</a:t>
            </a:r>
            <a:r>
              <a:rPr lang="en-US" b="0" i="0">
                <a:solidFill>
                  <a:srgbClr val="0D0D0D"/>
                </a:solidFill>
                <a:effectLst/>
                <a:latin typeface="Söhne"/>
              </a:rPr>
              <a:t>: The mode is the peak of the distribution and is located towards the right side of the graph, where the data is more concentrated.</a:t>
            </a:r>
          </a:p>
          <a:p>
            <a:pPr algn="l">
              <a:buFont typeface="Arial" panose="020B0604020202020204" pitchFamily="34" charset="0"/>
              <a:buNone/>
            </a:pPr>
            <a:endParaRPr lang="en-US" b="0" i="0">
              <a:solidFill>
                <a:srgbClr val="0D0D0D"/>
              </a:solidFill>
              <a:effectLst/>
              <a:latin typeface="Söhne"/>
            </a:endParaRPr>
          </a:p>
          <a:p>
            <a:pPr algn="l"/>
            <a:r>
              <a:rPr lang="en-US" b="0" i="0">
                <a:solidFill>
                  <a:srgbClr val="0D0D0D"/>
                </a:solidFill>
                <a:effectLst/>
                <a:latin typeface="Söhne"/>
              </a:rPr>
              <a:t>If the data is </a:t>
            </a:r>
            <a:r>
              <a:rPr lang="en-US" b="1" i="0">
                <a:solidFill>
                  <a:srgbClr val="0D0D0D"/>
                </a:solidFill>
                <a:effectLst/>
                <a:latin typeface="Söhne"/>
              </a:rPr>
              <a:t>right-skewed</a:t>
            </a:r>
            <a:r>
              <a:rPr lang="en-US" b="0" i="0">
                <a:solidFill>
                  <a:srgbClr val="0D0D0D"/>
                </a:solidFill>
                <a:effectLst/>
                <a:latin typeface="Söhne"/>
              </a:rPr>
              <a:t>, it suggests that the bulk of the data is concentrated on the lower end, with a few higher values stretching the tail to the right. This might be seen in situations like household income, where most people earn below a certain threshold, but a few high incomes pull the mean higher.</a:t>
            </a:r>
          </a:p>
          <a:p>
            <a:pPr algn="l"/>
            <a:r>
              <a:rPr lang="en-US" b="0" i="0">
                <a:solidFill>
                  <a:srgbClr val="0D0D0D"/>
                </a:solidFill>
                <a:effectLst/>
                <a:latin typeface="Söhne"/>
              </a:rPr>
              <a:t>If the data is </a:t>
            </a:r>
            <a:r>
              <a:rPr lang="en-US" b="1" i="0">
                <a:solidFill>
                  <a:srgbClr val="0D0D0D"/>
                </a:solidFill>
                <a:effectLst/>
                <a:latin typeface="Söhne"/>
              </a:rPr>
              <a:t>left-skewed</a:t>
            </a:r>
            <a:r>
              <a:rPr lang="en-US" b="0" i="0">
                <a:solidFill>
                  <a:srgbClr val="0D0D0D"/>
                </a:solidFill>
                <a:effectLst/>
                <a:latin typeface="Söhne"/>
              </a:rPr>
              <a:t>, it implies that most of the data is concentrated on the higher end, with a few lower values stretching the tail to the left. An example could be the age of retirement, where most people retire at an older age, but a few early retirements pull the mean lower.</a:t>
            </a:r>
          </a:p>
          <a:p>
            <a:pPr algn="l">
              <a:buFont typeface="Arial" panose="020B0604020202020204" pitchFamily="34" charset="0"/>
              <a:buNone/>
            </a:pPr>
            <a:endParaRPr lang="en-US" b="0" i="0">
              <a:solidFill>
                <a:srgbClr val="0D0D0D"/>
              </a:solidFill>
              <a:effectLst/>
              <a:latin typeface="Söhne"/>
            </a:endParaRPr>
          </a:p>
          <a:p>
            <a:endParaRPr lang="en-US"/>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12</a:t>
            </a:fld>
            <a:endParaRPr lang="en-AU" dirty="0"/>
          </a:p>
        </p:txBody>
      </p:sp>
    </p:spTree>
    <p:extLst>
      <p:ext uri="{BB962C8B-B14F-4D97-AF65-F5344CB8AC3E}">
        <p14:creationId xmlns:p14="http://schemas.microsoft.com/office/powerpoint/2010/main" val="151305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633F29-8549-BC4E-E89D-8AE934B4054D}"/>
              </a:ext>
            </a:extLst>
          </p:cNvPr>
          <p:cNvSpPr>
            <a:spLocks noGrp="1" noChangeArrowheads="1"/>
          </p:cNvSpPr>
          <p:nvPr>
            <p:ph type="sldNum" sz="quarter" idx="5"/>
          </p:nvPr>
        </p:nvSpPr>
        <p:spPr>
          <a:ln/>
        </p:spPr>
        <p:txBody>
          <a:bodyPr/>
          <a:lstStyle/>
          <a:p>
            <a:fld id="{219F74E5-3E00-4939-A943-0E84A1020DE3}" type="slidenum">
              <a:rPr lang="en-US" altLang="en-DK"/>
              <a:pPr/>
              <a:t>15</a:t>
            </a:fld>
            <a:endParaRPr lang="en-US" altLang="en-DK"/>
          </a:p>
        </p:txBody>
      </p:sp>
      <p:sp>
        <p:nvSpPr>
          <p:cNvPr id="1848322" name="Rectangle 2">
            <a:extLst>
              <a:ext uri="{FF2B5EF4-FFF2-40B4-BE49-F238E27FC236}">
                <a16:creationId xmlns:a16="http://schemas.microsoft.com/office/drawing/2014/main" id="{779D3C0C-F22D-F64D-B344-71BDBB75FDCE}"/>
              </a:ext>
            </a:extLst>
          </p:cNvPr>
          <p:cNvSpPr>
            <a:spLocks noGrp="1" noRot="1" noChangeAspect="1" noChangeArrowheads="1" noTextEdit="1"/>
          </p:cNvSpPr>
          <p:nvPr>
            <p:ph type="sldImg"/>
          </p:nvPr>
        </p:nvSpPr>
        <p:spPr>
          <a:xfrm>
            <a:off x="1147763" y="692150"/>
            <a:ext cx="4538662" cy="3403600"/>
          </a:xfrm>
          <a:ln/>
        </p:spPr>
      </p:sp>
      <p:sp>
        <p:nvSpPr>
          <p:cNvPr id="1848323" name="Rectangle 3">
            <a:extLst>
              <a:ext uri="{FF2B5EF4-FFF2-40B4-BE49-F238E27FC236}">
                <a16:creationId xmlns:a16="http://schemas.microsoft.com/office/drawing/2014/main" id="{F6B86986-ADCF-2C3C-0DA2-A59E66960B12}"/>
              </a:ext>
            </a:extLst>
          </p:cNvPr>
          <p:cNvSpPr>
            <a:spLocks noGrp="1" noChangeArrowheads="1"/>
          </p:cNvSpPr>
          <p:nvPr>
            <p:ph type="body" idx="1"/>
          </p:nvPr>
        </p:nvSpPr>
        <p:spPr>
          <a:xfrm>
            <a:off x="908050" y="4330700"/>
            <a:ext cx="5013325" cy="4100513"/>
          </a:xfrm>
        </p:spPr>
        <p:txBody>
          <a:bodyPr/>
          <a:lstStyle/>
          <a:p>
            <a:pPr defTabSz="963613"/>
            <a:endParaRPr lang="el-GR" altLang="en-D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0D0D0D"/>
                </a:solidFill>
                <a:effectLst/>
                <a:latin typeface="Söhne"/>
              </a:rPr>
              <a:t>A practical example of </a:t>
            </a:r>
            <a:r>
              <a:rPr lang="en-US" b="1" i="0">
                <a:solidFill>
                  <a:srgbClr val="0D0D0D"/>
                </a:solidFill>
                <a:effectLst/>
                <a:latin typeface="Söhne"/>
              </a:rPr>
              <a:t>Missing Not at Random (MNAR) </a:t>
            </a:r>
            <a:r>
              <a:rPr lang="en-US" b="0" i="0">
                <a:solidFill>
                  <a:srgbClr val="0D0D0D"/>
                </a:solidFill>
                <a:effectLst/>
                <a:latin typeface="Söhne"/>
              </a:rPr>
              <a:t>involves a scenario in employee satisfaction surveys within a company. Suppose the company distributes a survey to all employees to gauge their satisfaction with their work environment, management, and overall job satisfaction. The survey includes a range of questions, from job role satisfaction to personal development opportunities.</a:t>
            </a:r>
          </a:p>
          <a:p>
            <a:pPr algn="l"/>
            <a:r>
              <a:rPr lang="en-US" b="0" i="0">
                <a:solidFill>
                  <a:srgbClr val="0D0D0D"/>
                </a:solidFill>
                <a:effectLst/>
                <a:latin typeface="Söhne"/>
              </a:rPr>
              <a:t>In this case, it's observed that a significant portion of the survey responses are missing from employees who later resign or are known to be dissatisfied with their jobs. The absence of these responses is not just random or due to observable factors; rather, it's inherently linked to the unobserved dissatisfaction levels of these employees. They might choose not to complete the survey because they are disengaged, fear retaliation, or believe that expressing their dissatisfaction will not lead to any constructive change.</a:t>
            </a:r>
          </a:p>
          <a:p>
            <a:pPr algn="l"/>
            <a:r>
              <a:rPr lang="en-US" b="0" i="0">
                <a:solidFill>
                  <a:srgbClr val="0D0D0D"/>
                </a:solidFill>
                <a:effectLst/>
                <a:latin typeface="Söhne"/>
              </a:rPr>
              <a:t>This scenario exemplifies Missing Not at Random (MNAR) because the reason for the missing data (the dissatisfaction leading to resignation) is related to the missing data itself (the unreported dissatisfaction in the survey). The missingness is a result of the very issue being measured, which makes it challenging to analyze the data without bias. Standard statistical methods to handle missing data might not be sufficient, as they typically assume the data is Missing Completely at Random (MCAR) or Missing at Random (MAR), and special techniques or assumptions may be needed to address the bias introduced by MNAR data.</a:t>
            </a:r>
          </a:p>
          <a:p>
            <a:endParaRPr lang="en-US"/>
          </a:p>
          <a:p>
            <a:endParaRPr lang="en-US"/>
          </a:p>
          <a:p>
            <a:pPr algn="l"/>
            <a:r>
              <a:rPr lang="en-US" b="0" i="0">
                <a:solidFill>
                  <a:srgbClr val="0D0D0D"/>
                </a:solidFill>
                <a:effectLst/>
                <a:latin typeface="Söhne"/>
              </a:rPr>
              <a:t>A practical example of </a:t>
            </a:r>
            <a:r>
              <a:rPr lang="en-US" b="1" i="0">
                <a:solidFill>
                  <a:srgbClr val="0D0D0D"/>
                </a:solidFill>
                <a:effectLst/>
                <a:latin typeface="Söhne"/>
              </a:rPr>
              <a:t>Missing at Random (MAR) </a:t>
            </a:r>
            <a:r>
              <a:rPr lang="en-US" b="0" i="0">
                <a:solidFill>
                  <a:srgbClr val="0D0D0D"/>
                </a:solidFill>
                <a:effectLst/>
                <a:latin typeface="Söhne"/>
              </a:rPr>
              <a:t>can be illustrated in the context of a survey conducted on exercise habits among a population. Imagine a survey that asks various questions, including one about the frequency of exercise and another about the respondent's current health status (e.g., any chronic illnesses).</a:t>
            </a:r>
          </a:p>
          <a:p>
            <a:pPr algn="l"/>
            <a:r>
              <a:rPr lang="en-US" b="0" i="0">
                <a:solidFill>
                  <a:srgbClr val="0D0D0D"/>
                </a:solidFill>
                <a:effectLst/>
                <a:latin typeface="Söhne"/>
              </a:rPr>
              <a:t>In this scenario, it might be observed that responses to the exercise frequency question are more likely to be missing for individuals who have reported having a chronic illness. The reason could be that individuals with chronic illnesses might be less inclined or able to exercise regularly, and therefore might choose not to answer the question about exercise frequency, feeling it's not applicable or too sensitive to them.</a:t>
            </a:r>
          </a:p>
          <a:p>
            <a:pPr algn="l"/>
            <a:r>
              <a:rPr lang="en-US" b="0" i="0">
                <a:solidFill>
                  <a:srgbClr val="0D0D0D"/>
                </a:solidFill>
                <a:effectLst/>
                <a:latin typeface="Söhne"/>
              </a:rPr>
              <a:t>The key point here is that the missingness of the exercise frequency data is not random; it's related to another variable in the dataset (the reported health status). However, if among those who have a chronic illness, the likelihood of missing the exercise frequency data is not related to the actual exercise frequency (but rather to their feelings about its relevance or sensitivity), then the data can be considered Missing at Random (MAR).</a:t>
            </a:r>
          </a:p>
          <a:p>
            <a:pPr algn="l"/>
            <a:r>
              <a:rPr lang="en-US" b="0" i="0">
                <a:solidFill>
                  <a:srgbClr val="0D0D0D"/>
                </a:solidFill>
                <a:effectLst/>
                <a:latin typeface="Söhne"/>
              </a:rPr>
              <a:t>In MAR, the cause of the missing data is related to observed data (in this case, the reported health status) and not to the missing data itself (the actual exercise frequency). This means that with the proper statistical techniques that account for the observed data (health status), we can make unbiased inferences about the exercise habits of the entire surveyed population, despite the missing data.</a:t>
            </a:r>
          </a:p>
          <a:p>
            <a:pPr algn="l"/>
            <a:endParaRPr lang="en-US" b="0" i="0">
              <a:solidFill>
                <a:srgbClr val="0D0D0D"/>
              </a:solidFill>
              <a:effectLst/>
              <a:latin typeface="Söhne"/>
            </a:endParaRPr>
          </a:p>
          <a:p>
            <a:pPr algn="l"/>
            <a:r>
              <a:rPr lang="en-US" b="0" i="0">
                <a:solidFill>
                  <a:srgbClr val="000000"/>
                </a:solidFill>
                <a:effectLst/>
                <a:latin typeface="Söhne"/>
              </a:rPr>
              <a:t>A practical example of </a:t>
            </a:r>
            <a:r>
              <a:rPr lang="en-US" b="1" i="0">
                <a:solidFill>
                  <a:srgbClr val="000000"/>
                </a:solidFill>
                <a:effectLst/>
                <a:latin typeface="Söhne"/>
              </a:rPr>
              <a:t>Missing Completely at Random (MCAR) </a:t>
            </a:r>
            <a:r>
              <a:rPr lang="en-US" b="0" i="0">
                <a:solidFill>
                  <a:srgbClr val="000000"/>
                </a:solidFill>
                <a:effectLst/>
                <a:latin typeface="Söhne"/>
              </a:rPr>
              <a:t>can be seen in a situation where a researcher is collecting data on the dietary habits of a group of people through an online survey. The survey includes various questions about daily intake of fruits, vegetables, proteins, etc.</a:t>
            </a:r>
          </a:p>
          <a:p>
            <a:pPr algn="l"/>
            <a:r>
              <a:rPr lang="en-US" b="0" i="0">
                <a:solidFill>
                  <a:srgbClr val="000000"/>
                </a:solidFill>
                <a:effectLst/>
                <a:latin typeface="Söhne"/>
              </a:rPr>
              <a:t>If the online survey system experiences a technical glitch that causes responses to be randomly lost, with no discernible pattern to which responses are lost or which participants are affected, then the missing data can be considered MCAR. For example, due to this glitch, some responses from various questions across the survey might not be recorded, but this loss of data is not related to the participant's dietary habits, their demographics, or any other measured variable.</a:t>
            </a:r>
          </a:p>
          <a:p>
            <a:pPr algn="l"/>
            <a:r>
              <a:rPr lang="en-US" b="0" i="0">
                <a:solidFill>
                  <a:srgbClr val="000000"/>
                </a:solidFill>
                <a:effectLst/>
                <a:latin typeface="Söhne"/>
              </a:rPr>
              <a:t>In the MCAR scenario, the reason for the missing data has nothing to do with the data itself or with any of the other variables being measured. It's purely random - like accidentally dropping and losing a handful of completed survey forms, or a computer error that randomly deletes some survey entries without regard to the content of those entries. Because the missingness is completely random, the analysis of the dataset, with appropriate handling of the missing data, can still lead to unbiased estimates of the parameters of interest.</a:t>
            </a:r>
          </a:p>
          <a:p>
            <a:br>
              <a:rPr lang="en-US" b="0" i="0">
                <a:solidFill>
                  <a:srgbClr val="000000"/>
                </a:solidFill>
                <a:effectLst/>
                <a:latin typeface="Söhne"/>
              </a:rPr>
            </a:br>
            <a:endParaRPr lang="en-US" b="0" i="0">
              <a:solidFill>
                <a:srgbClr val="0D0D0D"/>
              </a:solidFill>
              <a:effectLst/>
              <a:latin typeface="Söhne"/>
            </a:endParaRPr>
          </a:p>
          <a:p>
            <a:endParaRPr lang="en-US"/>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18</a:t>
            </a:fld>
            <a:endParaRPr lang="en-AU" dirty="0"/>
          </a:p>
        </p:txBody>
      </p:sp>
    </p:spTree>
    <p:extLst>
      <p:ext uri="{BB962C8B-B14F-4D97-AF65-F5344CB8AC3E}">
        <p14:creationId xmlns:p14="http://schemas.microsoft.com/office/powerpoint/2010/main" val="3458053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399D21B-CFB1-4651-950B-296764929823}" type="slidenum">
              <a:rPr lang="en-US" smtClean="0"/>
              <a:t>‹nr.›</a:t>
            </a:fld>
            <a:endParaRPr lang="en-US"/>
          </a:p>
        </p:txBody>
      </p:sp>
    </p:spTree>
    <p:extLst>
      <p:ext uri="{BB962C8B-B14F-4D97-AF65-F5344CB8AC3E}">
        <p14:creationId xmlns:p14="http://schemas.microsoft.com/office/powerpoint/2010/main" val="109046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E8D78D-8E35-2A45-8837-327CDB22A9F3}" type="slidenum">
              <a:rPr lang="en-US" smtClean="0"/>
              <a:pPr>
                <a:defRPr/>
              </a:pPr>
              <a:t>‹nr.›</a:t>
            </a:fld>
            <a:endParaRPr lang="en-US" dirty="0"/>
          </a:p>
        </p:txBody>
      </p:sp>
    </p:spTree>
    <p:extLst>
      <p:ext uri="{BB962C8B-B14F-4D97-AF65-F5344CB8AC3E}">
        <p14:creationId xmlns:p14="http://schemas.microsoft.com/office/powerpoint/2010/main" val="69489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EC2B7C6-041E-C042-A637-ECCC52C36A38}" type="slidenum">
              <a:rPr lang="en-US" smtClean="0"/>
              <a:pPr>
                <a:defRPr/>
              </a:pPr>
              <a:t>‹nr.›</a:t>
            </a:fld>
            <a:endParaRPr lang="en-US" dirty="0"/>
          </a:p>
        </p:txBody>
      </p:sp>
    </p:spTree>
    <p:extLst>
      <p:ext uri="{BB962C8B-B14F-4D97-AF65-F5344CB8AC3E}">
        <p14:creationId xmlns:p14="http://schemas.microsoft.com/office/powerpoint/2010/main" val="1012963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2472267" y="3693646"/>
            <a:ext cx="7262284" cy="1470025"/>
          </a:xfrm>
        </p:spPr>
        <p:txBody>
          <a:bodyPr anchor="b"/>
          <a:lstStyle>
            <a:lvl1pPr>
              <a:lnSpc>
                <a:spcPts val="6800"/>
              </a:lnSpc>
              <a:defRPr sz="6500">
                <a:latin typeface="Arial" panose="020B0604020202020204" pitchFamily="34" charset="0"/>
              </a:defRPr>
            </a:lvl1pPr>
          </a:lstStyle>
          <a:p>
            <a:r>
              <a:rPr lang="en-US" dirty="0"/>
              <a:t>Click to edit Master title style</a:t>
            </a:r>
            <a:endParaRPr dirty="0"/>
          </a:p>
        </p:txBody>
      </p:sp>
      <p:sp>
        <p:nvSpPr>
          <p:cNvPr id="3" name="Subtitle 2"/>
          <p:cNvSpPr>
            <a:spLocks noGrp="1"/>
          </p:cNvSpPr>
          <p:nvPr>
            <p:ph type="subTitle" idx="1"/>
          </p:nvPr>
        </p:nvSpPr>
        <p:spPr>
          <a:xfrm>
            <a:off x="2472267" y="5204012"/>
            <a:ext cx="7262284"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4410636" y="950260"/>
            <a:ext cx="3370728"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7010400" y="6356351"/>
            <a:ext cx="28448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2336800" y="6356351"/>
            <a:ext cx="3860800" cy="365125"/>
          </a:xfrm>
        </p:spPr>
        <p:txBody>
          <a:bodyPr/>
          <a:lstStyle>
            <a:lvl1pPr>
              <a:defRPr dirty="0">
                <a:solidFill>
                  <a:schemeClr val="tx2"/>
                </a:solidFill>
              </a:defRPr>
            </a:lvl1pPr>
          </a:lstStyle>
          <a:p>
            <a:pPr>
              <a:defRPr/>
            </a:pPr>
            <a:endParaRPr lang="en-US"/>
          </a:p>
        </p:txBody>
      </p:sp>
    </p:spTree>
    <p:extLst>
      <p:ext uri="{BB962C8B-B14F-4D97-AF65-F5344CB8AC3E}">
        <p14:creationId xmlns:p14="http://schemas.microsoft.com/office/powerpoint/2010/main" val="341081253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5A6066"/>
                </a:solidFill>
                <a:latin typeface="Calibri"/>
                <a:cs typeface="Calibri"/>
              </a:defRPr>
            </a:lvl1pPr>
          </a:lstStyle>
          <a:p>
            <a:endParaRPr/>
          </a:p>
        </p:txBody>
      </p:sp>
      <p:sp>
        <p:nvSpPr>
          <p:cNvPr id="3" name="Holder 3"/>
          <p:cNvSpPr>
            <a:spLocks noGrp="1"/>
          </p:cNvSpPr>
          <p:nvPr>
            <p:ph sz="half" idx="2"/>
          </p:nvPr>
        </p:nvSpPr>
        <p:spPr>
          <a:xfrm>
            <a:off x="461438" y="1615997"/>
            <a:ext cx="4054687" cy="193899"/>
          </a:xfrm>
          <a:prstGeom prst="rect">
            <a:avLst/>
          </a:prstGeom>
        </p:spPr>
        <p:txBody>
          <a:bodyPr wrap="square" lIns="0" tIns="0" rIns="0" bIns="0">
            <a:spAutoFit/>
          </a:bodyPr>
          <a:lstStyle>
            <a:lvl1pPr>
              <a:defRPr sz="1400" b="0" i="0">
                <a:solidFill>
                  <a:srgbClr val="313131"/>
                </a:solidFill>
                <a:latin typeface="Calibri"/>
                <a:cs typeface="Calibri"/>
              </a:defRPr>
            </a:lvl1pPr>
          </a:lstStyle>
          <a:p>
            <a:endParaRPr/>
          </a:p>
        </p:txBody>
      </p:sp>
      <p:sp>
        <p:nvSpPr>
          <p:cNvPr id="4" name="Holder 4"/>
          <p:cNvSpPr>
            <a:spLocks noGrp="1"/>
          </p:cNvSpPr>
          <p:nvPr>
            <p:ph sz="half" idx="3"/>
          </p:nvPr>
        </p:nvSpPr>
        <p:spPr>
          <a:xfrm>
            <a:off x="6278880" y="1577341"/>
            <a:ext cx="5303520" cy="2908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171312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verskrift og indhold C">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4696" y="1070292"/>
            <a:ext cx="10952579" cy="629921"/>
          </a:xfrm>
        </p:spPr>
        <p:txBody>
          <a:bodyPr anchor="t" anchorCtr="0"/>
          <a:lstStyle>
            <a:lvl1pPr algn="l">
              <a:lnSpc>
                <a:spcPct val="100000"/>
              </a:lnSpc>
              <a:defRPr sz="3600">
                <a:solidFill>
                  <a:schemeClr val="tx1"/>
                </a:solidFill>
              </a:defRPr>
            </a:lvl1pPr>
          </a:lstStyle>
          <a:p>
            <a:r>
              <a:rPr lang="da-DK" dirty="0"/>
              <a:t>Klik for at tilføje overskrift</a:t>
            </a:r>
            <a:endParaRPr lang="da-DK"/>
          </a:p>
        </p:txBody>
      </p:sp>
      <p:sp>
        <p:nvSpPr>
          <p:cNvPr id="7" name="Content Placeholder 6">
            <a:extLst>
              <a:ext uri="{FF2B5EF4-FFF2-40B4-BE49-F238E27FC236}">
                <a16:creationId xmlns:a16="http://schemas.microsoft.com/office/drawing/2014/main" id="{A9D41ADC-5992-4476-8E55-8A709AA1B4B5}"/>
              </a:ext>
            </a:extLst>
          </p:cNvPr>
          <p:cNvSpPr>
            <a:spLocks noGrp="1"/>
          </p:cNvSpPr>
          <p:nvPr>
            <p:ph sz="quarter" idx="13" hasCustomPrompt="1"/>
          </p:nvPr>
        </p:nvSpPr>
        <p:spPr>
          <a:xfrm>
            <a:off x="414696" y="1989138"/>
            <a:ext cx="10952580" cy="3852862"/>
          </a:xfrm>
        </p:spPr>
        <p:txBody>
          <a:bodyPr/>
          <a:lstStyle>
            <a:lvl1pPr>
              <a:defRPr/>
            </a:lvl1pPr>
          </a:lstStyle>
          <a:p>
            <a:pPr lvl="0"/>
            <a:r>
              <a:rPr lang="da-DK" dirty="0"/>
              <a:t>Klik for at tilføje tekst, klik ikon for at tilføje graf/tabel</a:t>
            </a:r>
            <a:endParaRPr lang="da-DK"/>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1" name="Date Placeholder 14">
            <a:extLst>
              <a:ext uri="{FF2B5EF4-FFF2-40B4-BE49-F238E27FC236}">
                <a16:creationId xmlns:a16="http://schemas.microsoft.com/office/drawing/2014/main" id="{7ACE2053-07AA-42FA-A789-E1430CAF7988}"/>
              </a:ext>
            </a:extLst>
          </p:cNvPr>
          <p:cNvSpPr txBox="1">
            <a:spLocks/>
          </p:cNvSpPr>
          <p:nvPr userDrawn="1"/>
        </p:nvSpPr>
        <p:spPr>
          <a:xfrm>
            <a:off x="0" y="6912000"/>
            <a:ext cx="0" cy="0"/>
          </a:xfrm>
          <a:prstGeom prst="rect">
            <a:avLst/>
          </a:prstGeom>
        </p:spPr>
        <p:txBody>
          <a:bodyPr vert="horz" lIns="91440" tIns="45720" rIns="91440" bIns="45720" rtlCol="0" anchor="ctr"/>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1A13B18-F5ED-4611-8DBB-F05123AFBA22}" type="datetimeFigureOut">
              <a:rPr lang="da-DK" smtClean="0"/>
              <a:pPr/>
              <a:t>22-08-2024</a:t>
            </a:fld>
            <a:endParaRPr lang="da-DK" dirty="0"/>
          </a:p>
        </p:txBody>
      </p:sp>
      <p:sp>
        <p:nvSpPr>
          <p:cNvPr id="3" name="Footer Placeholder 2">
            <a:extLst>
              <a:ext uri="{FF2B5EF4-FFF2-40B4-BE49-F238E27FC236}">
                <a16:creationId xmlns:a16="http://schemas.microsoft.com/office/drawing/2014/main" id="{2BD490B9-04D5-4C98-9BAE-36CAE61DE349}"/>
              </a:ext>
            </a:extLst>
          </p:cNvPr>
          <p:cNvSpPr>
            <a:spLocks noGrp="1"/>
          </p:cNvSpPr>
          <p:nvPr>
            <p:ph type="ftr" sz="quarter" idx="14"/>
          </p:nvPr>
        </p:nvSpPr>
        <p:spPr/>
        <p:txBody>
          <a:bodyPr/>
          <a:lstStyle/>
          <a:p>
            <a:endParaRPr lang="da-DK" dirty="0"/>
          </a:p>
        </p:txBody>
      </p:sp>
      <p:sp>
        <p:nvSpPr>
          <p:cNvPr id="4" name="Slide Number Placeholder 3">
            <a:extLst>
              <a:ext uri="{FF2B5EF4-FFF2-40B4-BE49-F238E27FC236}">
                <a16:creationId xmlns:a16="http://schemas.microsoft.com/office/drawing/2014/main" id="{DBDCBB1C-1FE3-42F2-ACED-70B0664062BD}"/>
              </a:ext>
            </a:extLst>
          </p:cNvPr>
          <p:cNvSpPr>
            <a:spLocks noGrp="1"/>
          </p:cNvSpPr>
          <p:nvPr>
            <p:ph type="sldNum" sz="quarter" idx="15"/>
          </p:nvPr>
        </p:nvSpPr>
        <p:spPr/>
        <p:txBody>
          <a:bodyPr/>
          <a:lstStyle/>
          <a:p>
            <a:fld id="{45D37B1E-C366-494F-A587-962AD9AABC83}" type="slidenum">
              <a:rPr lang="da-DK" smtClean="0"/>
              <a:pPr/>
              <a:t>‹nr.›</a:t>
            </a:fld>
            <a:endParaRPr lang="da-DK" dirty="0"/>
          </a:p>
        </p:txBody>
      </p:sp>
    </p:spTree>
    <p:extLst>
      <p:ext uri="{BB962C8B-B14F-4D97-AF65-F5344CB8AC3E}">
        <p14:creationId xmlns:p14="http://schemas.microsoft.com/office/powerpoint/2010/main" val="1403492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1E09ED3-F608-D31A-7502-615AC90A2F9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2946F75-FF8F-DAC8-A7FF-AE8BDA6899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0CB6340-E98B-34B4-9459-A11EE7D61F65}"/>
              </a:ext>
            </a:extLst>
          </p:cNvPr>
          <p:cNvSpPr>
            <a:spLocks noGrp="1" noChangeArrowheads="1"/>
          </p:cNvSpPr>
          <p:nvPr>
            <p:ph type="sldNum" sz="quarter" idx="12"/>
          </p:nvPr>
        </p:nvSpPr>
        <p:spPr>
          <a:ln/>
        </p:spPr>
        <p:txBody>
          <a:bodyPr/>
          <a:lstStyle>
            <a:lvl1pPr>
              <a:defRPr/>
            </a:lvl1pPr>
          </a:lstStyle>
          <a:p>
            <a:fld id="{5DD02560-BCE7-4ECC-98F5-209F5B7036B3}" type="slidenum">
              <a:rPr lang="en-US" altLang="en-DK"/>
              <a:pPr/>
              <a:t>‹nr.›</a:t>
            </a:fld>
            <a:endParaRPr lang="en-US" altLang="en-DK"/>
          </a:p>
        </p:txBody>
      </p:sp>
    </p:spTree>
    <p:extLst>
      <p:ext uri="{BB962C8B-B14F-4D97-AF65-F5344CB8AC3E}">
        <p14:creationId xmlns:p14="http://schemas.microsoft.com/office/powerpoint/2010/main" val="176377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DB9F43C-A1BA-A092-A3EF-05A1498F9E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5FD9979-819F-E861-5E5C-6972729D06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2849486-96CD-92A2-FD30-5FE9A08C7D77}"/>
              </a:ext>
            </a:extLst>
          </p:cNvPr>
          <p:cNvSpPr>
            <a:spLocks noGrp="1" noChangeArrowheads="1"/>
          </p:cNvSpPr>
          <p:nvPr>
            <p:ph type="sldNum" sz="quarter" idx="12"/>
          </p:nvPr>
        </p:nvSpPr>
        <p:spPr>
          <a:ln/>
        </p:spPr>
        <p:txBody>
          <a:bodyPr/>
          <a:lstStyle>
            <a:lvl1pPr>
              <a:defRPr/>
            </a:lvl1pPr>
          </a:lstStyle>
          <a:p>
            <a:fld id="{9F76D9A1-85CB-44C0-BDDE-D5FF50928176}" type="slidenum">
              <a:rPr lang="en-US" altLang="en-DK"/>
              <a:pPr/>
              <a:t>‹nr.›</a:t>
            </a:fld>
            <a:endParaRPr lang="en-US" altLang="en-DK"/>
          </a:p>
        </p:txBody>
      </p:sp>
    </p:spTree>
    <p:extLst>
      <p:ext uri="{BB962C8B-B14F-4D97-AF65-F5344CB8AC3E}">
        <p14:creationId xmlns:p14="http://schemas.microsoft.com/office/powerpoint/2010/main" val="1625335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33AEDE5-DFA9-22AC-6829-D5F905CC970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E451BC1-33E2-78C1-5C53-B551E94713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BAEB1ED-720F-CCAB-4E20-D04C7921A855}"/>
              </a:ext>
            </a:extLst>
          </p:cNvPr>
          <p:cNvSpPr>
            <a:spLocks noGrp="1" noChangeArrowheads="1"/>
          </p:cNvSpPr>
          <p:nvPr>
            <p:ph type="sldNum" sz="quarter" idx="12"/>
          </p:nvPr>
        </p:nvSpPr>
        <p:spPr>
          <a:ln/>
        </p:spPr>
        <p:txBody>
          <a:bodyPr/>
          <a:lstStyle>
            <a:lvl1pPr>
              <a:defRPr/>
            </a:lvl1pPr>
          </a:lstStyle>
          <a:p>
            <a:fld id="{2E03E6F0-AB17-476B-BC85-8101CE5E5F03}" type="slidenum">
              <a:rPr lang="en-US" altLang="en-DK"/>
              <a:pPr/>
              <a:t>‹nr.›</a:t>
            </a:fld>
            <a:endParaRPr lang="en-US" altLang="en-DK"/>
          </a:p>
        </p:txBody>
      </p:sp>
    </p:spTree>
    <p:extLst>
      <p:ext uri="{BB962C8B-B14F-4D97-AF65-F5344CB8AC3E}">
        <p14:creationId xmlns:p14="http://schemas.microsoft.com/office/powerpoint/2010/main" val="1342751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0F1775A-75C6-F442-55DB-C3D115DD8BF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592EA37-1469-4BB2-A79E-0103561BE8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06197B3-0B05-BF61-5782-335CD085D5B7}"/>
              </a:ext>
            </a:extLst>
          </p:cNvPr>
          <p:cNvSpPr>
            <a:spLocks noGrp="1" noChangeArrowheads="1"/>
          </p:cNvSpPr>
          <p:nvPr>
            <p:ph type="sldNum" sz="quarter" idx="12"/>
          </p:nvPr>
        </p:nvSpPr>
        <p:spPr>
          <a:ln/>
        </p:spPr>
        <p:txBody>
          <a:bodyPr/>
          <a:lstStyle>
            <a:lvl1pPr>
              <a:defRPr/>
            </a:lvl1pPr>
          </a:lstStyle>
          <a:p>
            <a:fld id="{203DB1D3-85AB-4FF4-B6F0-79EF5A99AF95}" type="slidenum">
              <a:rPr lang="en-US" altLang="en-DK"/>
              <a:pPr/>
              <a:t>‹nr.›</a:t>
            </a:fld>
            <a:endParaRPr lang="en-US" altLang="en-DK"/>
          </a:p>
        </p:txBody>
      </p:sp>
    </p:spTree>
    <p:extLst>
      <p:ext uri="{BB962C8B-B14F-4D97-AF65-F5344CB8AC3E}">
        <p14:creationId xmlns:p14="http://schemas.microsoft.com/office/powerpoint/2010/main" val="522743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9901BAC-2DE2-AE94-0673-5E7E98229F5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9B713FE-C1B2-30BA-A197-D769DB1772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AA5AE6F-45DD-9B1D-921C-4DA5114D1CC9}"/>
              </a:ext>
            </a:extLst>
          </p:cNvPr>
          <p:cNvSpPr>
            <a:spLocks noGrp="1" noChangeArrowheads="1"/>
          </p:cNvSpPr>
          <p:nvPr>
            <p:ph type="sldNum" sz="quarter" idx="12"/>
          </p:nvPr>
        </p:nvSpPr>
        <p:spPr>
          <a:ln/>
        </p:spPr>
        <p:txBody>
          <a:bodyPr/>
          <a:lstStyle>
            <a:lvl1pPr>
              <a:defRPr/>
            </a:lvl1pPr>
          </a:lstStyle>
          <a:p>
            <a:fld id="{5AD25133-A5A3-464A-8001-DD205008737B}" type="slidenum">
              <a:rPr lang="en-US" altLang="en-DK"/>
              <a:pPr/>
              <a:t>‹nr.›</a:t>
            </a:fld>
            <a:endParaRPr lang="en-US" altLang="en-DK"/>
          </a:p>
        </p:txBody>
      </p:sp>
    </p:spTree>
    <p:extLst>
      <p:ext uri="{BB962C8B-B14F-4D97-AF65-F5344CB8AC3E}">
        <p14:creationId xmlns:p14="http://schemas.microsoft.com/office/powerpoint/2010/main" val="329010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D4D257-4F1A-5B4F-8BE3-C5A8F8A780E1}" type="slidenum">
              <a:rPr lang="en-US" smtClean="0"/>
              <a:pPr>
                <a:defRPr/>
              </a:pPr>
              <a:t>‹nr.›</a:t>
            </a:fld>
            <a:endParaRPr lang="en-US" dirty="0"/>
          </a:p>
        </p:txBody>
      </p:sp>
    </p:spTree>
    <p:extLst>
      <p:ext uri="{BB962C8B-B14F-4D97-AF65-F5344CB8AC3E}">
        <p14:creationId xmlns:p14="http://schemas.microsoft.com/office/powerpoint/2010/main" val="875498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B0A4527-A1EC-4AE2-3440-36B84B6C2B6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762E0E9-8D7B-065A-2D8B-8CB74D8056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4B64C45-16EE-96A7-097F-1C3B34E73B95}"/>
              </a:ext>
            </a:extLst>
          </p:cNvPr>
          <p:cNvSpPr>
            <a:spLocks noGrp="1" noChangeArrowheads="1"/>
          </p:cNvSpPr>
          <p:nvPr>
            <p:ph type="sldNum" sz="quarter" idx="12"/>
          </p:nvPr>
        </p:nvSpPr>
        <p:spPr>
          <a:ln/>
        </p:spPr>
        <p:txBody>
          <a:bodyPr/>
          <a:lstStyle>
            <a:lvl1pPr>
              <a:defRPr/>
            </a:lvl1pPr>
          </a:lstStyle>
          <a:p>
            <a:fld id="{C0956787-8F8A-44C5-AB85-54994505A6B9}" type="slidenum">
              <a:rPr lang="en-US" altLang="en-DK"/>
              <a:pPr/>
              <a:t>‹nr.›</a:t>
            </a:fld>
            <a:endParaRPr lang="en-US" altLang="en-DK"/>
          </a:p>
        </p:txBody>
      </p:sp>
    </p:spTree>
    <p:extLst>
      <p:ext uri="{BB962C8B-B14F-4D97-AF65-F5344CB8AC3E}">
        <p14:creationId xmlns:p14="http://schemas.microsoft.com/office/powerpoint/2010/main" val="75560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EB6C6FD-B870-EFCD-94FC-D169876324E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2303090-8142-CD65-A528-F42595C5E6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FD571CE-D75A-4558-263B-AEE1CDDA18BA}"/>
              </a:ext>
            </a:extLst>
          </p:cNvPr>
          <p:cNvSpPr>
            <a:spLocks noGrp="1" noChangeArrowheads="1"/>
          </p:cNvSpPr>
          <p:nvPr>
            <p:ph type="sldNum" sz="quarter" idx="12"/>
          </p:nvPr>
        </p:nvSpPr>
        <p:spPr>
          <a:ln/>
        </p:spPr>
        <p:txBody>
          <a:bodyPr/>
          <a:lstStyle>
            <a:lvl1pPr>
              <a:defRPr/>
            </a:lvl1pPr>
          </a:lstStyle>
          <a:p>
            <a:fld id="{446137F2-F7A5-4AD9-8D4E-DE9F4DCB637B}" type="slidenum">
              <a:rPr lang="en-US" altLang="en-DK"/>
              <a:pPr/>
              <a:t>‹nr.›</a:t>
            </a:fld>
            <a:endParaRPr lang="en-US" altLang="en-DK"/>
          </a:p>
        </p:txBody>
      </p:sp>
    </p:spTree>
    <p:extLst>
      <p:ext uri="{BB962C8B-B14F-4D97-AF65-F5344CB8AC3E}">
        <p14:creationId xmlns:p14="http://schemas.microsoft.com/office/powerpoint/2010/main" val="3719681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CB1E5A0-8B96-3653-17B9-C78C72A95B4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8AF4F35-4582-C09C-139D-73964FA6BA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064C714-DB32-D0E8-D021-025289021DC7}"/>
              </a:ext>
            </a:extLst>
          </p:cNvPr>
          <p:cNvSpPr>
            <a:spLocks noGrp="1" noChangeArrowheads="1"/>
          </p:cNvSpPr>
          <p:nvPr>
            <p:ph type="sldNum" sz="quarter" idx="12"/>
          </p:nvPr>
        </p:nvSpPr>
        <p:spPr>
          <a:ln/>
        </p:spPr>
        <p:txBody>
          <a:bodyPr/>
          <a:lstStyle>
            <a:lvl1pPr>
              <a:defRPr/>
            </a:lvl1pPr>
          </a:lstStyle>
          <a:p>
            <a:fld id="{0899A50B-4C3D-4AB6-B200-8A71B92AE585}" type="slidenum">
              <a:rPr lang="en-US" altLang="en-DK"/>
              <a:pPr/>
              <a:t>‹nr.›</a:t>
            </a:fld>
            <a:endParaRPr lang="en-US" altLang="en-DK"/>
          </a:p>
        </p:txBody>
      </p:sp>
    </p:spTree>
    <p:extLst>
      <p:ext uri="{BB962C8B-B14F-4D97-AF65-F5344CB8AC3E}">
        <p14:creationId xmlns:p14="http://schemas.microsoft.com/office/powerpoint/2010/main" val="1484901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44E8043-7C67-76D9-0D78-782AE323D09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3B71F52-AD62-EA51-368C-9E9A6A777D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538F0C8-D44F-0F4B-B0E9-ACF97BEE9507}"/>
              </a:ext>
            </a:extLst>
          </p:cNvPr>
          <p:cNvSpPr>
            <a:spLocks noGrp="1" noChangeArrowheads="1"/>
          </p:cNvSpPr>
          <p:nvPr>
            <p:ph type="sldNum" sz="quarter" idx="12"/>
          </p:nvPr>
        </p:nvSpPr>
        <p:spPr>
          <a:ln/>
        </p:spPr>
        <p:txBody>
          <a:bodyPr/>
          <a:lstStyle>
            <a:lvl1pPr>
              <a:defRPr/>
            </a:lvl1pPr>
          </a:lstStyle>
          <a:p>
            <a:fld id="{9E79ED7E-609D-4F53-9A00-77404E435A2B}" type="slidenum">
              <a:rPr lang="en-US" altLang="en-DK"/>
              <a:pPr/>
              <a:t>‹nr.›</a:t>
            </a:fld>
            <a:endParaRPr lang="en-US" altLang="en-DK"/>
          </a:p>
        </p:txBody>
      </p:sp>
    </p:spTree>
    <p:extLst>
      <p:ext uri="{BB962C8B-B14F-4D97-AF65-F5344CB8AC3E}">
        <p14:creationId xmlns:p14="http://schemas.microsoft.com/office/powerpoint/2010/main" val="3969449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A965C6E-3CA1-FF38-64F2-5897F4FE552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40F3808-492D-C39E-317F-E32A55CD77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41ADD75-5DA7-64A9-E135-6797D83A2DA8}"/>
              </a:ext>
            </a:extLst>
          </p:cNvPr>
          <p:cNvSpPr>
            <a:spLocks noGrp="1" noChangeArrowheads="1"/>
          </p:cNvSpPr>
          <p:nvPr>
            <p:ph type="sldNum" sz="quarter" idx="12"/>
          </p:nvPr>
        </p:nvSpPr>
        <p:spPr>
          <a:ln/>
        </p:spPr>
        <p:txBody>
          <a:bodyPr/>
          <a:lstStyle>
            <a:lvl1pPr>
              <a:defRPr/>
            </a:lvl1pPr>
          </a:lstStyle>
          <a:p>
            <a:fld id="{633AD477-4E21-4858-B627-26A9C2A9E17A}" type="slidenum">
              <a:rPr lang="en-US" altLang="en-DK"/>
              <a:pPr/>
              <a:t>‹nr.›</a:t>
            </a:fld>
            <a:endParaRPr lang="en-US" altLang="en-DK"/>
          </a:p>
        </p:txBody>
      </p:sp>
    </p:spTree>
    <p:extLst>
      <p:ext uri="{BB962C8B-B14F-4D97-AF65-F5344CB8AC3E}">
        <p14:creationId xmlns:p14="http://schemas.microsoft.com/office/powerpoint/2010/main" val="2855790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2AFAA8-EBE4-7AF0-6421-106B16291E5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D63E71-9CFD-20AD-33B5-7A78D81896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92BC923-93F7-6BBD-882E-FCD338A4CFDC}"/>
              </a:ext>
            </a:extLst>
          </p:cNvPr>
          <p:cNvSpPr>
            <a:spLocks noGrp="1" noChangeArrowheads="1"/>
          </p:cNvSpPr>
          <p:nvPr>
            <p:ph type="sldNum" sz="quarter" idx="12"/>
          </p:nvPr>
        </p:nvSpPr>
        <p:spPr>
          <a:ln/>
        </p:spPr>
        <p:txBody>
          <a:bodyPr/>
          <a:lstStyle>
            <a:lvl1pPr>
              <a:defRPr/>
            </a:lvl1pPr>
          </a:lstStyle>
          <a:p>
            <a:fld id="{30331384-22F7-428D-8474-70E8E7F77EF7}" type="slidenum">
              <a:rPr lang="en-US" altLang="en-DK"/>
              <a:pPr/>
              <a:t>‹nr.›</a:t>
            </a:fld>
            <a:endParaRPr lang="en-US" altLang="en-DK"/>
          </a:p>
        </p:txBody>
      </p:sp>
    </p:spTree>
    <p:extLst>
      <p:ext uri="{BB962C8B-B14F-4D97-AF65-F5344CB8AC3E}">
        <p14:creationId xmlns:p14="http://schemas.microsoft.com/office/powerpoint/2010/main" val="6157336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3ADB40B-6C5A-1909-A0A7-293334E59C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3428D61-8351-F889-E8A2-B93E31A38F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C399C6E-A840-2C53-1BB8-C32CA21BEC86}"/>
              </a:ext>
            </a:extLst>
          </p:cNvPr>
          <p:cNvSpPr>
            <a:spLocks noGrp="1" noChangeArrowheads="1"/>
          </p:cNvSpPr>
          <p:nvPr>
            <p:ph type="sldNum" sz="quarter" idx="12"/>
          </p:nvPr>
        </p:nvSpPr>
        <p:spPr>
          <a:ln/>
        </p:spPr>
        <p:txBody>
          <a:bodyPr/>
          <a:lstStyle>
            <a:lvl1pPr>
              <a:defRPr/>
            </a:lvl1pPr>
          </a:lstStyle>
          <a:p>
            <a:fld id="{756B25A0-85C9-415E-A395-3FB5ED3EB8D9}" type="slidenum">
              <a:rPr lang="en-US" altLang="en-DK"/>
              <a:pPr/>
              <a:t>‹nr.›</a:t>
            </a:fld>
            <a:endParaRPr lang="en-US" altLang="en-DK"/>
          </a:p>
        </p:txBody>
      </p:sp>
    </p:spTree>
    <p:extLst>
      <p:ext uri="{BB962C8B-B14F-4D97-AF65-F5344CB8AC3E}">
        <p14:creationId xmlns:p14="http://schemas.microsoft.com/office/powerpoint/2010/main" val="36998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1552C5-3519-B34A-84A2-115DD8FB9A73}" type="slidenum">
              <a:rPr lang="en-US" smtClean="0"/>
              <a:pPr>
                <a:defRPr/>
              </a:pPr>
              <a:t>‹nr.›</a:t>
            </a:fld>
            <a:endParaRPr lang="en-US" dirty="0"/>
          </a:p>
        </p:txBody>
      </p:sp>
    </p:spTree>
    <p:extLst>
      <p:ext uri="{BB962C8B-B14F-4D97-AF65-F5344CB8AC3E}">
        <p14:creationId xmlns:p14="http://schemas.microsoft.com/office/powerpoint/2010/main" val="68363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0574C6C-B126-C243-AF3A-473490ECF08E}" type="slidenum">
              <a:rPr lang="en-US" smtClean="0"/>
              <a:pPr>
                <a:defRPr/>
              </a:pPr>
              <a:t>‹nr.›</a:t>
            </a:fld>
            <a:endParaRPr lang="en-US" dirty="0"/>
          </a:p>
        </p:txBody>
      </p:sp>
    </p:spTree>
    <p:extLst>
      <p:ext uri="{BB962C8B-B14F-4D97-AF65-F5344CB8AC3E}">
        <p14:creationId xmlns:p14="http://schemas.microsoft.com/office/powerpoint/2010/main" val="256720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BF0E9EE-BC9F-CF4B-8C67-03F1AE28298F}" type="slidenum">
              <a:rPr lang="en-US" smtClean="0"/>
              <a:pPr>
                <a:defRPr/>
              </a:pPr>
              <a:t>‹nr.›</a:t>
            </a:fld>
            <a:endParaRPr lang="en-US" dirty="0"/>
          </a:p>
        </p:txBody>
      </p:sp>
    </p:spTree>
    <p:extLst>
      <p:ext uri="{BB962C8B-B14F-4D97-AF65-F5344CB8AC3E}">
        <p14:creationId xmlns:p14="http://schemas.microsoft.com/office/powerpoint/2010/main" val="243770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9827B03-88FE-5943-BA04-D063075F7726}" type="slidenum">
              <a:rPr lang="en-US" smtClean="0"/>
              <a:pPr>
                <a:defRPr/>
              </a:pPr>
              <a:t>‹nr.›</a:t>
            </a:fld>
            <a:endParaRPr lang="en-US" dirty="0"/>
          </a:p>
        </p:txBody>
      </p:sp>
    </p:spTree>
    <p:extLst>
      <p:ext uri="{BB962C8B-B14F-4D97-AF65-F5344CB8AC3E}">
        <p14:creationId xmlns:p14="http://schemas.microsoft.com/office/powerpoint/2010/main" val="286964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20AF2D8-10AB-A049-8099-BCC130F93D8A}" type="slidenum">
              <a:rPr lang="en-US" smtClean="0"/>
              <a:pPr>
                <a:defRPr/>
              </a:pPr>
              <a:t>‹nr.›</a:t>
            </a:fld>
            <a:endParaRPr lang="en-US" dirty="0"/>
          </a:p>
        </p:txBody>
      </p:sp>
    </p:spTree>
    <p:extLst>
      <p:ext uri="{BB962C8B-B14F-4D97-AF65-F5344CB8AC3E}">
        <p14:creationId xmlns:p14="http://schemas.microsoft.com/office/powerpoint/2010/main" val="58467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68EE8C-42B6-834F-987D-E6D173EC01A1}" type="slidenum">
              <a:rPr lang="en-US" smtClean="0"/>
              <a:pPr>
                <a:defRPr/>
              </a:pPr>
              <a:t>‹nr.›</a:t>
            </a:fld>
            <a:endParaRPr lang="en-US" dirty="0"/>
          </a:p>
        </p:txBody>
      </p:sp>
    </p:spTree>
    <p:extLst>
      <p:ext uri="{BB962C8B-B14F-4D97-AF65-F5344CB8AC3E}">
        <p14:creationId xmlns:p14="http://schemas.microsoft.com/office/powerpoint/2010/main" val="35849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128ADFC-8892-9A47-BDCA-AE50B6D38DDE}" type="slidenum">
              <a:rPr lang="en-US" smtClean="0"/>
              <a:pPr>
                <a:defRPr/>
              </a:pPr>
              <a:t>‹nr.›</a:t>
            </a:fld>
            <a:endParaRPr lang="en-US" dirty="0"/>
          </a:p>
        </p:txBody>
      </p:sp>
    </p:spTree>
    <p:extLst>
      <p:ext uri="{BB962C8B-B14F-4D97-AF65-F5344CB8AC3E}">
        <p14:creationId xmlns:p14="http://schemas.microsoft.com/office/powerpoint/2010/main" val="74135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2D5B02-4D85-9F4F-AC9E-87D022241007}" type="slidenum">
              <a:rPr lang="en-US" smtClean="0"/>
              <a:pPr>
                <a:defRPr/>
              </a:pPr>
              <a:t>‹nr.›</a:t>
            </a:fld>
            <a:endParaRPr lang="en-US" dirty="0"/>
          </a:p>
        </p:txBody>
      </p:sp>
    </p:spTree>
    <p:extLst>
      <p:ext uri="{BB962C8B-B14F-4D97-AF65-F5344CB8AC3E}">
        <p14:creationId xmlns:p14="http://schemas.microsoft.com/office/powerpoint/2010/main" val="833655779"/>
      </p:ext>
    </p:extLst>
  </p:cSld>
  <p:clrMap bg1="lt1" tx1="dk1" bg2="lt2" tx2="dk2" accent1="accent1" accent2="accent2" accent3="accent3" accent4="accent4" accent5="accent5" accent6="accent6" hlink="hlink" folHlink="folHlink"/>
  <p:sldLayoutIdLst>
    <p:sldLayoutId id="2147485065" r:id="rId1"/>
    <p:sldLayoutId id="2147485066" r:id="rId2"/>
    <p:sldLayoutId id="2147485067" r:id="rId3"/>
    <p:sldLayoutId id="2147485068" r:id="rId4"/>
    <p:sldLayoutId id="2147485069" r:id="rId5"/>
    <p:sldLayoutId id="2147485070" r:id="rId6"/>
    <p:sldLayoutId id="2147485071" r:id="rId7"/>
    <p:sldLayoutId id="2147485072" r:id="rId8"/>
    <p:sldLayoutId id="2147485073" r:id="rId9"/>
    <p:sldLayoutId id="2147485074" r:id="rId10"/>
    <p:sldLayoutId id="2147485075" r:id="rId11"/>
    <p:sldLayoutId id="2147485076" r:id="rId12"/>
    <p:sldLayoutId id="2147485077" r:id="rId13"/>
    <p:sldLayoutId id="21474850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23D7942-D8DA-DCD9-8A96-DD45823206FE}"/>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DK"/>
              <a:t>Click to edit Master title style</a:t>
            </a:r>
          </a:p>
        </p:txBody>
      </p:sp>
      <p:sp>
        <p:nvSpPr>
          <p:cNvPr id="2051" name="Rectangle 3">
            <a:extLst>
              <a:ext uri="{FF2B5EF4-FFF2-40B4-BE49-F238E27FC236}">
                <a16:creationId xmlns:a16="http://schemas.microsoft.com/office/drawing/2014/main" id="{C4673F5C-489A-4A89-7233-C12A954D1AA8}"/>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DK"/>
              <a:t>Click to 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p>
        </p:txBody>
      </p:sp>
      <p:sp>
        <p:nvSpPr>
          <p:cNvPr id="1028" name="Rectangle 4">
            <a:extLst>
              <a:ext uri="{FF2B5EF4-FFF2-40B4-BE49-F238E27FC236}">
                <a16:creationId xmlns:a16="http://schemas.microsoft.com/office/drawing/2014/main" id="{85323FFA-5509-E77A-6529-2D88D797BF3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US"/>
          </a:p>
        </p:txBody>
      </p:sp>
      <p:sp>
        <p:nvSpPr>
          <p:cNvPr id="1029" name="Rectangle 5">
            <a:extLst>
              <a:ext uri="{FF2B5EF4-FFF2-40B4-BE49-F238E27FC236}">
                <a16:creationId xmlns:a16="http://schemas.microsoft.com/office/drawing/2014/main" id="{6969CD1D-BEB6-BA9E-0C64-55FF24D08496}"/>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US"/>
          </a:p>
        </p:txBody>
      </p:sp>
      <p:sp>
        <p:nvSpPr>
          <p:cNvPr id="1030" name="Rectangle 6">
            <a:extLst>
              <a:ext uri="{FF2B5EF4-FFF2-40B4-BE49-F238E27FC236}">
                <a16:creationId xmlns:a16="http://schemas.microsoft.com/office/drawing/2014/main" id="{672AF1C5-6B27-3897-FEFD-22569BB33848}"/>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E48BA25-8211-46C2-9DF6-41FFE1D9B5CE}" type="slidenum">
              <a:rPr lang="en-US" altLang="en-DK"/>
              <a:pPr/>
              <a:t>‹nr.›</a:t>
            </a:fld>
            <a:endParaRPr lang="en-US" altLang="en-DK"/>
          </a:p>
        </p:txBody>
      </p:sp>
    </p:spTree>
    <p:extLst>
      <p:ext uri="{BB962C8B-B14F-4D97-AF65-F5344CB8AC3E}">
        <p14:creationId xmlns:p14="http://schemas.microsoft.com/office/powerpoint/2010/main" val="1207380799"/>
      </p:ext>
    </p:extLst>
  </p:cSld>
  <p:clrMap bg1="lt1" tx1="dk1" bg2="lt2" tx2="dk2" accent1="accent1" accent2="accent2" accent3="accent3" accent4="accent4" accent5="accent5" accent6="accent6" hlink="hlink" folHlink="folHlink"/>
  <p:sldLayoutIdLst>
    <p:sldLayoutId id="2147485080" r:id="rId1"/>
    <p:sldLayoutId id="2147485081" r:id="rId2"/>
    <p:sldLayoutId id="2147485082" r:id="rId3"/>
    <p:sldLayoutId id="2147485083" r:id="rId4"/>
    <p:sldLayoutId id="2147485084" r:id="rId5"/>
    <p:sldLayoutId id="2147485085" r:id="rId6"/>
    <p:sldLayoutId id="2147485086" r:id="rId7"/>
    <p:sldLayoutId id="2147485087" r:id="rId8"/>
    <p:sldLayoutId id="2147485088" r:id="rId9"/>
    <p:sldLayoutId id="2147485089" r:id="rId10"/>
    <p:sldLayoutId id="2147485090" r:id="rId11"/>
    <p:sldLayoutId id="214748509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hyperlink" Target="https://pandas.pydata.org/docs/reference/api/pandas.DataFrame.boxplot.html" TargetMode="External"/><Relationship Id="rId5" Type="http://schemas.openxmlformats.org/officeDocument/2006/relationships/hyperlink" Target="https://en.wikipedia.org/wiki/Box_plot" TargetMode="Externa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thda.com/english/wiki/correlation-analyses-in-r" TargetMode="External"/><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9.jpg"/><Relationship Id="rId3" Type="http://schemas.openxmlformats.org/officeDocument/2006/relationships/image" Target="../media/image44.jpg"/><Relationship Id="rId7" Type="http://schemas.openxmlformats.org/officeDocument/2006/relationships/image" Target="../media/image48.jpg"/><Relationship Id="rId2" Type="http://schemas.openxmlformats.org/officeDocument/2006/relationships/image" Target="../media/image43.jpg"/><Relationship Id="rId1" Type="http://schemas.openxmlformats.org/officeDocument/2006/relationships/slideLayout" Target="../slideLayouts/slideLayout2.xml"/><Relationship Id="rId6" Type="http://schemas.openxmlformats.org/officeDocument/2006/relationships/image" Target="../media/image47.jpg"/><Relationship Id="rId5" Type="http://schemas.openxmlformats.org/officeDocument/2006/relationships/image" Target="../media/image46.jpg"/><Relationship Id="rId10" Type="http://schemas.openxmlformats.org/officeDocument/2006/relationships/hyperlink" Target="http://www.youtube.com/watch?v=zX-pacwVyvU" TargetMode="External"/><Relationship Id="rId4" Type="http://schemas.openxmlformats.org/officeDocument/2006/relationships/image" Target="../media/image45.jpg"/><Relationship Id="rId9" Type="http://schemas.openxmlformats.org/officeDocument/2006/relationships/image" Target="../media/image50.jpg"/></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www.kaggle.com/code/aimack/how-to-handle-skewed-distribution" TargetMode="External"/><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hyperlink" Target="http://www.flaticon.com/" TargetMode="External"/><Relationship Id="rId16"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uniquerecall.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atulpatelDS/Youtube/tree/main/Feature_Engineering" TargetMode="External"/><Relationship Id="rId2" Type="http://schemas.openxmlformats.org/officeDocument/2006/relationships/hyperlink" Target="https://github.com/atulpatelDS/Youtube/tree/main/Data_Cleaning" TargetMode="External"/><Relationship Id="rId1" Type="http://schemas.openxmlformats.org/officeDocument/2006/relationships/slideLayout" Target="../slideLayouts/slideLayout2.xml"/><Relationship Id="rId4" Type="http://schemas.openxmlformats.org/officeDocument/2006/relationships/hyperlink" Target="https://github.com/atulpatelDS/Youtube/tree/main/Machine_Learning/Imbalanced_Dataset_Handl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www.flickr.com/photos/marc_smith/1473557291/siz"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378200" y="3693646"/>
            <a:ext cx="6606232" cy="1470025"/>
          </a:xfrm>
        </p:spPr>
        <p:txBody>
          <a:bodyPr>
            <a:noAutofit/>
          </a:bodyPr>
          <a:lstStyle/>
          <a:p>
            <a:pPr eaLnBrk="1" hangingPunct="1">
              <a:defRPr/>
            </a:pPr>
            <a:r>
              <a:rPr lang="da-DK" dirty="0" err="1"/>
              <a:t>Introduction</a:t>
            </a:r>
            <a:r>
              <a:rPr lang="da-DK" dirty="0"/>
              <a:t> to </a:t>
            </a:r>
            <a:r>
              <a:rPr lang="da-DK" dirty="0" err="1"/>
              <a:t>machine</a:t>
            </a:r>
            <a:r>
              <a:rPr lang="da-DK" dirty="0"/>
              <a:t> </a:t>
            </a:r>
            <a:r>
              <a:rPr lang="da-DK" dirty="0" err="1"/>
              <a:t>learning</a:t>
            </a:r>
            <a:endParaRPr lang="en-AU" dirty="0"/>
          </a:p>
        </p:txBody>
      </p:sp>
      <p:sp>
        <p:nvSpPr>
          <p:cNvPr id="17411" name="Rectangle 3"/>
          <p:cNvSpPr>
            <a:spLocks noGrp="1" noChangeArrowheads="1"/>
          </p:cNvSpPr>
          <p:nvPr>
            <p:ph type="subTitle" idx="1"/>
          </p:nvPr>
        </p:nvSpPr>
        <p:spPr/>
        <p:txBody>
          <a:bodyPr/>
          <a:lstStyle/>
          <a:p>
            <a:pPr eaLnBrk="1" hangingPunct="1">
              <a:buFont typeface="Wingdings" pitchFamily="-1" charset="2"/>
              <a:buNone/>
            </a:pPr>
            <a:r>
              <a:rPr lang="da-DK" dirty="0"/>
              <a:t>Data </a:t>
            </a:r>
            <a:r>
              <a:rPr lang="da-DK" dirty="0" err="1"/>
              <a:t>Preparation</a:t>
            </a:r>
            <a:r>
              <a:rPr lang="da-DK" dirty="0"/>
              <a:t> and Feature Engineering</a:t>
            </a:r>
          </a:p>
          <a:p>
            <a:pPr eaLnBrk="1" hangingPunct="1">
              <a:buFont typeface="Wingdings" pitchFamily="-1" charset="2"/>
              <a:buNone/>
            </a:pPr>
            <a:r>
              <a:rPr lang="da-DK" dirty="0"/>
              <a:t>R. </a:t>
            </a:r>
            <a:r>
              <a:rPr lang="en-US" dirty="0"/>
              <a:t>Brooks</a:t>
            </a:r>
          </a:p>
          <a:p>
            <a:pPr eaLnBrk="1" hangingPunct="1">
              <a:buFont typeface="Wingdings" pitchFamily="-1" charset="2"/>
              <a:buNone/>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25838F-C998-1016-60F8-D06C2CDC62EF}"/>
              </a:ext>
            </a:extLst>
          </p:cNvPr>
          <p:cNvSpPr>
            <a:spLocks noGrp="1"/>
          </p:cNvSpPr>
          <p:nvPr>
            <p:ph type="title"/>
          </p:nvPr>
        </p:nvSpPr>
        <p:spPr/>
        <p:txBody>
          <a:bodyPr/>
          <a:lstStyle/>
          <a:p>
            <a:r>
              <a:rPr lang="en-US"/>
              <a:t>Outliers</a:t>
            </a:r>
          </a:p>
        </p:txBody>
      </p:sp>
      <p:sp>
        <p:nvSpPr>
          <p:cNvPr id="5" name="Text Placeholder 4">
            <a:extLst>
              <a:ext uri="{FF2B5EF4-FFF2-40B4-BE49-F238E27FC236}">
                <a16:creationId xmlns:a16="http://schemas.microsoft.com/office/drawing/2014/main" id="{9DCAADE9-A0C7-02F6-AED0-F1E08BB5E446}"/>
              </a:ext>
            </a:extLst>
          </p:cNvPr>
          <p:cNvSpPr>
            <a:spLocks noGrp="1"/>
          </p:cNvSpPr>
          <p:nvPr>
            <p:ph type="body" idx="1"/>
          </p:nvPr>
        </p:nvSpPr>
        <p:spPr/>
        <p:txBody>
          <a:bodyPr/>
          <a:lstStyle/>
          <a:p>
            <a:r>
              <a:rPr lang="en-US"/>
              <a:t>Mild (used for boxplots)</a:t>
            </a:r>
          </a:p>
        </p:txBody>
      </p:sp>
      <p:sp>
        <p:nvSpPr>
          <p:cNvPr id="7" name="Text Placeholder 6">
            <a:extLst>
              <a:ext uri="{FF2B5EF4-FFF2-40B4-BE49-F238E27FC236}">
                <a16:creationId xmlns:a16="http://schemas.microsoft.com/office/drawing/2014/main" id="{9F703552-D175-5193-2B7D-4DC261CF7B1C}"/>
              </a:ext>
            </a:extLst>
          </p:cNvPr>
          <p:cNvSpPr>
            <a:spLocks noGrp="1"/>
          </p:cNvSpPr>
          <p:nvPr>
            <p:ph type="body" sz="quarter" idx="3"/>
          </p:nvPr>
        </p:nvSpPr>
        <p:spPr/>
        <p:txBody>
          <a:bodyPr/>
          <a:lstStyle/>
          <a:p>
            <a:r>
              <a:rPr lang="en-US"/>
              <a:t>Extreme</a:t>
            </a:r>
          </a:p>
        </p:txBody>
      </p:sp>
      <mc:AlternateContent xmlns:mc="http://schemas.openxmlformats.org/markup-compatibility/2006" xmlns:a14="http://schemas.microsoft.com/office/drawing/2010/main">
        <mc:Choice Requires="a14">
          <p:sp>
            <p:nvSpPr>
              <p:cNvPr id="10" name="Object 6">
                <a:extLst>
                  <a:ext uri="{FF2B5EF4-FFF2-40B4-BE49-F238E27FC236}">
                    <a16:creationId xmlns:a16="http://schemas.microsoft.com/office/drawing/2014/main" id="{B3BCA2B2-E4FB-F588-1F6A-B3DAD356741B}"/>
                  </a:ext>
                </a:extLst>
              </p:cNvPr>
              <p:cNvSpPr txBox="1"/>
              <p:nvPr/>
            </p:nvSpPr>
            <p:spPr bwMode="auto">
              <a:xfrm>
                <a:off x="550863" y="3092450"/>
                <a:ext cx="4321175" cy="76859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sz="2800" i="0">
                          <a:solidFill>
                            <a:srgbClr val="000000"/>
                          </a:solidFill>
                          <a:latin typeface="Cambria Math" panose="02040503050406030204" pitchFamily="18" charset="0"/>
                        </a:rPr>
                        <m:t>Q</m:t>
                      </m:r>
                      <m:r>
                        <m:rPr>
                          <m:nor/>
                        </m:rPr>
                        <a:rPr lang="en-US" sz="2800" i="0">
                          <a:solidFill>
                            <a:srgbClr val="000000"/>
                          </a:solidFill>
                          <a:latin typeface="Cambria Math" panose="02040503050406030204" pitchFamily="18" charset="0"/>
                        </a:rPr>
                        <m:t>3 + 1.5 </m:t>
                      </m:r>
                      <m:r>
                        <m:rPr>
                          <m:nor/>
                        </m:rPr>
                        <a:rPr lang="en-US" sz="2800" i="0">
                          <a:solidFill>
                            <a:srgbClr val="000000"/>
                          </a:solidFill>
                          <a:latin typeface="Cambria Math" panose="02040503050406030204" pitchFamily="18" charset="0"/>
                        </a:rPr>
                        <m:t>IQR</m:t>
                      </m:r>
                      <m:r>
                        <m:rPr>
                          <m:nor/>
                        </m:rPr>
                        <a:rPr lang="en-US" sz="2800" i="0">
                          <a:solidFill>
                            <a:srgbClr val="000000"/>
                          </a:solidFill>
                          <a:latin typeface="Cambria Math" panose="02040503050406030204" pitchFamily="18" charset="0"/>
                        </a:rPr>
                        <m:t> &lt; </m:t>
                      </m:r>
                      <m:r>
                        <m:rPr>
                          <m:nor/>
                        </m:rPr>
                        <a:rPr lang="en-US" sz="2800" i="0">
                          <a:solidFill>
                            <a:srgbClr val="000000"/>
                          </a:solidFill>
                          <a:latin typeface="Cambria Math" panose="02040503050406030204" pitchFamily="18" charset="0"/>
                        </a:rPr>
                        <m:t>x</m:t>
                      </m:r>
                    </m:oMath>
                  </m:oMathPara>
                </a14:m>
                <a:endParaRPr lang="en-US" sz="2800">
                  <a:solidFill>
                    <a:srgbClr val="000000"/>
                  </a:solidFill>
                </a:endParaRPr>
              </a:p>
              <a:p>
                <a:endParaRPr lang="en-US"/>
              </a:p>
            </p:txBody>
          </p:sp>
        </mc:Choice>
        <mc:Fallback xmlns="">
          <p:sp>
            <p:nvSpPr>
              <p:cNvPr id="10" name="Object 6">
                <a:extLst>
                  <a:ext uri="{FF2B5EF4-FFF2-40B4-BE49-F238E27FC236}">
                    <a16:creationId xmlns:a16="http://schemas.microsoft.com/office/drawing/2014/main" id="{B3BCA2B2-E4FB-F588-1F6A-B3DAD356741B}"/>
                  </a:ext>
                </a:extLst>
              </p:cNvPr>
              <p:cNvSpPr txBox="1">
                <a:spLocks noRot="1" noChangeAspect="1" noMove="1" noResize="1" noEditPoints="1" noAdjustHandles="1" noChangeArrowheads="1" noChangeShapeType="1" noTextEdit="1"/>
              </p:cNvSpPr>
              <p:nvPr/>
            </p:nvSpPr>
            <p:spPr bwMode="auto">
              <a:xfrm>
                <a:off x="550863" y="3092450"/>
                <a:ext cx="4321175" cy="768598"/>
              </a:xfrm>
              <a:prstGeom prst="rect">
                <a:avLst/>
              </a:prstGeom>
              <a:blipFill>
                <a:blip r:embed="rId2"/>
                <a:stretch>
                  <a:fillRect/>
                </a:stretch>
              </a:blipFill>
              <a:ln>
                <a:noFill/>
              </a:ln>
              <a:effectLst/>
            </p:spPr>
            <p:txBody>
              <a:bodyPr/>
              <a:lstStyle/>
              <a:p>
                <a:r>
                  <a:rPr lang="en-US">
                    <a:noFill/>
                  </a:rPr>
                  <a:t> </a:t>
                </a:r>
              </a:p>
            </p:txBody>
          </p:sp>
        </mc:Fallback>
      </mc:AlternateContent>
      <p:sp>
        <p:nvSpPr>
          <p:cNvPr id="13" name="Slide Number Placeholder 12">
            <a:extLst>
              <a:ext uri="{FF2B5EF4-FFF2-40B4-BE49-F238E27FC236}">
                <a16:creationId xmlns:a16="http://schemas.microsoft.com/office/drawing/2014/main" id="{09D9C4A7-ED00-212A-DF1D-81C1F9377D67}"/>
              </a:ext>
            </a:extLst>
          </p:cNvPr>
          <p:cNvSpPr>
            <a:spLocks noGrp="1"/>
          </p:cNvSpPr>
          <p:nvPr>
            <p:ph type="sldNum" sz="quarter" idx="12"/>
          </p:nvPr>
        </p:nvSpPr>
        <p:spPr/>
        <p:txBody>
          <a:bodyPr/>
          <a:lstStyle/>
          <a:p>
            <a:fld id="{5AD25133-A5A3-464A-8001-DD205008737B}" type="slidenum">
              <a:rPr lang="en-US" altLang="en-DK" smtClean="0"/>
              <a:pPr/>
              <a:t>10</a:t>
            </a:fld>
            <a:endParaRPr lang="en-US" altLang="en-DK"/>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1A18EA4-5024-793D-2DC4-5629D24DF1ED}"/>
                  </a:ext>
                </a:extLst>
              </p:cNvPr>
              <p:cNvSpPr txBox="1"/>
              <p:nvPr/>
            </p:nvSpPr>
            <p:spPr>
              <a:xfrm>
                <a:off x="578962" y="2319278"/>
                <a:ext cx="3284790"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x</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&lt; </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Q</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1 − 1.5 </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IQR</m:t>
                      </m:r>
                    </m:oMath>
                  </m:oMathPara>
                </a14:m>
                <a:endParaRPr kumimoji="0" lang="en-US" sz="2800" b="0" i="0" u="none" strike="noStrike" kern="1200" cap="none" spc="0" normalizeH="0" baseline="0" noProof="0">
                  <a:ln>
                    <a:noFill/>
                  </a:ln>
                  <a:solidFill>
                    <a:srgbClr val="000000"/>
                  </a:solidFill>
                  <a:effectLst/>
                  <a:uLnTx/>
                  <a:uFillTx/>
                  <a:latin typeface="Arial"/>
                  <a:ea typeface="+mn-ea"/>
                  <a:cs typeface="+mn-cs"/>
                </a:endParaRPr>
              </a:p>
            </p:txBody>
          </p:sp>
        </mc:Choice>
        <mc:Fallback xmlns="">
          <p:sp>
            <p:nvSpPr>
              <p:cNvPr id="16" name="TextBox 15">
                <a:extLst>
                  <a:ext uri="{FF2B5EF4-FFF2-40B4-BE49-F238E27FC236}">
                    <a16:creationId xmlns:a16="http://schemas.microsoft.com/office/drawing/2014/main" id="{51A18EA4-5024-793D-2DC4-5629D24DF1ED}"/>
                  </a:ext>
                </a:extLst>
              </p:cNvPr>
              <p:cNvSpPr txBox="1">
                <a:spLocks noRot="1" noChangeAspect="1" noMove="1" noResize="1" noEditPoints="1" noAdjustHandles="1" noChangeArrowheads="1" noChangeShapeType="1" noTextEdit="1"/>
              </p:cNvSpPr>
              <p:nvPr/>
            </p:nvSpPr>
            <p:spPr>
              <a:xfrm>
                <a:off x="578962" y="2319278"/>
                <a:ext cx="328479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901B075-E116-3F54-1311-F9DD298A2FD4}"/>
                  </a:ext>
                </a:extLst>
              </p:cNvPr>
              <p:cNvSpPr txBox="1"/>
              <p:nvPr/>
            </p:nvSpPr>
            <p:spPr>
              <a:xfrm>
                <a:off x="6016216" y="2319278"/>
                <a:ext cx="2708726"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x</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&lt; </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Q</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1 − 3 </m:t>
                      </m:r>
                      <m:r>
                        <m:rPr>
                          <m:nor/>
                        </m:rPr>
                        <a:rPr kumimoji="0" lang="en-US"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IQR</m:t>
                      </m:r>
                    </m:oMath>
                  </m:oMathPara>
                </a14:m>
                <a:endParaRPr kumimoji="0" lang="en-US" sz="2800" b="0" i="0" u="none" strike="noStrike" kern="1200" cap="none" spc="0" normalizeH="0" baseline="0" noProof="0">
                  <a:ln>
                    <a:noFill/>
                  </a:ln>
                  <a:solidFill>
                    <a:srgbClr val="000000"/>
                  </a:solidFill>
                  <a:effectLst/>
                  <a:uLnTx/>
                  <a:uFillTx/>
                  <a:latin typeface="Arial"/>
                  <a:ea typeface="+mn-ea"/>
                  <a:cs typeface="+mn-cs"/>
                </a:endParaRPr>
              </a:p>
            </p:txBody>
          </p:sp>
        </mc:Choice>
        <mc:Fallback xmlns="">
          <p:sp>
            <p:nvSpPr>
              <p:cNvPr id="18" name="TextBox 17">
                <a:extLst>
                  <a:ext uri="{FF2B5EF4-FFF2-40B4-BE49-F238E27FC236}">
                    <a16:creationId xmlns:a16="http://schemas.microsoft.com/office/drawing/2014/main" id="{A901B075-E116-3F54-1311-F9DD298A2FD4}"/>
                  </a:ext>
                </a:extLst>
              </p:cNvPr>
              <p:cNvSpPr txBox="1">
                <a:spLocks noRot="1" noChangeAspect="1" noMove="1" noResize="1" noEditPoints="1" noAdjustHandles="1" noChangeArrowheads="1" noChangeShapeType="1" noTextEdit="1"/>
              </p:cNvSpPr>
              <p:nvPr/>
            </p:nvSpPr>
            <p:spPr>
              <a:xfrm>
                <a:off x="6016216" y="2319278"/>
                <a:ext cx="2708726"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bject 6">
                <a:extLst>
                  <a:ext uri="{FF2B5EF4-FFF2-40B4-BE49-F238E27FC236}">
                    <a16:creationId xmlns:a16="http://schemas.microsoft.com/office/drawing/2014/main" id="{C3CDB8D4-73FB-FFCC-940B-3667D60C25EF}"/>
                  </a:ext>
                </a:extLst>
              </p:cNvPr>
              <p:cNvSpPr txBox="1"/>
              <p:nvPr/>
            </p:nvSpPr>
            <p:spPr bwMode="auto">
              <a:xfrm>
                <a:off x="5838825" y="3092450"/>
                <a:ext cx="4321175" cy="76859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sz="2800" i="0">
                          <a:solidFill>
                            <a:srgbClr val="000000"/>
                          </a:solidFill>
                          <a:latin typeface="Cambria Math" panose="02040503050406030204" pitchFamily="18" charset="0"/>
                        </a:rPr>
                        <m:t>Q</m:t>
                      </m:r>
                      <m:r>
                        <m:rPr>
                          <m:nor/>
                        </m:rPr>
                        <a:rPr lang="en-US" sz="2800" i="0">
                          <a:solidFill>
                            <a:srgbClr val="000000"/>
                          </a:solidFill>
                          <a:latin typeface="Cambria Math" panose="02040503050406030204" pitchFamily="18" charset="0"/>
                        </a:rPr>
                        <m:t>3 + 3 </m:t>
                      </m:r>
                      <m:r>
                        <m:rPr>
                          <m:nor/>
                        </m:rPr>
                        <a:rPr lang="en-US" sz="2800" i="0">
                          <a:solidFill>
                            <a:srgbClr val="000000"/>
                          </a:solidFill>
                          <a:latin typeface="Cambria Math" panose="02040503050406030204" pitchFamily="18" charset="0"/>
                        </a:rPr>
                        <m:t>IQR</m:t>
                      </m:r>
                      <m:r>
                        <m:rPr>
                          <m:nor/>
                        </m:rPr>
                        <a:rPr lang="en-US" sz="2800" i="0">
                          <a:solidFill>
                            <a:srgbClr val="000000"/>
                          </a:solidFill>
                          <a:latin typeface="Cambria Math" panose="02040503050406030204" pitchFamily="18" charset="0"/>
                        </a:rPr>
                        <m:t> &lt; </m:t>
                      </m:r>
                      <m:r>
                        <m:rPr>
                          <m:nor/>
                        </m:rPr>
                        <a:rPr lang="en-US" sz="2800" i="0">
                          <a:solidFill>
                            <a:srgbClr val="000000"/>
                          </a:solidFill>
                          <a:latin typeface="Cambria Math" panose="02040503050406030204" pitchFamily="18" charset="0"/>
                        </a:rPr>
                        <m:t>x</m:t>
                      </m:r>
                    </m:oMath>
                  </m:oMathPara>
                </a14:m>
                <a:endParaRPr lang="en-US" sz="2800">
                  <a:solidFill>
                    <a:srgbClr val="000000"/>
                  </a:solidFill>
                </a:endParaRPr>
              </a:p>
              <a:p>
                <a:endParaRPr lang="en-US"/>
              </a:p>
            </p:txBody>
          </p:sp>
        </mc:Choice>
        <mc:Fallback xmlns="">
          <p:sp>
            <p:nvSpPr>
              <p:cNvPr id="19" name="Object 6">
                <a:extLst>
                  <a:ext uri="{FF2B5EF4-FFF2-40B4-BE49-F238E27FC236}">
                    <a16:creationId xmlns:a16="http://schemas.microsoft.com/office/drawing/2014/main" id="{C3CDB8D4-73FB-FFCC-940B-3667D60C25EF}"/>
                  </a:ext>
                </a:extLst>
              </p:cNvPr>
              <p:cNvSpPr txBox="1">
                <a:spLocks noRot="1" noChangeAspect="1" noMove="1" noResize="1" noEditPoints="1" noAdjustHandles="1" noChangeArrowheads="1" noChangeShapeType="1" noTextEdit="1"/>
              </p:cNvSpPr>
              <p:nvPr/>
            </p:nvSpPr>
            <p:spPr bwMode="auto">
              <a:xfrm>
                <a:off x="5838825" y="3092450"/>
                <a:ext cx="4321175" cy="768598"/>
              </a:xfrm>
              <a:prstGeom prst="rect">
                <a:avLst/>
              </a:prstGeom>
              <a:blipFill>
                <a:blip r:embed="rId5"/>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026858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ctrTitle"/>
          </p:nvPr>
        </p:nvSpPr>
        <p:spPr>
          <a:xfrm>
            <a:off x="584920" y="116632"/>
            <a:ext cx="10983688" cy="563616"/>
          </a:xfrm>
          <a:prstGeom prst="rect">
            <a:avLst/>
          </a:prstGeom>
        </p:spPr>
        <p:txBody>
          <a:bodyPr vert="horz" wrap="square" lIns="0" tIns="9525" rIns="0" bIns="0" rtlCol="0" anchor="t" anchorCtr="0">
            <a:spAutoFit/>
          </a:bodyPr>
          <a:lstStyle/>
          <a:p>
            <a:pPr marL="9525" algn="ctr">
              <a:spcBef>
                <a:spcPts val="75"/>
              </a:spcBef>
            </a:pPr>
            <a:r>
              <a:rPr sz="3600" spc="-203" dirty="0">
                <a:latin typeface="Arial" panose="020B0604020202020204" pitchFamily="34" charset="0"/>
                <a:cs typeface="Arial" panose="020B0604020202020204" pitchFamily="34" charset="0"/>
              </a:rPr>
              <a:t>B</a:t>
            </a:r>
            <a:r>
              <a:rPr lang="da-DK" sz="3600" spc="-203" dirty="0" err="1">
                <a:latin typeface="Arial" panose="020B0604020202020204" pitchFamily="34" charset="0"/>
                <a:cs typeface="Arial" panose="020B0604020202020204" pitchFamily="34" charset="0"/>
              </a:rPr>
              <a:t>oxplot</a:t>
            </a:r>
            <a:endParaRPr sz="3600" dirty="0">
              <a:latin typeface="Arial" panose="020B0604020202020204" pitchFamily="34" charset="0"/>
              <a:cs typeface="Arial" panose="020B0604020202020204" pitchFamily="34" charset="0"/>
            </a:endParaRPr>
          </a:p>
        </p:txBody>
      </p:sp>
      <p:sp>
        <p:nvSpPr>
          <p:cNvPr id="18" name="object 18"/>
          <p:cNvSpPr txBox="1"/>
          <p:nvPr/>
        </p:nvSpPr>
        <p:spPr>
          <a:xfrm>
            <a:off x="551384" y="771755"/>
            <a:ext cx="1656184" cy="1979388"/>
          </a:xfrm>
          <a:prstGeom prst="rect">
            <a:avLst/>
          </a:prstGeom>
        </p:spPr>
        <p:txBody>
          <a:bodyPr vert="horz" wrap="square" lIns="0" tIns="9525" rIns="0" bIns="0" rtlCol="0">
            <a:spAutoFit/>
          </a:bodyPr>
          <a:lstStyle/>
          <a:p>
            <a:pPr marL="9525" marR="3810">
              <a:spcBef>
                <a:spcPts val="75"/>
              </a:spcBef>
            </a:pPr>
            <a:r>
              <a:rPr lang="en-US" sz="1600" spc="-34" dirty="0">
                <a:cs typeface="Arial"/>
              </a:rPr>
              <a:t>A box plot is used to illustrate the distribution, spread, and skewness (skewness) of numerical data through the display of quartiles.</a:t>
            </a:r>
            <a:endParaRPr lang="da-DK" b="1" spc="-169" dirty="0">
              <a:latin typeface="Verdana"/>
              <a:cs typeface="Verdana"/>
            </a:endParaRPr>
          </a:p>
        </p:txBody>
      </p:sp>
      <p:pic>
        <p:nvPicPr>
          <p:cNvPr id="39" name="Picture 38">
            <a:extLst>
              <a:ext uri="{FF2B5EF4-FFF2-40B4-BE49-F238E27FC236}">
                <a16:creationId xmlns:a16="http://schemas.microsoft.com/office/drawing/2014/main" id="{E57AB667-099A-4E68-869C-13572C39B188}"/>
              </a:ext>
            </a:extLst>
          </p:cNvPr>
          <p:cNvPicPr>
            <a:picLocks noChangeAspect="1"/>
          </p:cNvPicPr>
          <p:nvPr/>
        </p:nvPicPr>
        <p:blipFill>
          <a:blip r:embed="rId2"/>
          <a:stretch>
            <a:fillRect/>
          </a:stretch>
        </p:blipFill>
        <p:spPr>
          <a:xfrm>
            <a:off x="312808" y="3747918"/>
            <a:ext cx="5367155" cy="2687650"/>
          </a:xfrm>
          <a:prstGeom prst="rect">
            <a:avLst/>
          </a:prstGeom>
        </p:spPr>
      </p:pic>
      <p:pic>
        <p:nvPicPr>
          <p:cNvPr id="41" name="Picture 40">
            <a:extLst>
              <a:ext uri="{FF2B5EF4-FFF2-40B4-BE49-F238E27FC236}">
                <a16:creationId xmlns:a16="http://schemas.microsoft.com/office/drawing/2014/main" id="{D8155CCC-043B-4C81-AE47-B066D327D7A7}"/>
              </a:ext>
            </a:extLst>
          </p:cNvPr>
          <p:cNvPicPr>
            <a:picLocks noChangeAspect="1"/>
          </p:cNvPicPr>
          <p:nvPr/>
        </p:nvPicPr>
        <p:blipFill>
          <a:blip r:embed="rId3"/>
          <a:stretch>
            <a:fillRect/>
          </a:stretch>
        </p:blipFill>
        <p:spPr>
          <a:xfrm>
            <a:off x="2927648" y="-4403"/>
            <a:ext cx="2020481" cy="3752321"/>
          </a:xfrm>
          <a:prstGeom prst="rect">
            <a:avLst/>
          </a:prstGeom>
        </p:spPr>
      </p:pic>
      <p:pic>
        <p:nvPicPr>
          <p:cNvPr id="1027" name="Picture 3" descr="C:\Users\RIB\AppData\Local\Temp\SNAGHTML42ea9d.PNG">
            <a:extLst>
              <a:ext uri="{FF2B5EF4-FFF2-40B4-BE49-F238E27FC236}">
                <a16:creationId xmlns:a16="http://schemas.microsoft.com/office/drawing/2014/main" id="{55875C3C-3F69-4399-941F-36E61446AD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000"/>
          <a:stretch/>
        </p:blipFill>
        <p:spPr bwMode="auto">
          <a:xfrm>
            <a:off x="5564895" y="1105435"/>
            <a:ext cx="6485047" cy="43397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AFB5B65-6713-49D6-B081-F8ED2B88CC7E}"/>
              </a:ext>
            </a:extLst>
          </p:cNvPr>
          <p:cNvSpPr txBox="1"/>
          <p:nvPr/>
        </p:nvSpPr>
        <p:spPr>
          <a:xfrm>
            <a:off x="6037530" y="5604571"/>
            <a:ext cx="5508104" cy="830997"/>
          </a:xfrm>
          <a:prstGeom prst="rect">
            <a:avLst/>
          </a:prstGeom>
          <a:noFill/>
        </p:spPr>
        <p:txBody>
          <a:bodyPr wrap="square" rtlCol="0">
            <a:spAutoFit/>
          </a:bodyPr>
          <a:lstStyle/>
          <a:p>
            <a:r>
              <a:rPr lang="en-US" sz="1200" dirty="0"/>
              <a:t>Sources: </a:t>
            </a:r>
            <a:r>
              <a:rPr lang="en-US" sz="1200" dirty="0">
                <a:hlinkClick r:id="rId5"/>
              </a:rPr>
              <a:t>https://en.wikipedia.org/wiki/Box_plot</a:t>
            </a:r>
            <a:endParaRPr lang="en-US" sz="1200" dirty="0"/>
          </a:p>
          <a:p>
            <a:r>
              <a:rPr lang="en-US" sz="1200" dirty="0"/>
              <a:t>and </a:t>
            </a:r>
            <a:r>
              <a:rPr lang="en-US" sz="1200" dirty="0">
                <a:hlinkClick r:id="rId6"/>
              </a:rPr>
              <a:t>https://pandas.pydata.org/docs/reference/api/pandas.DataFrame.boxplot.html</a:t>
            </a:r>
            <a:endParaRPr lang="en-US" sz="1200" dirty="0"/>
          </a:p>
          <a:p>
            <a:endParaRPr lang="da-DK" sz="1200" dirty="0"/>
          </a:p>
        </p:txBody>
      </p:sp>
      <p:sp>
        <p:nvSpPr>
          <p:cNvPr id="2" name="Slide Number Placeholder 1">
            <a:extLst>
              <a:ext uri="{FF2B5EF4-FFF2-40B4-BE49-F238E27FC236}">
                <a16:creationId xmlns:a16="http://schemas.microsoft.com/office/drawing/2014/main" id="{0B12D2C1-7CEE-D51A-C8BF-8EEC0D5A1521}"/>
              </a:ext>
            </a:extLst>
          </p:cNvPr>
          <p:cNvSpPr>
            <a:spLocks noGrp="1"/>
          </p:cNvSpPr>
          <p:nvPr>
            <p:ph type="sldNum" sz="quarter" idx="15"/>
          </p:nvPr>
        </p:nvSpPr>
        <p:spPr/>
        <p:txBody>
          <a:bodyPr/>
          <a:lstStyle/>
          <a:p>
            <a:fld id="{45D37B1E-C366-494F-A587-962AD9AABC83}" type="slidenum">
              <a:rPr lang="da-DK" smtClean="0"/>
              <a:pPr/>
              <a:t>11</a:t>
            </a:fld>
            <a:endParaRPr lang="da-DK"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E675-FC1D-4DF6-807D-F5EFBF35E707}"/>
              </a:ext>
            </a:extLst>
          </p:cNvPr>
          <p:cNvSpPr>
            <a:spLocks noGrp="1"/>
          </p:cNvSpPr>
          <p:nvPr>
            <p:ph type="ctrTitle"/>
          </p:nvPr>
        </p:nvSpPr>
        <p:spPr>
          <a:xfrm>
            <a:off x="414696" y="836978"/>
            <a:ext cx="10952579" cy="629921"/>
          </a:xfrm>
        </p:spPr>
        <p:txBody>
          <a:bodyPr>
            <a:noAutofit/>
          </a:bodyPr>
          <a:lstStyle/>
          <a:p>
            <a:pPr algn="ctr"/>
            <a:r>
              <a:rPr lang="da-DK" dirty="0" err="1">
                <a:latin typeface="Arial" panose="020B0604020202020204" pitchFamily="34" charset="0"/>
                <a:cs typeface="Arial" panose="020B0604020202020204" pitchFamily="34" charset="0"/>
              </a:rPr>
              <a:t>Boxplot</a:t>
            </a:r>
            <a:r>
              <a:rPr lang="da-DK" dirty="0">
                <a:latin typeface="Arial" panose="020B0604020202020204" pitchFamily="34" charset="0"/>
                <a:cs typeface="Arial" panose="020B0604020202020204" pitchFamily="34" charset="0"/>
              </a:rPr>
              <a:t> On A Normal Distribution</a:t>
            </a:r>
          </a:p>
        </p:txBody>
      </p:sp>
      <p:pic>
        <p:nvPicPr>
          <p:cNvPr id="5" name="Picture 4">
            <a:extLst>
              <a:ext uri="{FF2B5EF4-FFF2-40B4-BE49-F238E27FC236}">
                <a16:creationId xmlns:a16="http://schemas.microsoft.com/office/drawing/2014/main" id="{56A5D76D-1170-41EF-9211-9F8A3A039D7A}"/>
              </a:ext>
            </a:extLst>
          </p:cNvPr>
          <p:cNvPicPr>
            <a:picLocks noChangeAspect="1"/>
          </p:cNvPicPr>
          <p:nvPr/>
        </p:nvPicPr>
        <p:blipFill>
          <a:blip r:embed="rId3"/>
          <a:stretch>
            <a:fillRect/>
          </a:stretch>
        </p:blipFill>
        <p:spPr>
          <a:xfrm>
            <a:off x="260017" y="1700213"/>
            <a:ext cx="4580408" cy="4508328"/>
          </a:xfrm>
          <a:prstGeom prst="rect">
            <a:avLst/>
          </a:prstGeom>
        </p:spPr>
      </p:pic>
      <p:pic>
        <p:nvPicPr>
          <p:cNvPr id="6" name="Picture 5">
            <a:extLst>
              <a:ext uri="{FF2B5EF4-FFF2-40B4-BE49-F238E27FC236}">
                <a16:creationId xmlns:a16="http://schemas.microsoft.com/office/drawing/2014/main" id="{6EFE69DB-A04D-4389-B968-C849B942467F}"/>
              </a:ext>
            </a:extLst>
          </p:cNvPr>
          <p:cNvPicPr>
            <a:picLocks noChangeAspect="1"/>
          </p:cNvPicPr>
          <p:nvPr/>
        </p:nvPicPr>
        <p:blipFill>
          <a:blip r:embed="rId4"/>
          <a:stretch>
            <a:fillRect/>
          </a:stretch>
        </p:blipFill>
        <p:spPr>
          <a:xfrm>
            <a:off x="5331976" y="4537713"/>
            <a:ext cx="5543746" cy="2074627"/>
          </a:xfrm>
          <a:prstGeom prst="rect">
            <a:avLst/>
          </a:prstGeom>
        </p:spPr>
      </p:pic>
      <p:pic>
        <p:nvPicPr>
          <p:cNvPr id="7" name="Picture 6">
            <a:extLst>
              <a:ext uri="{FF2B5EF4-FFF2-40B4-BE49-F238E27FC236}">
                <a16:creationId xmlns:a16="http://schemas.microsoft.com/office/drawing/2014/main" id="{772E81F2-CE1E-4D86-BF5B-A63390A5F4A8}"/>
              </a:ext>
            </a:extLst>
          </p:cNvPr>
          <p:cNvPicPr>
            <a:picLocks noChangeAspect="1"/>
          </p:cNvPicPr>
          <p:nvPr/>
        </p:nvPicPr>
        <p:blipFill>
          <a:blip r:embed="rId5"/>
          <a:stretch>
            <a:fillRect/>
          </a:stretch>
        </p:blipFill>
        <p:spPr>
          <a:xfrm>
            <a:off x="6096000" y="1546186"/>
            <a:ext cx="3439364" cy="2862012"/>
          </a:xfrm>
          <a:prstGeom prst="rect">
            <a:avLst/>
          </a:prstGeom>
        </p:spPr>
      </p:pic>
      <p:sp>
        <p:nvSpPr>
          <p:cNvPr id="8" name="TextBox 7">
            <a:extLst>
              <a:ext uri="{FF2B5EF4-FFF2-40B4-BE49-F238E27FC236}">
                <a16:creationId xmlns:a16="http://schemas.microsoft.com/office/drawing/2014/main" id="{9FEB83EA-A1EE-4135-A727-5AC6C17B5DC0}"/>
              </a:ext>
            </a:extLst>
          </p:cNvPr>
          <p:cNvSpPr txBox="1"/>
          <p:nvPr/>
        </p:nvSpPr>
        <p:spPr>
          <a:xfrm>
            <a:off x="9918551" y="2626519"/>
            <a:ext cx="1448724" cy="492443"/>
          </a:xfrm>
          <a:prstGeom prst="rect">
            <a:avLst/>
          </a:prstGeom>
          <a:noFill/>
          <a:ln w="28575">
            <a:solidFill>
              <a:srgbClr val="495B66"/>
            </a:solidFill>
          </a:ln>
        </p:spPr>
        <p:txBody>
          <a:bodyPr wrap="square" lIns="0" tIns="0" rIns="0" bIns="0" rtlCol="0">
            <a:spAutoFit/>
          </a:bodyPr>
          <a:lstStyle/>
          <a:p>
            <a:r>
              <a:rPr lang="da-DK" sz="1600" dirty="0"/>
              <a:t> Positive = right</a:t>
            </a:r>
          </a:p>
          <a:p>
            <a:r>
              <a:rPr lang="da-DK" sz="1600" dirty="0"/>
              <a:t> Negative = </a:t>
            </a:r>
            <a:r>
              <a:rPr lang="da-DK" sz="1600" dirty="0" err="1"/>
              <a:t>left</a:t>
            </a:r>
            <a:endParaRPr lang="da-DK" sz="1600" dirty="0"/>
          </a:p>
        </p:txBody>
      </p:sp>
      <p:sp>
        <p:nvSpPr>
          <p:cNvPr id="3" name="Slide Number Placeholder 2">
            <a:extLst>
              <a:ext uri="{FF2B5EF4-FFF2-40B4-BE49-F238E27FC236}">
                <a16:creationId xmlns:a16="http://schemas.microsoft.com/office/drawing/2014/main" id="{B6B91FDD-2AAD-36BA-AEFC-E41801AFEBD0}"/>
              </a:ext>
            </a:extLst>
          </p:cNvPr>
          <p:cNvSpPr>
            <a:spLocks noGrp="1"/>
          </p:cNvSpPr>
          <p:nvPr>
            <p:ph type="sldNum" sz="quarter" idx="15"/>
          </p:nvPr>
        </p:nvSpPr>
        <p:spPr/>
        <p:txBody>
          <a:bodyPr/>
          <a:lstStyle/>
          <a:p>
            <a:fld id="{45D37B1E-C366-494F-A587-962AD9AABC83}" type="slidenum">
              <a:rPr lang="da-DK" smtClean="0"/>
              <a:pPr/>
              <a:t>12</a:t>
            </a:fld>
            <a:endParaRPr lang="da-DK" dirty="0"/>
          </a:p>
        </p:txBody>
      </p:sp>
    </p:spTree>
    <p:extLst>
      <p:ext uri="{BB962C8B-B14F-4D97-AF65-F5344CB8AC3E}">
        <p14:creationId xmlns:p14="http://schemas.microsoft.com/office/powerpoint/2010/main" val="2734006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01E2-0AE6-45C0-A93A-8341243448C9}"/>
              </a:ext>
            </a:extLst>
          </p:cNvPr>
          <p:cNvSpPr>
            <a:spLocks noGrp="1"/>
          </p:cNvSpPr>
          <p:nvPr>
            <p:ph type="ctrTitle"/>
          </p:nvPr>
        </p:nvSpPr>
        <p:spPr/>
        <p:txBody>
          <a:bodyPr>
            <a:noAutofit/>
          </a:bodyPr>
          <a:lstStyle/>
          <a:p>
            <a:pPr algn="ctr"/>
            <a:r>
              <a:rPr lang="da-DK" dirty="0" err="1">
                <a:latin typeface="Arial" panose="020B0604020202020204" pitchFamily="34" charset="0"/>
                <a:cs typeface="Arial" panose="020B0604020202020204" pitchFamily="34" charset="0"/>
              </a:rPr>
              <a:t>Boxplot</a:t>
            </a:r>
            <a:r>
              <a:rPr lang="da-DK" dirty="0">
                <a:latin typeface="Arial" panose="020B0604020202020204" pitchFamily="34" charset="0"/>
                <a:cs typeface="Arial" panose="020B0604020202020204" pitchFamily="34" charset="0"/>
              </a:rPr>
              <a:t> </a:t>
            </a:r>
            <a:r>
              <a:rPr lang="da-DK" dirty="0" err="1">
                <a:latin typeface="Arial" panose="020B0604020202020204" pitchFamily="34" charset="0"/>
                <a:cs typeface="Arial" panose="020B0604020202020204" pitchFamily="34" charset="0"/>
              </a:rPr>
              <a:t>Comparison</a:t>
            </a:r>
            <a:endParaRPr lang="da-DK"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8635B21-90B5-4F8D-BD46-80D94B95E111}"/>
              </a:ext>
            </a:extLst>
          </p:cNvPr>
          <p:cNvPicPr>
            <a:picLocks noChangeAspect="1"/>
          </p:cNvPicPr>
          <p:nvPr/>
        </p:nvPicPr>
        <p:blipFill rotWithShape="1">
          <a:blip r:embed="rId2"/>
          <a:srcRect l="1082" r="-1" b="1905"/>
          <a:stretch/>
        </p:blipFill>
        <p:spPr>
          <a:xfrm>
            <a:off x="3689873" y="1892931"/>
            <a:ext cx="5233424" cy="4719409"/>
          </a:xfrm>
          <a:prstGeom prst="rect">
            <a:avLst/>
          </a:prstGeom>
        </p:spPr>
      </p:pic>
      <p:sp>
        <p:nvSpPr>
          <p:cNvPr id="3" name="Slide Number Placeholder 2">
            <a:extLst>
              <a:ext uri="{FF2B5EF4-FFF2-40B4-BE49-F238E27FC236}">
                <a16:creationId xmlns:a16="http://schemas.microsoft.com/office/drawing/2014/main" id="{9C2BF2F1-493E-E63E-8B83-9AD37D30F177}"/>
              </a:ext>
            </a:extLst>
          </p:cNvPr>
          <p:cNvSpPr>
            <a:spLocks noGrp="1"/>
          </p:cNvSpPr>
          <p:nvPr>
            <p:ph type="sldNum" sz="quarter" idx="15"/>
          </p:nvPr>
        </p:nvSpPr>
        <p:spPr/>
        <p:txBody>
          <a:bodyPr/>
          <a:lstStyle/>
          <a:p>
            <a:fld id="{45D37B1E-C366-494F-A587-962AD9AABC83}" type="slidenum">
              <a:rPr lang="da-DK" smtClean="0"/>
              <a:pPr/>
              <a:t>13</a:t>
            </a:fld>
            <a:endParaRPr lang="da-DK" dirty="0"/>
          </a:p>
        </p:txBody>
      </p:sp>
    </p:spTree>
    <p:extLst>
      <p:ext uri="{BB962C8B-B14F-4D97-AF65-F5344CB8AC3E}">
        <p14:creationId xmlns:p14="http://schemas.microsoft.com/office/powerpoint/2010/main" val="1625421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1924F-FAF0-497A-AA68-DAF7B3F56FA7}"/>
              </a:ext>
            </a:extLst>
          </p:cNvPr>
          <p:cNvSpPr>
            <a:spLocks noGrp="1"/>
          </p:cNvSpPr>
          <p:nvPr>
            <p:ph sz="quarter" idx="13"/>
          </p:nvPr>
        </p:nvSpPr>
        <p:spPr>
          <a:xfrm>
            <a:off x="414696" y="3903266"/>
            <a:ext cx="10952580" cy="2278897"/>
          </a:xfrm>
          <a:ln>
            <a:solidFill>
              <a:srgbClr val="495B66"/>
            </a:solidFill>
          </a:ln>
        </p:spPr>
        <p:txBody>
          <a:bodyPr numCol="2">
            <a:normAutofit fontScale="92500" lnSpcReduction="20000"/>
          </a:bodyPr>
          <a:lstStyle/>
          <a:p>
            <a:pPr marL="396000" indent="-342900">
              <a:buFont typeface="+mj-lt"/>
              <a:buAutoNum type="arabicPeriod"/>
            </a:pPr>
            <a:r>
              <a:rPr lang="da-DK" sz="1800" dirty="0">
                <a:solidFill>
                  <a:srgbClr val="495B66"/>
                </a:solidFill>
              </a:rPr>
              <a:t>Girls </a:t>
            </a:r>
            <a:r>
              <a:rPr lang="da-DK" sz="1800" dirty="0" err="1">
                <a:solidFill>
                  <a:srgbClr val="495B66"/>
                </a:solidFill>
              </a:rPr>
              <a:t>are</a:t>
            </a:r>
            <a:r>
              <a:rPr lang="da-DK" sz="1800" dirty="0">
                <a:solidFill>
                  <a:srgbClr val="495B66"/>
                </a:solidFill>
              </a:rPr>
              <a:t> on average </a:t>
            </a:r>
            <a:r>
              <a:rPr lang="da-DK" sz="1800" dirty="0" err="1">
                <a:solidFill>
                  <a:srgbClr val="495B66"/>
                </a:solidFill>
              </a:rPr>
              <a:t>taller</a:t>
            </a:r>
            <a:r>
              <a:rPr lang="da-DK" sz="1800" dirty="0">
                <a:solidFill>
                  <a:srgbClr val="495B66"/>
                </a:solidFill>
              </a:rPr>
              <a:t>?</a:t>
            </a:r>
          </a:p>
          <a:p>
            <a:pPr marL="396000" indent="-342900">
              <a:buFont typeface="+mj-lt"/>
              <a:buAutoNum type="arabicPeriod"/>
            </a:pPr>
            <a:r>
              <a:rPr lang="da-DK" sz="1800" dirty="0">
                <a:solidFill>
                  <a:srgbClr val="495B66"/>
                </a:solidFill>
              </a:rPr>
              <a:t>Girls have a </a:t>
            </a:r>
            <a:r>
              <a:rPr lang="da-DK" sz="1800" dirty="0" err="1">
                <a:solidFill>
                  <a:srgbClr val="495B66"/>
                </a:solidFill>
              </a:rPr>
              <a:t>higher</a:t>
            </a:r>
            <a:r>
              <a:rPr lang="da-DK" sz="1800" dirty="0">
                <a:solidFill>
                  <a:srgbClr val="495B66"/>
                </a:solidFill>
              </a:rPr>
              <a:t> </a:t>
            </a:r>
            <a:r>
              <a:rPr lang="da-DK" sz="1800" dirty="0" err="1">
                <a:solidFill>
                  <a:srgbClr val="495B66"/>
                </a:solidFill>
              </a:rPr>
              <a:t>spread</a:t>
            </a:r>
            <a:r>
              <a:rPr lang="da-DK" sz="1800" dirty="0">
                <a:solidFill>
                  <a:srgbClr val="495B66"/>
                </a:solidFill>
              </a:rPr>
              <a:t>?</a:t>
            </a:r>
          </a:p>
          <a:p>
            <a:pPr marL="396000" indent="-342900">
              <a:buFont typeface="+mj-lt"/>
              <a:buAutoNum type="arabicPeriod"/>
            </a:pPr>
            <a:r>
              <a:rPr lang="da-DK" sz="1800" dirty="0">
                <a:solidFill>
                  <a:srgbClr val="495B66"/>
                </a:solidFill>
              </a:rPr>
              <a:t>The </a:t>
            </a:r>
            <a:r>
              <a:rPr lang="da-DK" sz="1800" dirty="0" err="1">
                <a:solidFill>
                  <a:srgbClr val="495B66"/>
                </a:solidFill>
              </a:rPr>
              <a:t>shortest</a:t>
            </a:r>
            <a:r>
              <a:rPr lang="da-DK" sz="1800" dirty="0">
                <a:solidFill>
                  <a:srgbClr val="495B66"/>
                </a:solidFill>
              </a:rPr>
              <a:t> person is a girl?</a:t>
            </a:r>
          </a:p>
          <a:p>
            <a:pPr marL="396000" indent="-342900">
              <a:buFont typeface="+mj-lt"/>
              <a:buAutoNum type="arabicPeriod"/>
            </a:pPr>
            <a:r>
              <a:rPr lang="da-DK" sz="1800" dirty="0">
                <a:solidFill>
                  <a:srgbClr val="495B66"/>
                </a:solidFill>
              </a:rPr>
              <a:t>The </a:t>
            </a:r>
            <a:r>
              <a:rPr lang="da-DK" sz="1800" dirty="0" err="1">
                <a:solidFill>
                  <a:srgbClr val="495B66"/>
                </a:solidFill>
              </a:rPr>
              <a:t>tallest</a:t>
            </a:r>
            <a:r>
              <a:rPr lang="da-DK" sz="1800" dirty="0">
                <a:solidFill>
                  <a:srgbClr val="495B66"/>
                </a:solidFill>
              </a:rPr>
              <a:t> person is a boy?</a:t>
            </a:r>
          </a:p>
          <a:p>
            <a:pPr marL="396000" indent="-342900">
              <a:buFont typeface="+mj-lt"/>
              <a:buAutoNum type="arabicPeriod"/>
            </a:pPr>
            <a:r>
              <a:rPr lang="da-DK" sz="1800" dirty="0" err="1">
                <a:solidFill>
                  <a:srgbClr val="495B66"/>
                </a:solidFill>
              </a:rPr>
              <a:t>Both</a:t>
            </a:r>
            <a:r>
              <a:rPr lang="da-DK" sz="1800" dirty="0">
                <a:solidFill>
                  <a:srgbClr val="495B66"/>
                </a:solidFill>
              </a:rPr>
              <a:t> data sets </a:t>
            </a:r>
            <a:r>
              <a:rPr lang="da-DK" sz="1800" dirty="0" err="1">
                <a:solidFill>
                  <a:srgbClr val="495B66"/>
                </a:solidFill>
              </a:rPr>
              <a:t>are</a:t>
            </a:r>
            <a:r>
              <a:rPr lang="da-DK" sz="1800" dirty="0">
                <a:solidFill>
                  <a:srgbClr val="495B66"/>
                </a:solidFill>
              </a:rPr>
              <a:t> </a:t>
            </a:r>
            <a:r>
              <a:rPr lang="da-DK" sz="1800" dirty="0" err="1">
                <a:solidFill>
                  <a:srgbClr val="495B66"/>
                </a:solidFill>
              </a:rPr>
              <a:t>left</a:t>
            </a:r>
            <a:r>
              <a:rPr lang="da-DK" sz="1800" dirty="0">
                <a:solidFill>
                  <a:srgbClr val="495B66"/>
                </a:solidFill>
              </a:rPr>
              <a:t> </a:t>
            </a:r>
            <a:r>
              <a:rPr lang="da-DK" sz="1800" dirty="0" err="1">
                <a:solidFill>
                  <a:srgbClr val="495B66"/>
                </a:solidFill>
              </a:rPr>
              <a:t>skewd</a:t>
            </a:r>
            <a:r>
              <a:rPr lang="da-DK" sz="1800" dirty="0">
                <a:solidFill>
                  <a:srgbClr val="495B66"/>
                </a:solidFill>
              </a:rPr>
              <a:t>?</a:t>
            </a:r>
          </a:p>
          <a:p>
            <a:pPr marL="396000" indent="-342900">
              <a:buFont typeface="+mj-lt"/>
              <a:buAutoNum type="arabicPeriod"/>
            </a:pPr>
            <a:r>
              <a:rPr lang="da-DK" sz="1800" dirty="0">
                <a:solidFill>
                  <a:srgbClr val="495B66"/>
                </a:solidFill>
              </a:rPr>
              <a:t>The average </a:t>
            </a:r>
            <a:r>
              <a:rPr lang="da-DK" sz="1800" dirty="0" err="1">
                <a:solidFill>
                  <a:srgbClr val="495B66"/>
                </a:solidFill>
              </a:rPr>
              <a:t>height</a:t>
            </a:r>
            <a:r>
              <a:rPr lang="da-DK" sz="1800" dirty="0">
                <a:solidFill>
                  <a:srgbClr val="495B66"/>
                </a:solidFill>
              </a:rPr>
              <a:t> of boys is 172 cm?</a:t>
            </a:r>
          </a:p>
          <a:p>
            <a:pPr marL="396000" indent="-342900">
              <a:buFont typeface="+mj-lt"/>
              <a:buAutoNum type="arabicPeriod"/>
            </a:pPr>
            <a:r>
              <a:rPr lang="da-DK" sz="1800" dirty="0">
                <a:solidFill>
                  <a:srgbClr val="495B66"/>
                </a:solidFill>
              </a:rPr>
              <a:t>Half of the girls </a:t>
            </a:r>
            <a:r>
              <a:rPr lang="da-DK" sz="1800" dirty="0" err="1">
                <a:solidFill>
                  <a:srgbClr val="495B66"/>
                </a:solidFill>
              </a:rPr>
              <a:t>are</a:t>
            </a:r>
            <a:r>
              <a:rPr lang="da-DK" sz="1800" dirty="0">
                <a:solidFill>
                  <a:srgbClr val="495B66"/>
                </a:solidFill>
              </a:rPr>
              <a:t> </a:t>
            </a:r>
            <a:r>
              <a:rPr lang="da-DK" sz="1800" dirty="0" err="1">
                <a:solidFill>
                  <a:srgbClr val="495B66"/>
                </a:solidFill>
              </a:rPr>
              <a:t>between</a:t>
            </a:r>
            <a:r>
              <a:rPr lang="da-DK" sz="1800" dirty="0">
                <a:solidFill>
                  <a:srgbClr val="495B66"/>
                </a:solidFill>
              </a:rPr>
              <a:t> 155 and 170 cm?</a:t>
            </a:r>
          </a:p>
          <a:p>
            <a:pPr marL="396000" indent="-342900">
              <a:buFont typeface="+mj-lt"/>
              <a:buAutoNum type="arabicPeriod"/>
            </a:pPr>
            <a:endParaRPr lang="da-DK" sz="1800" dirty="0">
              <a:solidFill>
                <a:srgbClr val="495B66"/>
              </a:solidFill>
            </a:endParaRPr>
          </a:p>
          <a:p>
            <a:pPr marL="396000" indent="-342900">
              <a:buFont typeface="+mj-lt"/>
              <a:buAutoNum type="arabicPeriod"/>
            </a:pPr>
            <a:r>
              <a:rPr lang="da-DK" sz="1800" dirty="0">
                <a:solidFill>
                  <a:srgbClr val="495B66"/>
                </a:solidFill>
              </a:rPr>
              <a:t>The </a:t>
            </a:r>
            <a:r>
              <a:rPr lang="da-DK" sz="1800" dirty="0" err="1">
                <a:solidFill>
                  <a:srgbClr val="495B66"/>
                </a:solidFill>
              </a:rPr>
              <a:t>avg</a:t>
            </a:r>
            <a:r>
              <a:rPr lang="da-DK" sz="1800" dirty="0">
                <a:solidFill>
                  <a:srgbClr val="495B66"/>
                </a:solidFill>
              </a:rPr>
              <a:t>. </a:t>
            </a:r>
            <a:r>
              <a:rPr lang="da-DK" sz="1800" dirty="0" err="1">
                <a:solidFill>
                  <a:srgbClr val="495B66"/>
                </a:solidFill>
              </a:rPr>
              <a:t>height</a:t>
            </a:r>
            <a:r>
              <a:rPr lang="da-DK" sz="1800" dirty="0">
                <a:solidFill>
                  <a:srgbClr val="495B66"/>
                </a:solidFill>
              </a:rPr>
              <a:t> of boys is </a:t>
            </a:r>
            <a:r>
              <a:rPr lang="da-DK" sz="1800" dirty="0" err="1">
                <a:solidFill>
                  <a:srgbClr val="495B66"/>
                </a:solidFill>
              </a:rPr>
              <a:t>less</a:t>
            </a:r>
            <a:r>
              <a:rPr lang="da-DK" sz="1800" dirty="0">
                <a:solidFill>
                  <a:srgbClr val="495B66"/>
                </a:solidFill>
              </a:rPr>
              <a:t> </a:t>
            </a:r>
            <a:r>
              <a:rPr lang="da-DK" sz="1800" dirty="0" err="1">
                <a:solidFill>
                  <a:srgbClr val="495B66"/>
                </a:solidFill>
              </a:rPr>
              <a:t>than</a:t>
            </a:r>
            <a:r>
              <a:rPr lang="da-DK" sz="1800" dirty="0">
                <a:solidFill>
                  <a:srgbClr val="495B66"/>
                </a:solidFill>
              </a:rPr>
              <a:t> the median </a:t>
            </a:r>
            <a:r>
              <a:rPr lang="da-DK" sz="1800" dirty="0" err="1">
                <a:solidFill>
                  <a:srgbClr val="495B66"/>
                </a:solidFill>
              </a:rPr>
              <a:t>height</a:t>
            </a:r>
            <a:r>
              <a:rPr lang="da-DK" sz="1800" dirty="0">
                <a:solidFill>
                  <a:srgbClr val="495B66"/>
                </a:solidFill>
              </a:rPr>
              <a:t>?</a:t>
            </a:r>
          </a:p>
          <a:p>
            <a:pPr marL="396000" indent="-342900">
              <a:buFont typeface="+mj-lt"/>
              <a:buAutoNum type="arabicPeriod"/>
            </a:pPr>
            <a:r>
              <a:rPr lang="da-DK" sz="1800" dirty="0">
                <a:solidFill>
                  <a:srgbClr val="495B66"/>
                </a:solidFill>
              </a:rPr>
              <a:t>Half of the boys </a:t>
            </a:r>
            <a:r>
              <a:rPr lang="da-DK" sz="1800" dirty="0" err="1">
                <a:solidFill>
                  <a:srgbClr val="495B66"/>
                </a:solidFill>
              </a:rPr>
              <a:t>are</a:t>
            </a:r>
            <a:r>
              <a:rPr lang="da-DK" sz="1800" dirty="0">
                <a:solidFill>
                  <a:srgbClr val="495B66"/>
                </a:solidFill>
              </a:rPr>
              <a:t> </a:t>
            </a:r>
            <a:r>
              <a:rPr lang="da-DK" sz="1800" dirty="0" err="1">
                <a:solidFill>
                  <a:srgbClr val="495B66"/>
                </a:solidFill>
              </a:rPr>
              <a:t>less</a:t>
            </a:r>
            <a:r>
              <a:rPr lang="da-DK" sz="1800" dirty="0">
                <a:solidFill>
                  <a:srgbClr val="495B66"/>
                </a:solidFill>
              </a:rPr>
              <a:t> </a:t>
            </a:r>
            <a:r>
              <a:rPr lang="da-DK" sz="1800" dirty="0" err="1">
                <a:solidFill>
                  <a:srgbClr val="495B66"/>
                </a:solidFill>
              </a:rPr>
              <a:t>than</a:t>
            </a:r>
            <a:r>
              <a:rPr lang="da-DK" sz="1800" dirty="0">
                <a:solidFill>
                  <a:srgbClr val="495B66"/>
                </a:solidFill>
              </a:rPr>
              <a:t> 172 cm?</a:t>
            </a:r>
          </a:p>
          <a:p>
            <a:pPr marL="396000" indent="-342900">
              <a:buFont typeface="+mj-lt"/>
              <a:buAutoNum type="arabicPeriod"/>
            </a:pPr>
            <a:r>
              <a:rPr lang="da-DK" sz="1800" dirty="0">
                <a:solidFill>
                  <a:srgbClr val="495B66"/>
                </a:solidFill>
              </a:rPr>
              <a:t>Half the girls </a:t>
            </a:r>
            <a:r>
              <a:rPr lang="da-DK" sz="1800" dirty="0" err="1">
                <a:solidFill>
                  <a:srgbClr val="495B66"/>
                </a:solidFill>
              </a:rPr>
              <a:t>are</a:t>
            </a:r>
            <a:r>
              <a:rPr lang="da-DK" sz="1800" dirty="0">
                <a:solidFill>
                  <a:srgbClr val="495B66"/>
                </a:solidFill>
              </a:rPr>
              <a:t> </a:t>
            </a:r>
            <a:r>
              <a:rPr lang="da-DK" sz="1800" dirty="0" err="1">
                <a:solidFill>
                  <a:srgbClr val="495B66"/>
                </a:solidFill>
              </a:rPr>
              <a:t>taller</a:t>
            </a:r>
            <a:r>
              <a:rPr lang="da-DK" sz="1800" dirty="0">
                <a:solidFill>
                  <a:srgbClr val="495B66"/>
                </a:solidFill>
              </a:rPr>
              <a:t> </a:t>
            </a:r>
            <a:r>
              <a:rPr lang="da-DK" sz="1800" dirty="0" err="1">
                <a:solidFill>
                  <a:srgbClr val="495B66"/>
                </a:solidFill>
              </a:rPr>
              <a:t>than</a:t>
            </a:r>
            <a:r>
              <a:rPr lang="da-DK" sz="1800" dirty="0">
                <a:solidFill>
                  <a:srgbClr val="495B66"/>
                </a:solidFill>
              </a:rPr>
              <a:t> 165 cm?</a:t>
            </a:r>
          </a:p>
          <a:p>
            <a:pPr marL="396000" indent="-342900">
              <a:buFont typeface="+mj-lt"/>
              <a:buAutoNum type="arabicPeriod"/>
            </a:pPr>
            <a:r>
              <a:rPr lang="da-DK" sz="1800" dirty="0">
                <a:solidFill>
                  <a:srgbClr val="495B66"/>
                </a:solidFill>
              </a:rPr>
              <a:t>¾ of the girls </a:t>
            </a:r>
            <a:r>
              <a:rPr lang="da-DK" sz="1800" dirty="0" err="1">
                <a:solidFill>
                  <a:srgbClr val="495B66"/>
                </a:solidFill>
              </a:rPr>
              <a:t>are</a:t>
            </a:r>
            <a:r>
              <a:rPr lang="da-DK" sz="1800" dirty="0">
                <a:solidFill>
                  <a:srgbClr val="495B66"/>
                </a:solidFill>
              </a:rPr>
              <a:t> </a:t>
            </a:r>
            <a:r>
              <a:rPr lang="da-DK" sz="1800" dirty="0" err="1">
                <a:solidFill>
                  <a:srgbClr val="495B66"/>
                </a:solidFill>
              </a:rPr>
              <a:t>taller</a:t>
            </a:r>
            <a:r>
              <a:rPr lang="da-DK" sz="1800" dirty="0">
                <a:solidFill>
                  <a:srgbClr val="495B66"/>
                </a:solidFill>
              </a:rPr>
              <a:t> </a:t>
            </a:r>
            <a:r>
              <a:rPr lang="da-DK" sz="1800" dirty="0" err="1">
                <a:solidFill>
                  <a:srgbClr val="495B66"/>
                </a:solidFill>
              </a:rPr>
              <a:t>than</a:t>
            </a:r>
            <a:r>
              <a:rPr lang="da-DK" sz="1800" dirty="0">
                <a:solidFill>
                  <a:srgbClr val="495B66"/>
                </a:solidFill>
              </a:rPr>
              <a:t> 155 cm?</a:t>
            </a:r>
          </a:p>
          <a:p>
            <a:pPr marL="396000" indent="-342900">
              <a:buFont typeface="+mj-lt"/>
              <a:buAutoNum type="arabicPeriod"/>
            </a:pPr>
            <a:r>
              <a:rPr lang="da-DK" sz="1800" dirty="0">
                <a:solidFill>
                  <a:srgbClr val="495B66"/>
                </a:solidFill>
              </a:rPr>
              <a:t>¾ of the boys </a:t>
            </a:r>
            <a:r>
              <a:rPr lang="da-DK" sz="1800" dirty="0" err="1">
                <a:solidFill>
                  <a:srgbClr val="495B66"/>
                </a:solidFill>
              </a:rPr>
              <a:t>are</a:t>
            </a:r>
            <a:r>
              <a:rPr lang="da-DK" sz="1800" dirty="0">
                <a:solidFill>
                  <a:srgbClr val="495B66"/>
                </a:solidFill>
              </a:rPr>
              <a:t> </a:t>
            </a:r>
            <a:r>
              <a:rPr lang="da-DK" sz="1800" dirty="0" err="1">
                <a:solidFill>
                  <a:srgbClr val="495B66"/>
                </a:solidFill>
              </a:rPr>
              <a:t>lower</a:t>
            </a:r>
            <a:r>
              <a:rPr lang="da-DK" sz="1800" dirty="0">
                <a:solidFill>
                  <a:srgbClr val="495B66"/>
                </a:solidFill>
              </a:rPr>
              <a:t> </a:t>
            </a:r>
            <a:r>
              <a:rPr lang="da-DK" sz="1800" dirty="0" err="1">
                <a:solidFill>
                  <a:srgbClr val="495B66"/>
                </a:solidFill>
              </a:rPr>
              <a:t>than</a:t>
            </a:r>
            <a:r>
              <a:rPr lang="da-DK" sz="1800" dirty="0">
                <a:solidFill>
                  <a:srgbClr val="495B66"/>
                </a:solidFill>
              </a:rPr>
              <a:t> 180 cm?</a:t>
            </a:r>
          </a:p>
          <a:p>
            <a:pPr marL="396000" indent="-342900">
              <a:buFont typeface="+mj-lt"/>
              <a:buAutoNum type="arabicPeriod"/>
            </a:pPr>
            <a:r>
              <a:rPr lang="da-DK" sz="1800" dirty="0">
                <a:solidFill>
                  <a:srgbClr val="495B66"/>
                </a:solidFill>
              </a:rPr>
              <a:t>The population </a:t>
            </a:r>
            <a:r>
              <a:rPr lang="da-DK" sz="1800" dirty="0" err="1">
                <a:solidFill>
                  <a:srgbClr val="495B66"/>
                </a:solidFill>
              </a:rPr>
              <a:t>displayed</a:t>
            </a:r>
            <a:r>
              <a:rPr lang="da-DK" sz="1800" dirty="0">
                <a:solidFill>
                  <a:srgbClr val="495B66"/>
                </a:solidFill>
              </a:rPr>
              <a:t> is </a:t>
            </a:r>
            <a:r>
              <a:rPr lang="da-DK" sz="1800" dirty="0" err="1">
                <a:solidFill>
                  <a:srgbClr val="495B66"/>
                </a:solidFill>
              </a:rPr>
              <a:t>ethnic</a:t>
            </a:r>
            <a:r>
              <a:rPr lang="da-DK" sz="1800" dirty="0">
                <a:solidFill>
                  <a:srgbClr val="495B66"/>
                </a:solidFill>
              </a:rPr>
              <a:t> Danish?</a:t>
            </a:r>
          </a:p>
        </p:txBody>
      </p:sp>
      <p:pic>
        <p:nvPicPr>
          <p:cNvPr id="5" name="Picture 4">
            <a:extLst>
              <a:ext uri="{FF2B5EF4-FFF2-40B4-BE49-F238E27FC236}">
                <a16:creationId xmlns:a16="http://schemas.microsoft.com/office/drawing/2014/main" id="{12E3EE4D-8164-436E-A377-0CC2B476AD19}"/>
              </a:ext>
            </a:extLst>
          </p:cNvPr>
          <p:cNvPicPr>
            <a:picLocks noChangeAspect="1"/>
          </p:cNvPicPr>
          <p:nvPr/>
        </p:nvPicPr>
        <p:blipFill>
          <a:blip r:embed="rId2"/>
          <a:stretch>
            <a:fillRect/>
          </a:stretch>
        </p:blipFill>
        <p:spPr>
          <a:xfrm>
            <a:off x="1879885" y="1532416"/>
            <a:ext cx="7421011" cy="1448002"/>
          </a:xfrm>
          <a:prstGeom prst="rect">
            <a:avLst/>
          </a:prstGeom>
        </p:spPr>
      </p:pic>
      <p:sp>
        <p:nvSpPr>
          <p:cNvPr id="6" name="Rectangle 5">
            <a:extLst>
              <a:ext uri="{FF2B5EF4-FFF2-40B4-BE49-F238E27FC236}">
                <a16:creationId xmlns:a16="http://schemas.microsoft.com/office/drawing/2014/main" id="{6A1F7FBB-8886-40F4-ABDA-9DE025F6399A}"/>
              </a:ext>
            </a:extLst>
          </p:cNvPr>
          <p:cNvSpPr/>
          <p:nvPr/>
        </p:nvSpPr>
        <p:spPr>
          <a:xfrm>
            <a:off x="414696" y="3388157"/>
            <a:ext cx="1501821" cy="369332"/>
          </a:xfrm>
          <a:prstGeom prst="rect">
            <a:avLst/>
          </a:prstGeom>
        </p:spPr>
        <p:txBody>
          <a:bodyPr wrap="none">
            <a:spAutoFit/>
          </a:bodyPr>
          <a:lstStyle/>
          <a:p>
            <a:r>
              <a:rPr lang="da-DK" b="1">
                <a:solidFill>
                  <a:srgbClr val="495B66"/>
                </a:solidFill>
              </a:rPr>
              <a:t>True or False?</a:t>
            </a:r>
            <a:endParaRPr lang="da-DK" b="1" dirty="0">
              <a:solidFill>
                <a:srgbClr val="495B66"/>
              </a:solidFill>
            </a:endParaRPr>
          </a:p>
        </p:txBody>
      </p:sp>
      <p:sp>
        <p:nvSpPr>
          <p:cNvPr id="2" name="Slide Number Placeholder 1">
            <a:extLst>
              <a:ext uri="{FF2B5EF4-FFF2-40B4-BE49-F238E27FC236}">
                <a16:creationId xmlns:a16="http://schemas.microsoft.com/office/drawing/2014/main" id="{2CFC3139-F2ED-AB27-48C3-EC53E44D6C92}"/>
              </a:ext>
            </a:extLst>
          </p:cNvPr>
          <p:cNvSpPr>
            <a:spLocks noGrp="1"/>
          </p:cNvSpPr>
          <p:nvPr>
            <p:ph type="sldNum" sz="quarter" idx="15"/>
          </p:nvPr>
        </p:nvSpPr>
        <p:spPr/>
        <p:txBody>
          <a:bodyPr/>
          <a:lstStyle/>
          <a:p>
            <a:fld id="{45D37B1E-C366-494F-A587-962AD9AABC83}" type="slidenum">
              <a:rPr lang="da-DK" smtClean="0"/>
              <a:pPr/>
              <a:t>14</a:t>
            </a:fld>
            <a:endParaRPr lang="da-DK" dirty="0"/>
          </a:p>
        </p:txBody>
      </p:sp>
    </p:spTree>
    <p:extLst>
      <p:ext uri="{BB962C8B-B14F-4D97-AF65-F5344CB8AC3E}">
        <p14:creationId xmlns:p14="http://schemas.microsoft.com/office/powerpoint/2010/main" val="3207654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279D26C-573B-33D5-E0AD-2D97CEFC327B}"/>
              </a:ext>
            </a:extLst>
          </p:cNvPr>
          <p:cNvSpPr>
            <a:spLocks noGrp="1"/>
          </p:cNvSpPr>
          <p:nvPr>
            <p:ph type="sldNum" sz="quarter" idx="12"/>
          </p:nvPr>
        </p:nvSpPr>
        <p:spPr/>
        <p:txBody>
          <a:bodyPr/>
          <a:lstStyle/>
          <a:p>
            <a:fld id="{CA16B95B-B8C8-4B4E-8A94-4CE219ECAEE6}" type="slidenum">
              <a:rPr lang="en-US" altLang="en-DK"/>
              <a:pPr/>
              <a:t>15</a:t>
            </a:fld>
            <a:endParaRPr lang="en-US" altLang="en-DK"/>
          </a:p>
        </p:txBody>
      </p:sp>
      <p:sp>
        <p:nvSpPr>
          <p:cNvPr id="1847298" name="Rectangle 2">
            <a:extLst>
              <a:ext uri="{FF2B5EF4-FFF2-40B4-BE49-F238E27FC236}">
                <a16:creationId xmlns:a16="http://schemas.microsoft.com/office/drawing/2014/main" id="{F3893050-2856-2003-1AEC-297DAB064AB8}"/>
              </a:ext>
            </a:extLst>
          </p:cNvPr>
          <p:cNvSpPr>
            <a:spLocks noGrp="1" noChangeArrowheads="1"/>
          </p:cNvSpPr>
          <p:nvPr>
            <p:ph type="title"/>
          </p:nvPr>
        </p:nvSpPr>
        <p:spPr/>
        <p:txBody>
          <a:bodyPr>
            <a:normAutofit/>
          </a:bodyPr>
          <a:lstStyle/>
          <a:p>
            <a:r>
              <a:rPr lang="en-US" altLang="en-DK" sz="4000">
                <a:latin typeface="Arial" panose="020B0604020202020204" pitchFamily="34" charset="0"/>
                <a:cs typeface="Arial" panose="020B0604020202020204" pitchFamily="34" charset="0"/>
              </a:rPr>
              <a:t>Outliers: Statistical Approaches</a:t>
            </a:r>
          </a:p>
        </p:txBody>
      </p:sp>
      <p:sp>
        <p:nvSpPr>
          <p:cNvPr id="1847299" name="Rectangle 3">
            <a:extLst>
              <a:ext uri="{FF2B5EF4-FFF2-40B4-BE49-F238E27FC236}">
                <a16:creationId xmlns:a16="http://schemas.microsoft.com/office/drawing/2014/main" id="{58BC0B3F-1024-5754-BE59-5B06EED2A3B1}"/>
              </a:ext>
            </a:extLst>
          </p:cNvPr>
          <p:cNvSpPr>
            <a:spLocks noGrp="1" noChangeArrowheads="1"/>
          </p:cNvSpPr>
          <p:nvPr>
            <p:ph type="body" idx="1"/>
          </p:nvPr>
        </p:nvSpPr>
        <p:spPr/>
        <p:txBody>
          <a:bodyPr/>
          <a:lstStyle/>
          <a:p>
            <a:pPr>
              <a:lnSpc>
                <a:spcPct val="90000"/>
              </a:lnSpc>
            </a:pPr>
            <a:r>
              <a:rPr lang="en-US" altLang="en-DK" sz="1800"/>
              <a:t>Assume a parametric model describing the distribution of the data (e.g., normal distribution) </a:t>
            </a:r>
            <a:endParaRPr lang="en-US" altLang="en-DK"/>
          </a:p>
          <a:p>
            <a:pPr>
              <a:lnSpc>
                <a:spcPct val="90000"/>
              </a:lnSpc>
            </a:pPr>
            <a:r>
              <a:rPr lang="en-US" altLang="en-DK" sz="1800"/>
              <a:t>Apply a statistical test that depends on </a:t>
            </a:r>
          </a:p>
          <a:p>
            <a:pPr lvl="1">
              <a:lnSpc>
                <a:spcPct val="90000"/>
              </a:lnSpc>
            </a:pPr>
            <a:r>
              <a:rPr lang="en-US" altLang="en-DK" sz="1800"/>
              <a:t>Data distribution</a:t>
            </a:r>
          </a:p>
          <a:p>
            <a:pPr lvl="1">
              <a:lnSpc>
                <a:spcPct val="90000"/>
              </a:lnSpc>
            </a:pPr>
            <a:r>
              <a:rPr lang="en-US" altLang="en-DK" sz="1800"/>
              <a:t>Parameter of distribution (e.g., mean, variance)</a:t>
            </a:r>
          </a:p>
          <a:p>
            <a:pPr lvl="1">
              <a:lnSpc>
                <a:spcPct val="90000"/>
              </a:lnSpc>
            </a:pPr>
            <a:r>
              <a:rPr lang="en-US" altLang="en-DK" sz="1800"/>
              <a:t>Number of expected outliers (confidence limit)</a:t>
            </a:r>
          </a:p>
        </p:txBody>
      </p:sp>
      <p:pic>
        <p:nvPicPr>
          <p:cNvPr id="1847300" name="Picture 4">
            <a:extLst>
              <a:ext uri="{FF2B5EF4-FFF2-40B4-BE49-F238E27FC236}">
                <a16:creationId xmlns:a16="http://schemas.microsoft.com/office/drawing/2014/main" id="{9C5A5AB3-8061-7F48-5F5E-C3F5C606712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733800"/>
            <a:ext cx="3733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78F64-CF1D-7B89-D7BC-FEB69F8EFB9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14AFDE2-AE97-FF63-C89A-A3CA932A7DAE}"/>
              </a:ext>
            </a:extLst>
          </p:cNvPr>
          <p:cNvSpPr/>
          <p:nvPr/>
        </p:nvSpPr>
        <p:spPr>
          <a:xfrm>
            <a:off x="235712" y="1391919"/>
            <a:ext cx="9652000" cy="0"/>
          </a:xfrm>
          <a:custGeom>
            <a:avLst/>
            <a:gdLst/>
            <a:ahLst/>
            <a:cxnLst/>
            <a:rect l="l" t="t" r="r" b="b"/>
            <a:pathLst>
              <a:path w="7239000">
                <a:moveTo>
                  <a:pt x="0" y="0"/>
                </a:moveTo>
                <a:lnTo>
                  <a:pt x="7239000" y="0"/>
                </a:lnTo>
              </a:path>
            </a:pathLst>
          </a:custGeom>
          <a:ln w="24384">
            <a:solidFill>
              <a:srgbClr val="DD630B"/>
            </a:solidFill>
          </a:ln>
        </p:spPr>
        <p:txBody>
          <a:bodyPr wrap="square" lIns="0" tIns="0" rIns="0" bIns="0" rtlCol="0"/>
          <a:lstStyle/>
          <a:p>
            <a:endParaRPr sz="2400"/>
          </a:p>
        </p:txBody>
      </p:sp>
      <p:sp>
        <p:nvSpPr>
          <p:cNvPr id="4" name="object 4">
            <a:extLst>
              <a:ext uri="{FF2B5EF4-FFF2-40B4-BE49-F238E27FC236}">
                <a16:creationId xmlns:a16="http://schemas.microsoft.com/office/drawing/2014/main" id="{01EE0E54-BAA6-9022-5016-51A6D8F6BEED}"/>
              </a:ext>
            </a:extLst>
          </p:cNvPr>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a:extLst>
              <a:ext uri="{FF2B5EF4-FFF2-40B4-BE49-F238E27FC236}">
                <a16:creationId xmlns:a16="http://schemas.microsoft.com/office/drawing/2014/main" id="{C413B4B2-29F0-F757-F8A0-D77DAC2CFF8B}"/>
              </a:ext>
            </a:extLst>
          </p:cNvPr>
          <p:cNvSpPr/>
          <p:nvPr/>
        </p:nvSpPr>
        <p:spPr>
          <a:xfrm>
            <a:off x="8400287" y="1412241"/>
            <a:ext cx="3383279" cy="3692143"/>
          </a:xfrm>
          <a:prstGeom prst="rect">
            <a:avLst/>
          </a:prstGeom>
          <a:blipFill>
            <a:blip r:embed="rId2" cstate="print"/>
            <a:stretch>
              <a:fillRect/>
            </a:stretch>
          </a:blipFill>
        </p:spPr>
        <p:txBody>
          <a:bodyPr wrap="square" lIns="0" tIns="0" rIns="0" bIns="0" rtlCol="0"/>
          <a:lstStyle/>
          <a:p>
            <a:endParaRPr sz="2400"/>
          </a:p>
        </p:txBody>
      </p:sp>
      <p:sp>
        <p:nvSpPr>
          <p:cNvPr id="7" name="object 7">
            <a:extLst>
              <a:ext uri="{FF2B5EF4-FFF2-40B4-BE49-F238E27FC236}">
                <a16:creationId xmlns:a16="http://schemas.microsoft.com/office/drawing/2014/main" id="{3F96B034-412F-8583-664C-CA693814F36C}"/>
              </a:ext>
            </a:extLst>
          </p:cNvPr>
          <p:cNvSpPr txBox="1"/>
          <p:nvPr/>
        </p:nvSpPr>
        <p:spPr>
          <a:xfrm>
            <a:off x="701213" y="1615143"/>
            <a:ext cx="7344833" cy="3234988"/>
          </a:xfrm>
          <a:prstGeom prst="rect">
            <a:avLst/>
          </a:prstGeom>
        </p:spPr>
        <p:txBody>
          <a:bodyPr vert="horz" wrap="square" lIns="0" tIns="0" rIns="0" bIns="0" rtlCol="0">
            <a:spAutoFit/>
          </a:bodyPr>
          <a:lstStyle/>
          <a:p>
            <a:pPr marL="16933" marR="368291">
              <a:lnSpc>
                <a:spcPct val="119300"/>
              </a:lnSpc>
            </a:pPr>
            <a:r>
              <a:rPr sz="1867" spc="-60" dirty="0">
                <a:solidFill>
                  <a:srgbClr val="313131"/>
                </a:solidFill>
                <a:latin typeface="Arial" panose="020B0604020202020204" pitchFamily="34" charset="0"/>
                <a:cs typeface="Arial" panose="020B0604020202020204" pitchFamily="34" charset="0"/>
              </a:rPr>
              <a:t>Way</a:t>
            </a:r>
            <a:r>
              <a:rPr sz="1867" spc="-14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understand</a:t>
            </a:r>
            <a:r>
              <a:rPr sz="1867" spc="-16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relationship</a:t>
            </a:r>
            <a:r>
              <a:rPr sz="1867" spc="-16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between</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multiple</a:t>
            </a:r>
            <a:r>
              <a:rPr sz="1867" spc="-14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variables</a:t>
            </a:r>
            <a:r>
              <a:rPr sz="1867" spc="-18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and  </a:t>
            </a:r>
            <a:r>
              <a:rPr sz="1867" spc="27" dirty="0">
                <a:solidFill>
                  <a:srgbClr val="313131"/>
                </a:solidFill>
                <a:latin typeface="Arial" panose="020B0604020202020204" pitchFamily="34" charset="0"/>
                <a:cs typeface="Arial" panose="020B0604020202020204" pitchFamily="34" charset="0"/>
              </a:rPr>
              <a:t>attributes</a:t>
            </a:r>
            <a:r>
              <a:rPr sz="1867" spc="-16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in</a:t>
            </a:r>
            <a:r>
              <a:rPr sz="1867" spc="-14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your</a:t>
            </a:r>
            <a:r>
              <a:rPr sz="1867" spc="-16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dataset</a:t>
            </a:r>
            <a:endParaRPr sz="1867" dirty="0">
              <a:latin typeface="Arial" panose="020B0604020202020204" pitchFamily="34" charset="0"/>
              <a:cs typeface="Arial" panose="020B0604020202020204" pitchFamily="34" charset="0"/>
            </a:endParaRPr>
          </a:p>
          <a:p>
            <a:pPr marL="16933">
              <a:spcBef>
                <a:spcPts val="1213"/>
              </a:spcBef>
            </a:pPr>
            <a:r>
              <a:rPr sz="1867" spc="13" dirty="0">
                <a:solidFill>
                  <a:srgbClr val="313131"/>
                </a:solidFill>
                <a:latin typeface="Arial" panose="020B0604020202020204" pitchFamily="34" charset="0"/>
                <a:cs typeface="Arial" panose="020B0604020202020204" pitchFamily="34" charset="0"/>
              </a:rPr>
              <a:t>Using</a:t>
            </a:r>
            <a:r>
              <a:rPr sz="1867" spc="-12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Correlation,</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2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can</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get</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some</a:t>
            </a:r>
            <a:r>
              <a:rPr sz="1867" spc="-14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insights</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such</a:t>
            </a:r>
            <a:r>
              <a:rPr sz="1867" spc="-133" dirty="0">
                <a:solidFill>
                  <a:srgbClr val="313131"/>
                </a:solidFill>
                <a:latin typeface="Arial" panose="020B0604020202020204" pitchFamily="34" charset="0"/>
                <a:cs typeface="Arial" panose="020B0604020202020204" pitchFamily="34" charset="0"/>
              </a:rPr>
              <a:t> </a:t>
            </a:r>
            <a:r>
              <a:rPr sz="1867" spc="-73" dirty="0">
                <a:solidFill>
                  <a:srgbClr val="313131"/>
                </a:solidFill>
                <a:latin typeface="Arial" panose="020B0604020202020204" pitchFamily="34" charset="0"/>
                <a:cs typeface="Arial" panose="020B0604020202020204" pitchFamily="34" charset="0"/>
              </a:rPr>
              <a:t>as:</a:t>
            </a:r>
            <a:endParaRPr sz="1867" dirty="0">
              <a:latin typeface="Arial" panose="020B0604020202020204" pitchFamily="34" charset="0"/>
              <a:cs typeface="Arial" panose="020B0604020202020204" pitchFamily="34" charset="0"/>
            </a:endParaRPr>
          </a:p>
          <a:p>
            <a:pPr marL="16933">
              <a:spcBef>
                <a:spcPts val="1225"/>
              </a:spcBef>
            </a:pPr>
            <a:r>
              <a:rPr sz="1867" dirty="0">
                <a:solidFill>
                  <a:srgbClr val="B00639"/>
                </a:solidFill>
                <a:latin typeface="Arial" panose="020B0604020202020204" pitchFamily="34" charset="0"/>
                <a:cs typeface="Arial" panose="020B0604020202020204" pitchFamily="34" charset="0"/>
              </a:rPr>
              <a:t>¡</a:t>
            </a:r>
            <a:r>
              <a:rPr sz="1867" spc="-47" dirty="0">
                <a:solidFill>
                  <a:srgbClr val="B00639"/>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One </a:t>
            </a:r>
            <a:r>
              <a:rPr sz="1867" spc="-13" dirty="0">
                <a:solidFill>
                  <a:srgbClr val="313131"/>
                </a:solidFill>
                <a:latin typeface="Arial" panose="020B0604020202020204" pitchFamily="34" charset="0"/>
                <a:cs typeface="Arial" panose="020B0604020202020204" pitchFamily="34" charset="0"/>
              </a:rPr>
              <a:t>or </a:t>
            </a:r>
            <a:r>
              <a:rPr sz="1867" spc="13" dirty="0">
                <a:solidFill>
                  <a:srgbClr val="313131"/>
                </a:solidFill>
                <a:latin typeface="Arial" panose="020B0604020202020204" pitchFamily="34" charset="0"/>
                <a:cs typeface="Arial" panose="020B0604020202020204" pitchFamily="34" charset="0"/>
              </a:rPr>
              <a:t>multiple </a:t>
            </a:r>
            <a:r>
              <a:rPr sz="1867" spc="20" dirty="0">
                <a:solidFill>
                  <a:srgbClr val="313131"/>
                </a:solidFill>
                <a:latin typeface="Arial" panose="020B0604020202020204" pitchFamily="34" charset="0"/>
                <a:cs typeface="Arial" panose="020B0604020202020204" pitchFamily="34" charset="0"/>
              </a:rPr>
              <a:t>attributes </a:t>
            </a:r>
            <a:r>
              <a:rPr sz="1867" spc="-7" dirty="0">
                <a:solidFill>
                  <a:srgbClr val="313131"/>
                </a:solidFill>
                <a:latin typeface="Arial" panose="020B0604020202020204" pitchFamily="34" charset="0"/>
                <a:cs typeface="Arial" panose="020B0604020202020204" pitchFamily="34" charset="0"/>
              </a:rPr>
              <a:t>depend </a:t>
            </a:r>
            <a:r>
              <a:rPr sz="1867" dirty="0">
                <a:solidFill>
                  <a:srgbClr val="313131"/>
                </a:solidFill>
                <a:latin typeface="Arial" panose="020B0604020202020204" pitchFamily="34" charset="0"/>
                <a:cs typeface="Arial" panose="020B0604020202020204" pitchFamily="34" charset="0"/>
              </a:rPr>
              <a:t>on another</a:t>
            </a:r>
            <a:endParaRPr sz="1867" dirty="0">
              <a:latin typeface="Arial" panose="020B0604020202020204" pitchFamily="34" charset="0"/>
              <a:cs typeface="Arial" panose="020B0604020202020204" pitchFamily="34" charset="0"/>
            </a:endParaRPr>
          </a:p>
          <a:p>
            <a:pPr marL="16933">
              <a:spcBef>
                <a:spcPts val="1225"/>
              </a:spcBef>
            </a:pPr>
            <a:r>
              <a:rPr sz="1867">
                <a:solidFill>
                  <a:srgbClr val="B00639"/>
                </a:solidFill>
                <a:latin typeface="Arial" panose="020B0604020202020204" pitchFamily="34" charset="0"/>
                <a:cs typeface="Arial" panose="020B0604020202020204" pitchFamily="34" charset="0"/>
              </a:rPr>
              <a:t>¡ </a:t>
            </a:r>
            <a:r>
              <a:rPr sz="1867" spc="-20">
                <a:solidFill>
                  <a:srgbClr val="313131"/>
                </a:solidFill>
                <a:latin typeface="Arial" panose="020B0604020202020204" pitchFamily="34" charset="0"/>
                <a:cs typeface="Arial" panose="020B0604020202020204" pitchFamily="34" charset="0"/>
              </a:rPr>
              <a:t>One</a:t>
            </a:r>
            <a:r>
              <a:rPr sz="1867" spc="-14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multiple</a:t>
            </a:r>
            <a:r>
              <a:rPr sz="1867" spc="-17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attributes</a:t>
            </a:r>
            <a:r>
              <a:rPr sz="1867" spc="-152"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are</a:t>
            </a:r>
            <a:r>
              <a:rPr sz="1867" spc="-14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associated</a:t>
            </a:r>
            <a:r>
              <a:rPr sz="1867" spc="-180" dirty="0">
                <a:solidFill>
                  <a:srgbClr val="313131"/>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with</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other</a:t>
            </a:r>
            <a:r>
              <a:rPr sz="1867" spc="-18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attributes</a:t>
            </a:r>
            <a:endParaRPr sz="1867" dirty="0">
              <a:latin typeface="Arial" panose="020B0604020202020204" pitchFamily="34" charset="0"/>
              <a:cs typeface="Arial" panose="020B0604020202020204" pitchFamily="34" charset="0"/>
            </a:endParaRPr>
          </a:p>
          <a:p>
            <a:pPr marL="16933" marR="6773">
              <a:lnSpc>
                <a:spcPct val="119300"/>
              </a:lnSpc>
              <a:spcBef>
                <a:spcPts val="780"/>
              </a:spcBef>
            </a:pPr>
            <a:r>
              <a:rPr sz="1867" spc="-40" dirty="0">
                <a:solidFill>
                  <a:srgbClr val="313131"/>
                </a:solidFill>
                <a:latin typeface="Arial" panose="020B0604020202020204" pitchFamily="34" charset="0"/>
                <a:cs typeface="Arial" panose="020B0604020202020204" pitchFamily="34" charset="0"/>
              </a:rPr>
              <a:t>Can</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help</a:t>
            </a:r>
            <a:r>
              <a:rPr sz="1867" spc="-14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in</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predicting</a:t>
            </a:r>
            <a:r>
              <a:rPr sz="1867" spc="-10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one</a:t>
            </a:r>
            <a:r>
              <a:rPr sz="1867" spc="-14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attribute</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from</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another</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(great</a:t>
            </a:r>
            <a:r>
              <a:rPr sz="1867" spc="-13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way</a:t>
            </a:r>
            <a:r>
              <a:rPr sz="1867" spc="-152"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1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impute  </a:t>
            </a:r>
            <a:r>
              <a:rPr sz="1867" spc="13" dirty="0">
                <a:solidFill>
                  <a:srgbClr val="313131"/>
                </a:solidFill>
                <a:latin typeface="Arial" panose="020B0604020202020204" pitchFamily="34" charset="0"/>
                <a:cs typeface="Arial" panose="020B0604020202020204" pitchFamily="34" charset="0"/>
              </a:rPr>
              <a:t>missing</a:t>
            </a:r>
            <a:r>
              <a:rPr sz="1867" spc="-25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values)</a:t>
            </a:r>
            <a:endParaRPr sz="1867" dirty="0">
              <a:latin typeface="Arial" panose="020B0604020202020204" pitchFamily="34" charset="0"/>
              <a:cs typeface="Arial" panose="020B0604020202020204" pitchFamily="34" charset="0"/>
            </a:endParaRPr>
          </a:p>
          <a:p>
            <a:pPr marL="16933">
              <a:spcBef>
                <a:spcPts val="1233"/>
              </a:spcBef>
            </a:pPr>
            <a:r>
              <a:rPr sz="1867" spc="-40" dirty="0">
                <a:solidFill>
                  <a:srgbClr val="313131"/>
                </a:solidFill>
                <a:latin typeface="Arial" panose="020B0604020202020204" pitchFamily="34" charset="0"/>
                <a:cs typeface="Arial" panose="020B0604020202020204" pitchFamily="34" charset="0"/>
              </a:rPr>
              <a:t>Can</a:t>
            </a:r>
            <a:r>
              <a:rPr sz="1867" spc="-14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(sometimes)</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indicate</a:t>
            </a:r>
            <a:r>
              <a:rPr sz="1867" spc="-16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presence</a:t>
            </a:r>
            <a:r>
              <a:rPr sz="1867" spc="-14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of</a:t>
            </a:r>
            <a:r>
              <a:rPr sz="1867" spc="-11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a:t>
            </a:r>
            <a:r>
              <a:rPr sz="1867" spc="-133" dirty="0">
                <a:solidFill>
                  <a:srgbClr val="313131"/>
                </a:solidFill>
                <a:latin typeface="Arial" panose="020B0604020202020204" pitchFamily="34" charset="0"/>
                <a:cs typeface="Arial" panose="020B0604020202020204" pitchFamily="34" charset="0"/>
              </a:rPr>
              <a:t> </a:t>
            </a:r>
            <a:r>
              <a:rPr sz="1867" spc="7">
                <a:solidFill>
                  <a:srgbClr val="313131"/>
                </a:solidFill>
                <a:latin typeface="Arial" panose="020B0604020202020204" pitchFamily="34" charset="0"/>
                <a:cs typeface="Arial" panose="020B0604020202020204" pitchFamily="34" charset="0"/>
              </a:rPr>
              <a:t>causal</a:t>
            </a:r>
            <a:r>
              <a:rPr sz="1867" spc="-160">
                <a:solidFill>
                  <a:srgbClr val="313131"/>
                </a:solidFill>
                <a:latin typeface="Arial" panose="020B0604020202020204" pitchFamily="34" charset="0"/>
                <a:cs typeface="Arial" panose="020B0604020202020204" pitchFamily="34" charset="0"/>
              </a:rPr>
              <a:t> </a:t>
            </a:r>
            <a:r>
              <a:rPr sz="1867" spc="7">
                <a:solidFill>
                  <a:srgbClr val="313131"/>
                </a:solidFill>
                <a:latin typeface="Arial" panose="020B0604020202020204" pitchFamily="34" charset="0"/>
                <a:cs typeface="Arial" panose="020B0604020202020204" pitchFamily="34" charset="0"/>
              </a:rPr>
              <a:t>relationship</a:t>
            </a:r>
            <a:endParaRPr lang="en-US" sz="1867" spc="7">
              <a:solidFill>
                <a:srgbClr val="313131"/>
              </a:solidFill>
              <a:latin typeface="Arial" panose="020B0604020202020204" pitchFamily="34" charset="0"/>
              <a:cs typeface="Arial" panose="020B0604020202020204" pitchFamily="34" charset="0"/>
            </a:endParaRPr>
          </a:p>
        </p:txBody>
      </p:sp>
      <p:sp>
        <p:nvSpPr>
          <p:cNvPr id="8" name="object 8">
            <a:extLst>
              <a:ext uri="{FF2B5EF4-FFF2-40B4-BE49-F238E27FC236}">
                <a16:creationId xmlns:a16="http://schemas.microsoft.com/office/drawing/2014/main" id="{2739D68F-C760-14F5-A6A1-B67934F34472}"/>
              </a:ext>
            </a:extLst>
          </p:cNvPr>
          <p:cNvSpPr txBox="1">
            <a:spLocks noGrp="1"/>
          </p:cNvSpPr>
          <p:nvPr>
            <p:ph type="title"/>
          </p:nvPr>
        </p:nvSpPr>
        <p:spPr>
          <a:xfrm>
            <a:off x="461435" y="268214"/>
            <a:ext cx="5922597" cy="553998"/>
          </a:xfrm>
          <a:prstGeom prst="rect">
            <a:avLst/>
          </a:prstGeom>
        </p:spPr>
        <p:txBody>
          <a:bodyPr vert="horz" wrap="square" lIns="0" tIns="0" rIns="0" bIns="0" rtlCol="0" anchor="ctr">
            <a:spAutoFit/>
          </a:bodyPr>
          <a:lstStyle/>
          <a:p>
            <a:pPr marL="16933">
              <a:lnSpc>
                <a:spcPct val="100000"/>
              </a:lnSpc>
            </a:pPr>
            <a:r>
              <a:rPr sz="3600" spc="-180" dirty="0">
                <a:latin typeface="Arial" panose="020B0604020202020204" pitchFamily="34" charset="0"/>
                <a:cs typeface="Arial" panose="020B0604020202020204" pitchFamily="34" charset="0"/>
              </a:rPr>
              <a:t>C</a:t>
            </a:r>
            <a:r>
              <a:rPr sz="3600" spc="7" dirty="0">
                <a:latin typeface="Arial" panose="020B0604020202020204" pitchFamily="34" charset="0"/>
                <a:cs typeface="Arial" panose="020B0604020202020204" pitchFamily="34" charset="0"/>
              </a:rPr>
              <a:t>o</a:t>
            </a:r>
            <a:r>
              <a:rPr sz="3600" spc="-60" dirty="0">
                <a:latin typeface="Arial" panose="020B0604020202020204" pitchFamily="34" charset="0"/>
                <a:cs typeface="Arial" panose="020B0604020202020204" pitchFamily="34" charset="0"/>
              </a:rPr>
              <a:t>r</a:t>
            </a:r>
            <a:r>
              <a:rPr sz="3600" spc="-120" dirty="0">
                <a:latin typeface="Arial" panose="020B0604020202020204" pitchFamily="34" charset="0"/>
                <a:cs typeface="Arial" panose="020B0604020202020204" pitchFamily="34" charset="0"/>
              </a:rPr>
              <a:t>r</a:t>
            </a:r>
            <a:r>
              <a:rPr sz="3600" spc="47" dirty="0">
                <a:latin typeface="Arial" panose="020B0604020202020204" pitchFamily="34" charset="0"/>
                <a:cs typeface="Arial" panose="020B0604020202020204" pitchFamily="34" charset="0"/>
              </a:rPr>
              <a:t>e</a:t>
            </a:r>
            <a:r>
              <a:rPr sz="3600" spc="40" dirty="0">
                <a:latin typeface="Arial" panose="020B0604020202020204" pitchFamily="34" charset="0"/>
                <a:cs typeface="Arial" panose="020B0604020202020204" pitchFamily="34" charset="0"/>
              </a:rPr>
              <a:t>l</a:t>
            </a:r>
            <a:r>
              <a:rPr sz="3600" spc="-73" dirty="0">
                <a:latin typeface="Arial" panose="020B0604020202020204" pitchFamily="34" charset="0"/>
                <a:cs typeface="Arial" panose="020B0604020202020204" pitchFamily="34" charset="0"/>
              </a:rPr>
              <a:t>a</a:t>
            </a:r>
            <a:r>
              <a:rPr sz="3600" spc="127" dirty="0">
                <a:latin typeface="Arial" panose="020B0604020202020204" pitchFamily="34" charset="0"/>
                <a:cs typeface="Arial" panose="020B0604020202020204" pitchFamily="34" charset="0"/>
              </a:rPr>
              <a:t>t</a:t>
            </a:r>
            <a:r>
              <a:rPr sz="3600" spc="20" dirty="0">
                <a:latin typeface="Arial" panose="020B0604020202020204" pitchFamily="34" charset="0"/>
                <a:cs typeface="Arial" panose="020B0604020202020204" pitchFamily="34" charset="0"/>
              </a:rPr>
              <a:t>io</a:t>
            </a:r>
            <a:r>
              <a:rPr sz="3600" dirty="0">
                <a:latin typeface="Arial" panose="020B0604020202020204" pitchFamily="34" charset="0"/>
                <a:cs typeface="Arial" panose="020B0604020202020204" pitchFamily="34" charset="0"/>
              </a:rPr>
              <a:t>n</a:t>
            </a:r>
          </a:p>
        </p:txBody>
      </p:sp>
      <p:sp>
        <p:nvSpPr>
          <p:cNvPr id="9" name="object 9">
            <a:extLst>
              <a:ext uri="{FF2B5EF4-FFF2-40B4-BE49-F238E27FC236}">
                <a16:creationId xmlns:a16="http://schemas.microsoft.com/office/drawing/2014/main" id="{E2E39625-6507-117A-DD17-EA00801A23A0}"/>
              </a:ext>
            </a:extLst>
          </p:cNvPr>
          <p:cNvSpPr txBox="1"/>
          <p:nvPr/>
        </p:nvSpPr>
        <p:spPr>
          <a:xfrm>
            <a:off x="11779167" y="1913287"/>
            <a:ext cx="123111" cy="2731347"/>
          </a:xfrm>
          <a:prstGeom prst="rect">
            <a:avLst/>
          </a:prstGeom>
        </p:spPr>
        <p:txBody>
          <a:bodyPr vert="vert270" wrap="square" lIns="0" tIns="14393" rIns="0" bIns="0" rtlCol="0">
            <a:spAutoFit/>
          </a:bodyPr>
          <a:lstStyle/>
          <a:p>
            <a:pPr marL="16933">
              <a:spcBef>
                <a:spcPts val="113"/>
              </a:spcBef>
            </a:pPr>
            <a:r>
              <a:rPr sz="800" dirty="0">
                <a:solidFill>
                  <a:srgbClr val="959595"/>
                </a:solidFill>
                <a:latin typeface="Tahoma"/>
                <a:cs typeface="Tahoma"/>
                <a:hlinkClick r:id="rId3"/>
              </a:rPr>
              <a:t>h</a:t>
            </a:r>
            <a:r>
              <a:rPr sz="800" spc="-7" dirty="0">
                <a:solidFill>
                  <a:srgbClr val="959595"/>
                </a:solidFill>
                <a:latin typeface="Tahoma"/>
                <a:cs typeface="Tahoma"/>
                <a:hlinkClick r:id="rId3"/>
              </a:rPr>
              <a:t>ttp</a:t>
            </a:r>
            <a:r>
              <a:rPr sz="800" dirty="0">
                <a:solidFill>
                  <a:srgbClr val="959595"/>
                </a:solidFill>
                <a:latin typeface="Tahoma"/>
                <a:cs typeface="Tahoma"/>
                <a:hlinkClick r:id="rId3"/>
              </a:rPr>
              <a:t>://</a:t>
            </a:r>
            <a:r>
              <a:rPr sz="800" spc="-7" dirty="0">
                <a:solidFill>
                  <a:srgbClr val="959595"/>
                </a:solidFill>
                <a:latin typeface="Tahoma"/>
                <a:cs typeface="Tahoma"/>
                <a:hlinkClick r:id="rId3"/>
              </a:rPr>
              <a:t>www</a:t>
            </a:r>
            <a:r>
              <a:rPr sz="800" dirty="0">
                <a:solidFill>
                  <a:srgbClr val="959595"/>
                </a:solidFill>
                <a:latin typeface="Tahoma"/>
                <a:cs typeface="Tahoma"/>
                <a:hlinkClick r:id="rId3"/>
              </a:rPr>
              <a:t>.</a:t>
            </a:r>
            <a:r>
              <a:rPr sz="800" spc="-7" dirty="0">
                <a:solidFill>
                  <a:srgbClr val="959595"/>
                </a:solidFill>
                <a:latin typeface="Tahoma"/>
                <a:cs typeface="Tahoma"/>
                <a:hlinkClick r:id="rId3"/>
              </a:rPr>
              <a:t>st</a:t>
            </a:r>
            <a:r>
              <a:rPr sz="800" dirty="0">
                <a:solidFill>
                  <a:srgbClr val="959595"/>
                </a:solidFill>
                <a:latin typeface="Tahoma"/>
                <a:cs typeface="Tahoma"/>
                <a:hlinkClick r:id="rId3"/>
              </a:rPr>
              <a:t>h</a:t>
            </a:r>
            <a:r>
              <a:rPr sz="800" spc="-7" dirty="0">
                <a:solidFill>
                  <a:srgbClr val="959595"/>
                </a:solidFill>
                <a:latin typeface="Tahoma"/>
                <a:cs typeface="Tahoma"/>
                <a:hlinkClick r:id="rId3"/>
              </a:rPr>
              <a:t>d</a:t>
            </a:r>
            <a:r>
              <a:rPr sz="800" dirty="0">
                <a:solidFill>
                  <a:srgbClr val="959595"/>
                </a:solidFill>
                <a:latin typeface="Tahoma"/>
                <a:cs typeface="Tahoma"/>
                <a:hlinkClick r:id="rId3"/>
              </a:rPr>
              <a:t>a.c</a:t>
            </a:r>
            <a:r>
              <a:rPr sz="800" spc="-7" dirty="0">
                <a:solidFill>
                  <a:srgbClr val="959595"/>
                </a:solidFill>
                <a:latin typeface="Tahoma"/>
                <a:cs typeface="Tahoma"/>
                <a:hlinkClick r:id="rId3"/>
              </a:rPr>
              <a:t>o</a:t>
            </a:r>
            <a:r>
              <a:rPr sz="800" dirty="0">
                <a:solidFill>
                  <a:srgbClr val="959595"/>
                </a:solidFill>
                <a:latin typeface="Tahoma"/>
                <a:cs typeface="Tahoma"/>
                <a:hlinkClick r:id="rId3"/>
              </a:rPr>
              <a:t>m/</a:t>
            </a:r>
            <a:r>
              <a:rPr sz="800" spc="-7" dirty="0">
                <a:solidFill>
                  <a:srgbClr val="959595"/>
                </a:solidFill>
                <a:latin typeface="Tahoma"/>
                <a:cs typeface="Tahoma"/>
                <a:hlinkClick r:id="rId3"/>
              </a:rPr>
              <a:t>e</a:t>
            </a:r>
            <a:r>
              <a:rPr sz="800" dirty="0">
                <a:solidFill>
                  <a:srgbClr val="959595"/>
                </a:solidFill>
                <a:latin typeface="Tahoma"/>
                <a:cs typeface="Tahoma"/>
                <a:hlinkClick r:id="rId3"/>
              </a:rPr>
              <a:t>ng</a:t>
            </a:r>
            <a:r>
              <a:rPr sz="800" spc="-7" dirty="0">
                <a:solidFill>
                  <a:srgbClr val="959595"/>
                </a:solidFill>
                <a:latin typeface="Tahoma"/>
                <a:cs typeface="Tahoma"/>
                <a:hlinkClick r:id="rId3"/>
              </a:rPr>
              <a:t>lis</a:t>
            </a:r>
            <a:r>
              <a:rPr sz="800" dirty="0">
                <a:solidFill>
                  <a:srgbClr val="959595"/>
                </a:solidFill>
                <a:latin typeface="Tahoma"/>
                <a:cs typeface="Tahoma"/>
                <a:hlinkClick r:id="rId3"/>
              </a:rPr>
              <a:t>h/</a:t>
            </a:r>
            <a:r>
              <a:rPr sz="800" spc="-7" dirty="0">
                <a:solidFill>
                  <a:srgbClr val="959595"/>
                </a:solidFill>
                <a:latin typeface="Tahoma"/>
                <a:cs typeface="Tahoma"/>
                <a:hlinkClick r:id="rId3"/>
              </a:rPr>
              <a:t>wi</a:t>
            </a:r>
            <a:r>
              <a:rPr sz="800" dirty="0">
                <a:solidFill>
                  <a:srgbClr val="959595"/>
                </a:solidFill>
                <a:latin typeface="Tahoma"/>
                <a:cs typeface="Tahoma"/>
                <a:hlinkClick r:id="rId3"/>
              </a:rPr>
              <a:t>k</a:t>
            </a:r>
            <a:r>
              <a:rPr sz="800" spc="-7" dirty="0">
                <a:solidFill>
                  <a:srgbClr val="959595"/>
                </a:solidFill>
                <a:latin typeface="Tahoma"/>
                <a:cs typeface="Tahoma"/>
                <a:hlinkClick r:id="rId3"/>
              </a:rPr>
              <a:t>i</a:t>
            </a:r>
            <a:r>
              <a:rPr sz="800" dirty="0">
                <a:solidFill>
                  <a:srgbClr val="959595"/>
                </a:solidFill>
                <a:latin typeface="Tahoma"/>
                <a:cs typeface="Tahoma"/>
                <a:hlinkClick r:id="rId3"/>
              </a:rPr>
              <a:t>/c</a:t>
            </a:r>
            <a:r>
              <a:rPr sz="800" spc="-7" dirty="0">
                <a:solidFill>
                  <a:srgbClr val="959595"/>
                </a:solidFill>
                <a:latin typeface="Tahoma"/>
                <a:cs typeface="Tahoma"/>
                <a:hlinkClick r:id="rId3"/>
              </a:rPr>
              <a:t>orrel</a:t>
            </a:r>
            <a:r>
              <a:rPr sz="800" dirty="0">
                <a:solidFill>
                  <a:srgbClr val="959595"/>
                </a:solidFill>
                <a:latin typeface="Tahoma"/>
                <a:cs typeface="Tahoma"/>
                <a:hlinkClick r:id="rId3"/>
              </a:rPr>
              <a:t>a</a:t>
            </a:r>
            <a:r>
              <a:rPr sz="800" spc="-7" dirty="0">
                <a:solidFill>
                  <a:srgbClr val="959595"/>
                </a:solidFill>
                <a:latin typeface="Tahoma"/>
                <a:cs typeface="Tahoma"/>
                <a:hlinkClick r:id="rId3"/>
              </a:rPr>
              <a:t>tio</a:t>
            </a:r>
            <a:r>
              <a:rPr sz="800" dirty="0">
                <a:solidFill>
                  <a:srgbClr val="959595"/>
                </a:solidFill>
                <a:latin typeface="Tahoma"/>
                <a:cs typeface="Tahoma"/>
                <a:hlinkClick r:id="rId3"/>
              </a:rPr>
              <a:t>n-ana</a:t>
            </a:r>
            <a:r>
              <a:rPr sz="800" spc="-7" dirty="0">
                <a:solidFill>
                  <a:srgbClr val="959595"/>
                </a:solidFill>
                <a:latin typeface="Tahoma"/>
                <a:cs typeface="Tahoma"/>
                <a:hlinkClick r:id="rId3"/>
              </a:rPr>
              <a:t>l</a:t>
            </a:r>
            <a:r>
              <a:rPr sz="800" dirty="0">
                <a:solidFill>
                  <a:srgbClr val="959595"/>
                </a:solidFill>
                <a:latin typeface="Tahoma"/>
                <a:cs typeface="Tahoma"/>
                <a:hlinkClick r:id="rId3"/>
              </a:rPr>
              <a:t>y</a:t>
            </a:r>
            <a:r>
              <a:rPr sz="800" spc="-7" dirty="0">
                <a:solidFill>
                  <a:srgbClr val="959595"/>
                </a:solidFill>
                <a:latin typeface="Tahoma"/>
                <a:cs typeface="Tahoma"/>
                <a:hlinkClick r:id="rId3"/>
              </a:rPr>
              <a:t>ses</a:t>
            </a:r>
            <a:r>
              <a:rPr sz="800" dirty="0">
                <a:solidFill>
                  <a:srgbClr val="959595"/>
                </a:solidFill>
                <a:latin typeface="Tahoma"/>
                <a:cs typeface="Tahoma"/>
                <a:hlinkClick r:id="rId3"/>
              </a:rPr>
              <a:t>-</a:t>
            </a:r>
            <a:r>
              <a:rPr sz="800" spc="-7" dirty="0">
                <a:solidFill>
                  <a:srgbClr val="959595"/>
                </a:solidFill>
                <a:latin typeface="Tahoma"/>
                <a:cs typeface="Tahoma"/>
                <a:hlinkClick r:id="rId3"/>
              </a:rPr>
              <a:t>i</a:t>
            </a:r>
            <a:r>
              <a:rPr sz="800" dirty="0">
                <a:solidFill>
                  <a:srgbClr val="959595"/>
                </a:solidFill>
                <a:latin typeface="Tahoma"/>
                <a:cs typeface="Tahoma"/>
                <a:hlinkClick r:id="rId3"/>
              </a:rPr>
              <a:t>n-r</a:t>
            </a:r>
            <a:endParaRPr sz="800">
              <a:latin typeface="Tahoma"/>
              <a:cs typeface="Tahoma"/>
            </a:endParaRPr>
          </a:p>
        </p:txBody>
      </p:sp>
      <p:sp>
        <p:nvSpPr>
          <p:cNvPr id="10" name="object 10">
            <a:extLst>
              <a:ext uri="{FF2B5EF4-FFF2-40B4-BE49-F238E27FC236}">
                <a16:creationId xmlns:a16="http://schemas.microsoft.com/office/drawing/2014/main" id="{06BF4DC5-8D06-6F2A-6EE1-FB64105A1F80}"/>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3" name="Slide Number Placeholder 2">
            <a:extLst>
              <a:ext uri="{FF2B5EF4-FFF2-40B4-BE49-F238E27FC236}">
                <a16:creationId xmlns:a16="http://schemas.microsoft.com/office/drawing/2014/main" id="{31FBF44A-F572-77BB-8265-8C303C3D6C38}"/>
              </a:ext>
            </a:extLst>
          </p:cNvPr>
          <p:cNvSpPr>
            <a:spLocks noGrp="1"/>
          </p:cNvSpPr>
          <p:nvPr>
            <p:ph type="sldNum" sz="quarter" idx="12"/>
          </p:nvPr>
        </p:nvSpPr>
        <p:spPr/>
        <p:txBody>
          <a:bodyPr/>
          <a:lstStyle/>
          <a:p>
            <a:pPr>
              <a:defRPr/>
            </a:pPr>
            <a:fld id="{85D4D257-4F1A-5B4F-8BE3-C5A8F8A780E1}" type="slidenum">
              <a:rPr lang="en-US" smtClean="0"/>
              <a:pPr>
                <a:defRPr/>
              </a:pPr>
              <a:t>16</a:t>
            </a:fld>
            <a:endParaRPr lang="en-US" dirty="0"/>
          </a:p>
        </p:txBody>
      </p:sp>
    </p:spTree>
    <p:extLst>
      <p:ext uri="{BB962C8B-B14F-4D97-AF65-F5344CB8AC3E}">
        <p14:creationId xmlns:p14="http://schemas.microsoft.com/office/powerpoint/2010/main" val="3957123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8CA261-0769-F6F9-1CE5-65C7414455C4}"/>
              </a:ext>
            </a:extLst>
          </p:cNvPr>
          <p:cNvSpPr>
            <a:spLocks noGrp="1"/>
          </p:cNvSpPr>
          <p:nvPr>
            <p:ph type="title"/>
          </p:nvPr>
        </p:nvSpPr>
        <p:spPr/>
        <p:txBody>
          <a:bodyPr>
            <a:normAutofit/>
          </a:bodyPr>
          <a:lstStyle/>
          <a:p>
            <a:r>
              <a:rPr lang="en-US" sz="4000">
                <a:latin typeface="Arial" panose="020B0604020202020204" pitchFamily="34" charset="0"/>
                <a:cs typeface="Arial" panose="020B0604020202020204" pitchFamily="34" charset="0"/>
              </a:rPr>
              <a:t>Handling Missing Values</a:t>
            </a:r>
          </a:p>
        </p:txBody>
      </p:sp>
      <p:sp>
        <p:nvSpPr>
          <p:cNvPr id="6" name="Content Placeholder 5">
            <a:extLst>
              <a:ext uri="{FF2B5EF4-FFF2-40B4-BE49-F238E27FC236}">
                <a16:creationId xmlns:a16="http://schemas.microsoft.com/office/drawing/2014/main" id="{AC207C7F-CADF-4E1E-4236-6F301151D3D2}"/>
              </a:ext>
            </a:extLst>
          </p:cNvPr>
          <p:cNvSpPr>
            <a:spLocks noGrp="1"/>
          </p:cNvSpPr>
          <p:nvPr>
            <p:ph idx="1"/>
          </p:nvPr>
        </p:nvSpPr>
        <p:spPr/>
        <p:txBody>
          <a:bodyPr>
            <a:normAutofit fontScale="92500" lnSpcReduction="20000"/>
          </a:bodyPr>
          <a:lstStyle/>
          <a:p>
            <a:r>
              <a:rPr lang="en-US">
                <a:solidFill>
                  <a:schemeClr val="accent2">
                    <a:lumMod val="75000"/>
                  </a:schemeClr>
                </a:solidFill>
              </a:rPr>
              <a:t>There are various strategies to handle or impute the missing values in a dataset.</a:t>
            </a:r>
          </a:p>
          <a:p>
            <a:pPr lvl="1"/>
            <a:r>
              <a:rPr lang="en-US"/>
              <a:t>Removal or Deletion of missing value</a:t>
            </a:r>
          </a:p>
          <a:p>
            <a:pPr lvl="1"/>
            <a:r>
              <a:rPr lang="en-US"/>
              <a:t>Impute missing values with Statistical way(Mean/Median/Mode)</a:t>
            </a:r>
          </a:p>
          <a:p>
            <a:pPr lvl="1"/>
            <a:r>
              <a:rPr lang="en-US"/>
              <a:t>Prediction Model (Regression and Classification Model)</a:t>
            </a:r>
          </a:p>
          <a:p>
            <a:pPr lvl="1"/>
            <a:r>
              <a:rPr lang="en-US"/>
              <a:t>Use sklearn Impute module (SimpleImputer , IterativeImputer, KNNImputer)</a:t>
            </a:r>
          </a:p>
          <a:p>
            <a:pPr lvl="1"/>
            <a:r>
              <a:rPr lang="en-US"/>
              <a:t>Imputation using Deep Learning Library - </a:t>
            </a:r>
            <a:r>
              <a:rPr lang="en-US" u="sng"/>
              <a:t>Datawig</a:t>
            </a:r>
          </a:p>
          <a:p>
            <a:endParaRPr lang="en-US"/>
          </a:p>
          <a:p>
            <a:r>
              <a:rPr lang="en-US">
                <a:solidFill>
                  <a:schemeClr val="accent2">
                    <a:lumMod val="75000"/>
                  </a:schemeClr>
                </a:solidFill>
              </a:rPr>
              <a:t>Below are the Python Functions which are used to impute the missing values in a dataset.</a:t>
            </a:r>
          </a:p>
          <a:p>
            <a:pPr lvl="1"/>
            <a:r>
              <a:rPr lang="en-US"/>
              <a:t>Use Python fillna function</a:t>
            </a:r>
          </a:p>
          <a:p>
            <a:pPr lvl="1"/>
            <a:r>
              <a:rPr lang="en-US"/>
              <a:t>Use Interpolation method</a:t>
            </a:r>
          </a:p>
          <a:p>
            <a:pPr lvl="1"/>
            <a:r>
              <a:rPr lang="en-US"/>
              <a:t>Use python replace function</a:t>
            </a:r>
          </a:p>
        </p:txBody>
      </p:sp>
      <p:sp>
        <p:nvSpPr>
          <p:cNvPr id="2" name="Slide Number Placeholder 1">
            <a:extLst>
              <a:ext uri="{FF2B5EF4-FFF2-40B4-BE49-F238E27FC236}">
                <a16:creationId xmlns:a16="http://schemas.microsoft.com/office/drawing/2014/main" id="{B1C233D8-E47D-2E75-6085-06A66C8587A4}"/>
              </a:ext>
            </a:extLst>
          </p:cNvPr>
          <p:cNvSpPr>
            <a:spLocks noGrp="1"/>
          </p:cNvSpPr>
          <p:nvPr>
            <p:ph type="sldNum" sz="quarter" idx="12"/>
          </p:nvPr>
        </p:nvSpPr>
        <p:spPr/>
        <p:txBody>
          <a:bodyPr/>
          <a:lstStyle/>
          <a:p>
            <a:pPr>
              <a:defRPr/>
            </a:pPr>
            <a:fld id="{85D4D257-4F1A-5B4F-8BE3-C5A8F8A780E1}" type="slidenum">
              <a:rPr lang="en-US" smtClean="0"/>
              <a:pPr>
                <a:defRPr/>
              </a:pPr>
              <a:t>17</a:t>
            </a:fld>
            <a:endParaRPr lang="en-US" dirty="0"/>
          </a:p>
        </p:txBody>
      </p:sp>
    </p:spTree>
    <p:extLst>
      <p:ext uri="{BB962C8B-B14F-4D97-AF65-F5344CB8AC3E}">
        <p14:creationId xmlns:p14="http://schemas.microsoft.com/office/powerpoint/2010/main" val="346969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5961C8-E4B3-4AB7-82AB-7F777F698A98}"/>
              </a:ext>
            </a:extLst>
          </p:cNvPr>
          <p:cNvSpPr>
            <a:spLocks noGrp="1"/>
          </p:cNvSpPr>
          <p:nvPr>
            <p:ph type="title"/>
          </p:nvPr>
        </p:nvSpPr>
        <p:spPr/>
        <p:txBody>
          <a:bodyPr>
            <a:normAutofit/>
          </a:bodyPr>
          <a:lstStyle/>
          <a:p>
            <a:r>
              <a:rPr lang="da-DK" sz="3600" dirty="0" err="1">
                <a:latin typeface="Arial" panose="020B0604020202020204" pitchFamily="34" charset="0"/>
                <a:cs typeface="Arial" panose="020B0604020202020204" pitchFamily="34" charset="0"/>
              </a:rPr>
              <a:t>Imputation</a:t>
            </a:r>
            <a:r>
              <a:rPr lang="da-DK" sz="3600" dirty="0">
                <a:latin typeface="Arial" panose="020B0604020202020204" pitchFamily="34" charset="0"/>
                <a:cs typeface="Arial" panose="020B0604020202020204" pitchFamily="34" charset="0"/>
              </a:rPr>
              <a:t> </a:t>
            </a:r>
            <a:r>
              <a:rPr lang="da-DK" sz="3600" dirty="0" err="1">
                <a:latin typeface="Arial" panose="020B0604020202020204" pitchFamily="34" charset="0"/>
                <a:cs typeface="Arial" panose="020B0604020202020204" pitchFamily="34" charset="0"/>
              </a:rPr>
              <a:t>vs</a:t>
            </a:r>
            <a:r>
              <a:rPr lang="da-DK" sz="3600" dirty="0">
                <a:latin typeface="Arial" panose="020B0604020202020204" pitchFamily="34" charset="0"/>
                <a:cs typeface="Arial" panose="020B0604020202020204" pitchFamily="34" charset="0"/>
              </a:rPr>
              <a:t> </a:t>
            </a:r>
            <a:r>
              <a:rPr lang="da-DK" sz="3600" dirty="0" err="1">
                <a:latin typeface="Arial" panose="020B0604020202020204" pitchFamily="34" charset="0"/>
                <a:cs typeface="Arial" panose="020B0604020202020204" pitchFamily="34" charset="0"/>
              </a:rPr>
              <a:t>Removing</a:t>
            </a:r>
            <a:r>
              <a:rPr lang="da-DK" sz="3600" dirty="0">
                <a:latin typeface="Arial" panose="020B0604020202020204" pitchFamily="34" charset="0"/>
                <a:cs typeface="Arial" panose="020B0604020202020204" pitchFamily="34" charset="0"/>
              </a:rPr>
              <a:t> Data</a:t>
            </a:r>
          </a:p>
        </p:txBody>
      </p:sp>
      <p:sp>
        <p:nvSpPr>
          <p:cNvPr id="7" name="Content Placeholder 6">
            <a:extLst>
              <a:ext uri="{FF2B5EF4-FFF2-40B4-BE49-F238E27FC236}">
                <a16:creationId xmlns:a16="http://schemas.microsoft.com/office/drawing/2014/main" id="{D92125B6-6FDF-4D43-98CE-4778D26AB119}"/>
              </a:ext>
            </a:extLst>
          </p:cNvPr>
          <p:cNvSpPr>
            <a:spLocks noGrp="1"/>
          </p:cNvSpPr>
          <p:nvPr>
            <p:ph idx="1"/>
          </p:nvPr>
        </p:nvSpPr>
        <p:spPr>
          <a:xfrm>
            <a:off x="838200" y="1484784"/>
            <a:ext cx="10515600" cy="4692179"/>
          </a:xfrm>
        </p:spPr>
        <p:txBody>
          <a:bodyPr>
            <a:normAutofit fontScale="77500" lnSpcReduction="20000"/>
          </a:bodyPr>
          <a:lstStyle/>
          <a:p>
            <a:r>
              <a:rPr lang="en-US" b="1">
                <a:highlight>
                  <a:srgbClr val="FF0000"/>
                </a:highlight>
              </a:rPr>
              <a:t>Missing not at Random (MNAR):</a:t>
            </a:r>
          </a:p>
          <a:p>
            <a:pPr lvl="1"/>
            <a:r>
              <a:rPr lang="en-US">
                <a:highlight>
                  <a:srgbClr val="FF0000"/>
                </a:highlight>
              </a:rPr>
              <a:t>Also called </a:t>
            </a:r>
            <a:r>
              <a:rPr lang="en-US" i="1">
                <a:highlight>
                  <a:srgbClr val="FF0000"/>
                </a:highlight>
              </a:rPr>
              <a:t>nonignorable</a:t>
            </a:r>
            <a:r>
              <a:rPr lang="en-US">
                <a:highlight>
                  <a:srgbClr val="FF0000"/>
                </a:highlight>
              </a:rPr>
              <a:t> missingness</a:t>
            </a:r>
          </a:p>
          <a:p>
            <a:pPr lvl="1"/>
            <a:r>
              <a:rPr lang="en-US">
                <a:highlight>
                  <a:srgbClr val="FF0000"/>
                </a:highlight>
              </a:rPr>
              <a:t>Missingness is not MCAR or MAR</a:t>
            </a:r>
          </a:p>
          <a:p>
            <a:pPr lvl="1"/>
            <a:r>
              <a:rPr lang="en-US">
                <a:highlight>
                  <a:srgbClr val="FF0000"/>
                </a:highlight>
              </a:rPr>
              <a:t>Probability of missingness on Y depends on values of Y itself, e.g. people with higher income do not report income (even after controlling for other factors)</a:t>
            </a:r>
            <a:endParaRPr lang="en-US" b="1">
              <a:highlight>
                <a:srgbClr val="FF0000"/>
              </a:highlight>
            </a:endParaRPr>
          </a:p>
          <a:p>
            <a:r>
              <a:rPr lang="en-US" b="1">
                <a:highlight>
                  <a:srgbClr val="00FF00"/>
                </a:highlight>
              </a:rPr>
              <a:t>Missing </a:t>
            </a:r>
            <a:r>
              <a:rPr lang="en-US" b="1" dirty="0">
                <a:highlight>
                  <a:srgbClr val="00FF00"/>
                </a:highlight>
              </a:rPr>
              <a:t>at Random (MAR):</a:t>
            </a:r>
          </a:p>
          <a:p>
            <a:pPr lvl="1"/>
            <a:r>
              <a:rPr lang="en-US" dirty="0">
                <a:highlight>
                  <a:srgbClr val="00FF00"/>
                </a:highlight>
              </a:rPr>
              <a:t>Also called ignorable missingness</a:t>
            </a:r>
          </a:p>
          <a:p>
            <a:pPr lvl="1"/>
            <a:r>
              <a:rPr lang="en-US" dirty="0">
                <a:highlight>
                  <a:srgbClr val="00FF00"/>
                </a:highlight>
              </a:rPr>
              <a:t>Probability of missingness on Y does not depend on Y itself after controlling for other variables</a:t>
            </a:r>
          </a:p>
          <a:p>
            <a:pPr lvl="1"/>
            <a:r>
              <a:rPr lang="en-US" dirty="0">
                <a:highlight>
                  <a:srgbClr val="00FF00"/>
                </a:highlight>
              </a:rPr>
              <a:t>Example: prob of missingness on income depends on age (older more likely to report than younger), but participants within each group equally likely to report income, i.e. prob of missingness on income unrelated within an age group</a:t>
            </a:r>
          </a:p>
          <a:p>
            <a:pPr lvl="2"/>
            <a:endParaRPr lang="en-US" b="1" dirty="0"/>
          </a:p>
          <a:p>
            <a:r>
              <a:rPr lang="en-US" b="1" dirty="0">
                <a:highlight>
                  <a:srgbClr val="00FF00"/>
                </a:highlight>
              </a:rPr>
              <a:t>Missing Completely at Random (MCAR): </a:t>
            </a:r>
          </a:p>
          <a:p>
            <a:pPr lvl="1"/>
            <a:r>
              <a:rPr lang="en-US" dirty="0">
                <a:highlight>
                  <a:srgbClr val="00FF00"/>
                </a:highlight>
              </a:rPr>
              <a:t>Reasons: Lab error, road accident, bad weather, residential move, family emergency, inadvertently skipping questions</a:t>
            </a:r>
          </a:p>
          <a:p>
            <a:pPr lvl="1"/>
            <a:r>
              <a:rPr lang="en-US" dirty="0">
                <a:highlight>
                  <a:srgbClr val="00FF00"/>
                </a:highlight>
              </a:rPr>
              <a:t>Example: income and age, prob of missing data on income does not depend on income and age, i.e. participants of all ages likely to report income</a:t>
            </a:r>
            <a:endParaRPr lang="en-US" b="1" dirty="0">
              <a:highlight>
                <a:srgbClr val="00FF00"/>
              </a:highlight>
            </a:endParaRPr>
          </a:p>
          <a:p>
            <a:pPr lvl="1"/>
            <a:endParaRPr lang="en-US" dirty="0"/>
          </a:p>
          <a:p>
            <a:pPr lvl="1"/>
            <a:endParaRPr lang="da-DK" dirty="0"/>
          </a:p>
        </p:txBody>
      </p:sp>
      <p:sp>
        <p:nvSpPr>
          <p:cNvPr id="2" name="Slide Number Placeholder 1">
            <a:extLst>
              <a:ext uri="{FF2B5EF4-FFF2-40B4-BE49-F238E27FC236}">
                <a16:creationId xmlns:a16="http://schemas.microsoft.com/office/drawing/2014/main" id="{E5C3E208-5F44-B94C-AF09-0CA91607E955}"/>
              </a:ext>
            </a:extLst>
          </p:cNvPr>
          <p:cNvSpPr>
            <a:spLocks noGrp="1"/>
          </p:cNvSpPr>
          <p:nvPr>
            <p:ph type="sldNum" sz="quarter" idx="12"/>
          </p:nvPr>
        </p:nvSpPr>
        <p:spPr/>
        <p:txBody>
          <a:bodyPr/>
          <a:lstStyle/>
          <a:p>
            <a:pPr>
              <a:defRPr/>
            </a:pPr>
            <a:fld id="{85D4D257-4F1A-5B4F-8BE3-C5A8F8A780E1}" type="slidenum">
              <a:rPr lang="en-US" smtClean="0"/>
              <a:pPr>
                <a:defRPr/>
              </a:pPr>
              <a:t>18</a:t>
            </a:fld>
            <a:endParaRPr lang="en-US" dirty="0"/>
          </a:p>
        </p:txBody>
      </p:sp>
    </p:spTree>
    <p:extLst>
      <p:ext uri="{BB962C8B-B14F-4D97-AF65-F5344CB8AC3E}">
        <p14:creationId xmlns:p14="http://schemas.microsoft.com/office/powerpoint/2010/main" val="310159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435" y="268215"/>
            <a:ext cx="6930709" cy="553998"/>
          </a:xfrm>
          <a:prstGeom prst="rect">
            <a:avLst/>
          </a:prstGeom>
        </p:spPr>
        <p:txBody>
          <a:bodyPr vert="horz" wrap="square" lIns="0" tIns="0" rIns="0" bIns="0" rtlCol="0" anchor="ctr">
            <a:spAutoFit/>
          </a:bodyPr>
          <a:lstStyle/>
          <a:p>
            <a:pPr marL="16933">
              <a:lnSpc>
                <a:spcPct val="100000"/>
              </a:lnSpc>
            </a:pPr>
            <a:r>
              <a:rPr sz="3600" spc="27" dirty="0">
                <a:solidFill>
                  <a:schemeClr val="tx1"/>
                </a:solidFill>
                <a:latin typeface="Arial" panose="020B0604020202020204" pitchFamily="34" charset="0"/>
                <a:cs typeface="Arial" panose="020B0604020202020204" pitchFamily="34" charset="0"/>
              </a:rPr>
              <a:t>How</a:t>
            </a:r>
            <a:r>
              <a:rPr sz="3600" spc="-207" dirty="0">
                <a:solidFill>
                  <a:schemeClr val="tx1"/>
                </a:solidFill>
                <a:latin typeface="Arial" panose="020B0604020202020204" pitchFamily="34" charset="0"/>
                <a:cs typeface="Arial" panose="020B0604020202020204" pitchFamily="34" charset="0"/>
              </a:rPr>
              <a:t> </a:t>
            </a:r>
            <a:r>
              <a:rPr sz="3600" spc="47" dirty="0">
                <a:solidFill>
                  <a:schemeClr val="tx1"/>
                </a:solidFill>
                <a:latin typeface="Arial" panose="020B0604020202020204" pitchFamily="34" charset="0"/>
                <a:cs typeface="Arial" panose="020B0604020202020204" pitchFamily="34" charset="0"/>
              </a:rPr>
              <a:t>to</a:t>
            </a:r>
            <a:r>
              <a:rPr sz="3600" spc="-187" dirty="0">
                <a:solidFill>
                  <a:schemeClr val="tx1"/>
                </a:solidFill>
                <a:latin typeface="Arial" panose="020B0604020202020204" pitchFamily="34" charset="0"/>
                <a:cs typeface="Arial" panose="020B0604020202020204" pitchFamily="34" charset="0"/>
              </a:rPr>
              <a:t> </a:t>
            </a:r>
            <a:r>
              <a:rPr sz="3600" spc="7" dirty="0">
                <a:solidFill>
                  <a:schemeClr val="tx1"/>
                </a:solidFill>
                <a:latin typeface="Arial" panose="020B0604020202020204" pitchFamily="34" charset="0"/>
                <a:cs typeface="Arial" panose="020B0604020202020204" pitchFamily="34" charset="0"/>
              </a:rPr>
              <a:t>Handle</a:t>
            </a:r>
            <a:r>
              <a:rPr sz="3600" spc="-213" dirty="0">
                <a:solidFill>
                  <a:schemeClr val="tx1"/>
                </a:solidFill>
                <a:latin typeface="Arial" panose="020B0604020202020204" pitchFamily="34" charset="0"/>
                <a:cs typeface="Arial" panose="020B0604020202020204" pitchFamily="34" charset="0"/>
              </a:rPr>
              <a:t> </a:t>
            </a:r>
            <a:r>
              <a:rPr sz="3600" spc="27" dirty="0">
                <a:solidFill>
                  <a:schemeClr val="tx1"/>
                </a:solidFill>
                <a:latin typeface="Arial" panose="020B0604020202020204" pitchFamily="34" charset="0"/>
                <a:cs typeface="Arial" panose="020B0604020202020204" pitchFamily="34" charset="0"/>
              </a:rPr>
              <a:t>Missing</a:t>
            </a:r>
            <a:r>
              <a:rPr sz="3600" spc="-173" dirty="0">
                <a:solidFill>
                  <a:schemeClr val="tx1"/>
                </a:solidFill>
                <a:latin typeface="Arial" panose="020B0604020202020204" pitchFamily="34" charset="0"/>
                <a:cs typeface="Arial" panose="020B0604020202020204" pitchFamily="34" charset="0"/>
              </a:rPr>
              <a:t> </a:t>
            </a:r>
            <a:r>
              <a:rPr sz="3600" spc="-13" dirty="0">
                <a:solidFill>
                  <a:schemeClr val="tx1"/>
                </a:solidFill>
                <a:latin typeface="Arial" panose="020B0604020202020204" pitchFamily="34" charset="0"/>
                <a:cs typeface="Arial" panose="020B0604020202020204" pitchFamily="34" charset="0"/>
              </a:rPr>
              <a:t>Data</a:t>
            </a:r>
          </a:p>
        </p:txBody>
      </p:sp>
      <p:sp>
        <p:nvSpPr>
          <p:cNvPr id="4" name="object 4"/>
          <p:cNvSpPr txBox="1"/>
          <p:nvPr/>
        </p:nvSpPr>
        <p:spPr>
          <a:xfrm>
            <a:off x="5601906" y="6510889"/>
            <a:ext cx="3500967" cy="123111"/>
          </a:xfrm>
          <a:prstGeom prst="rect">
            <a:avLst/>
          </a:prstGeom>
        </p:spPr>
        <p:txBody>
          <a:bodyPr vert="horz" wrap="square" lIns="0" tIns="0" rIns="0" bIns="0" rtlCol="0">
            <a:spAutoFit/>
          </a:bodyPr>
          <a:lstStyle/>
          <a:p>
            <a:pPr marL="16933"/>
            <a:r>
              <a:rPr sz="800" dirty="0">
                <a:solidFill>
                  <a:srgbClr val="959595"/>
                </a:solidFill>
                <a:latin typeface="Tahoma"/>
                <a:cs typeface="Tahoma"/>
              </a:rPr>
              <a:t>https://towardsdatascience.com/how-to-handle-missing-data-8646b18db0d4</a:t>
            </a:r>
            <a:endParaRPr sz="800">
              <a:latin typeface="Tahoma"/>
              <a:cs typeface="Tahoma"/>
            </a:endParaRPr>
          </a:p>
        </p:txBody>
      </p:sp>
      <p:sp>
        <p:nvSpPr>
          <p:cNvPr id="5" name="object 5"/>
          <p:cNvSpPr txBox="1"/>
          <p:nvPr/>
        </p:nvSpPr>
        <p:spPr>
          <a:xfrm>
            <a:off x="904520" y="1711453"/>
            <a:ext cx="3102187" cy="2595134"/>
          </a:xfrm>
          <a:prstGeom prst="rect">
            <a:avLst/>
          </a:prstGeom>
        </p:spPr>
        <p:txBody>
          <a:bodyPr vert="horz" wrap="square" lIns="0" tIns="0" rIns="0" bIns="0" rtlCol="0">
            <a:spAutoFit/>
          </a:bodyPr>
          <a:lstStyle/>
          <a:p>
            <a:pPr marL="16933" marR="18626">
              <a:lnSpc>
                <a:spcPct val="119300"/>
              </a:lnSpc>
            </a:pPr>
            <a:r>
              <a:rPr sz="1867" spc="-7" dirty="0">
                <a:solidFill>
                  <a:srgbClr val="313131"/>
                </a:solidFill>
                <a:latin typeface="Tahoma"/>
                <a:cs typeface="Tahoma"/>
              </a:rPr>
              <a:t>There</a:t>
            </a:r>
            <a:r>
              <a:rPr sz="1867" spc="-160" dirty="0">
                <a:solidFill>
                  <a:srgbClr val="313131"/>
                </a:solidFill>
                <a:latin typeface="Tahoma"/>
                <a:cs typeface="Tahoma"/>
              </a:rPr>
              <a:t> </a:t>
            </a:r>
            <a:r>
              <a:rPr sz="1867" spc="33" dirty="0">
                <a:solidFill>
                  <a:srgbClr val="313131"/>
                </a:solidFill>
                <a:latin typeface="Tahoma"/>
                <a:cs typeface="Tahoma"/>
              </a:rPr>
              <a:t>is</a:t>
            </a:r>
            <a:r>
              <a:rPr sz="1867" spc="-133" dirty="0">
                <a:solidFill>
                  <a:srgbClr val="313131"/>
                </a:solidFill>
                <a:latin typeface="Tahoma"/>
                <a:cs typeface="Tahoma"/>
              </a:rPr>
              <a:t> </a:t>
            </a:r>
            <a:r>
              <a:rPr sz="1867" spc="-27" dirty="0">
                <a:solidFill>
                  <a:srgbClr val="313131"/>
                </a:solidFill>
                <a:latin typeface="Tahoma"/>
                <a:cs typeface="Tahoma"/>
              </a:rPr>
              <a:t>NO</a:t>
            </a:r>
            <a:r>
              <a:rPr sz="1867" spc="-160" dirty="0">
                <a:solidFill>
                  <a:srgbClr val="313131"/>
                </a:solidFill>
                <a:latin typeface="Tahoma"/>
                <a:cs typeface="Tahoma"/>
              </a:rPr>
              <a:t> </a:t>
            </a:r>
            <a:r>
              <a:rPr sz="1867" dirty="0">
                <a:solidFill>
                  <a:srgbClr val="313131"/>
                </a:solidFill>
                <a:latin typeface="Tahoma"/>
                <a:cs typeface="Tahoma"/>
              </a:rPr>
              <a:t>good</a:t>
            </a:r>
            <a:r>
              <a:rPr sz="1867" spc="-133" dirty="0">
                <a:solidFill>
                  <a:srgbClr val="313131"/>
                </a:solidFill>
                <a:latin typeface="Tahoma"/>
                <a:cs typeface="Tahoma"/>
              </a:rPr>
              <a:t> </a:t>
            </a:r>
            <a:r>
              <a:rPr sz="1867" spc="33" dirty="0">
                <a:solidFill>
                  <a:srgbClr val="313131"/>
                </a:solidFill>
                <a:latin typeface="Tahoma"/>
                <a:cs typeface="Tahoma"/>
              </a:rPr>
              <a:t>way</a:t>
            </a:r>
            <a:r>
              <a:rPr sz="1867" spc="-147" dirty="0">
                <a:solidFill>
                  <a:srgbClr val="313131"/>
                </a:solidFill>
                <a:latin typeface="Tahoma"/>
                <a:cs typeface="Tahoma"/>
              </a:rPr>
              <a:t> </a:t>
            </a:r>
            <a:r>
              <a:rPr sz="1867" spc="33" dirty="0">
                <a:solidFill>
                  <a:srgbClr val="313131"/>
                </a:solidFill>
                <a:latin typeface="Tahoma"/>
                <a:cs typeface="Tahoma"/>
              </a:rPr>
              <a:t>to</a:t>
            </a:r>
            <a:r>
              <a:rPr sz="1867" spc="-140" dirty="0">
                <a:solidFill>
                  <a:srgbClr val="313131"/>
                </a:solidFill>
                <a:latin typeface="Tahoma"/>
                <a:cs typeface="Tahoma"/>
              </a:rPr>
              <a:t> </a:t>
            </a:r>
            <a:r>
              <a:rPr sz="1867" spc="7" dirty="0">
                <a:solidFill>
                  <a:srgbClr val="313131"/>
                </a:solidFill>
                <a:latin typeface="Tahoma"/>
                <a:cs typeface="Tahoma"/>
              </a:rPr>
              <a:t>deal  </a:t>
            </a:r>
            <a:r>
              <a:rPr sz="1867" spc="53" dirty="0">
                <a:solidFill>
                  <a:srgbClr val="313131"/>
                </a:solidFill>
                <a:latin typeface="Tahoma"/>
                <a:cs typeface="Tahoma"/>
              </a:rPr>
              <a:t>with </a:t>
            </a:r>
            <a:r>
              <a:rPr sz="1867" spc="13" dirty="0">
                <a:solidFill>
                  <a:srgbClr val="313131"/>
                </a:solidFill>
                <a:latin typeface="Tahoma"/>
                <a:cs typeface="Tahoma"/>
              </a:rPr>
              <a:t>missing</a:t>
            </a:r>
            <a:r>
              <a:rPr sz="1867" spc="-440" dirty="0">
                <a:solidFill>
                  <a:srgbClr val="313131"/>
                </a:solidFill>
                <a:latin typeface="Tahoma"/>
                <a:cs typeface="Tahoma"/>
              </a:rPr>
              <a:t> </a:t>
            </a:r>
            <a:r>
              <a:rPr sz="1867" spc="-47" dirty="0">
                <a:solidFill>
                  <a:srgbClr val="313131"/>
                </a:solidFill>
                <a:latin typeface="Tahoma"/>
                <a:cs typeface="Tahoma"/>
              </a:rPr>
              <a:t>data!</a:t>
            </a:r>
            <a:endParaRPr sz="1867" dirty="0">
              <a:latin typeface="Tahoma"/>
              <a:cs typeface="Tahoma"/>
            </a:endParaRPr>
          </a:p>
          <a:p>
            <a:pPr marL="16933" marR="6773">
              <a:lnSpc>
                <a:spcPct val="119000"/>
              </a:lnSpc>
              <a:spcBef>
                <a:spcPts val="787"/>
              </a:spcBef>
            </a:pPr>
            <a:r>
              <a:rPr sz="1867" spc="20" dirty="0">
                <a:solidFill>
                  <a:srgbClr val="313131"/>
                </a:solidFill>
                <a:latin typeface="Tahoma"/>
                <a:cs typeface="Tahoma"/>
              </a:rPr>
              <a:t>Different </a:t>
            </a:r>
            <a:r>
              <a:rPr sz="1867" spc="27" dirty="0">
                <a:solidFill>
                  <a:srgbClr val="313131"/>
                </a:solidFill>
                <a:latin typeface="Tahoma"/>
                <a:cs typeface="Tahoma"/>
              </a:rPr>
              <a:t>solutions </a:t>
            </a:r>
            <a:r>
              <a:rPr sz="1867" spc="13" dirty="0">
                <a:solidFill>
                  <a:srgbClr val="313131"/>
                </a:solidFill>
                <a:latin typeface="Tahoma"/>
                <a:cs typeface="Tahoma"/>
              </a:rPr>
              <a:t>for </a:t>
            </a:r>
            <a:r>
              <a:rPr sz="1867" dirty="0">
                <a:solidFill>
                  <a:srgbClr val="313131"/>
                </a:solidFill>
                <a:latin typeface="Tahoma"/>
                <a:cs typeface="Tahoma"/>
              </a:rPr>
              <a:t>data  </a:t>
            </a:r>
            <a:r>
              <a:rPr sz="1867" spc="7" dirty="0">
                <a:solidFill>
                  <a:srgbClr val="313131"/>
                </a:solidFill>
                <a:latin typeface="Tahoma"/>
                <a:cs typeface="Tahoma"/>
              </a:rPr>
              <a:t>imputation </a:t>
            </a:r>
            <a:r>
              <a:rPr sz="1867" dirty="0">
                <a:solidFill>
                  <a:srgbClr val="313131"/>
                </a:solidFill>
                <a:latin typeface="Tahoma"/>
                <a:cs typeface="Tahoma"/>
              </a:rPr>
              <a:t>depending on </a:t>
            </a:r>
            <a:r>
              <a:rPr sz="1867" spc="40" dirty="0">
                <a:solidFill>
                  <a:srgbClr val="313131"/>
                </a:solidFill>
                <a:latin typeface="Tahoma"/>
                <a:cs typeface="Tahoma"/>
              </a:rPr>
              <a:t>the  </a:t>
            </a:r>
            <a:r>
              <a:rPr sz="1867" dirty="0">
                <a:solidFill>
                  <a:srgbClr val="313131"/>
                </a:solidFill>
                <a:latin typeface="Tahoma"/>
                <a:cs typeface="Tahoma"/>
              </a:rPr>
              <a:t>kind</a:t>
            </a:r>
            <a:r>
              <a:rPr sz="1867" spc="-127" dirty="0">
                <a:solidFill>
                  <a:srgbClr val="313131"/>
                </a:solidFill>
                <a:latin typeface="Tahoma"/>
                <a:cs typeface="Tahoma"/>
              </a:rPr>
              <a:t> </a:t>
            </a:r>
            <a:r>
              <a:rPr sz="1867" spc="40" dirty="0">
                <a:solidFill>
                  <a:srgbClr val="313131"/>
                </a:solidFill>
                <a:latin typeface="Tahoma"/>
                <a:cs typeface="Tahoma"/>
              </a:rPr>
              <a:t>of</a:t>
            </a:r>
            <a:r>
              <a:rPr sz="1867" spc="-147" dirty="0">
                <a:solidFill>
                  <a:srgbClr val="313131"/>
                </a:solidFill>
                <a:latin typeface="Tahoma"/>
                <a:cs typeface="Tahoma"/>
              </a:rPr>
              <a:t> </a:t>
            </a:r>
            <a:r>
              <a:rPr sz="1867" spc="-20" dirty="0">
                <a:solidFill>
                  <a:srgbClr val="313131"/>
                </a:solidFill>
                <a:latin typeface="Tahoma"/>
                <a:cs typeface="Tahoma"/>
              </a:rPr>
              <a:t>problem</a:t>
            </a:r>
            <a:r>
              <a:rPr sz="1867" spc="-160" dirty="0">
                <a:solidFill>
                  <a:srgbClr val="313131"/>
                </a:solidFill>
                <a:latin typeface="Tahoma"/>
                <a:cs typeface="Tahoma"/>
              </a:rPr>
              <a:t> </a:t>
            </a:r>
            <a:r>
              <a:rPr sz="1867" spc="-579" dirty="0">
                <a:solidFill>
                  <a:srgbClr val="313131"/>
                </a:solidFill>
                <a:latin typeface="Tahoma"/>
                <a:cs typeface="Tahoma"/>
              </a:rPr>
              <a:t>— </a:t>
            </a:r>
            <a:r>
              <a:rPr sz="1867" spc="-7" dirty="0">
                <a:solidFill>
                  <a:srgbClr val="313131"/>
                </a:solidFill>
                <a:latin typeface="Tahoma"/>
                <a:cs typeface="Tahoma"/>
              </a:rPr>
              <a:t>Time</a:t>
            </a:r>
            <a:r>
              <a:rPr sz="1867" spc="-147" dirty="0">
                <a:solidFill>
                  <a:srgbClr val="313131"/>
                </a:solidFill>
                <a:latin typeface="Tahoma"/>
                <a:cs typeface="Tahoma"/>
              </a:rPr>
              <a:t> </a:t>
            </a:r>
            <a:r>
              <a:rPr sz="1867" spc="20" dirty="0">
                <a:solidFill>
                  <a:srgbClr val="313131"/>
                </a:solidFill>
                <a:latin typeface="Tahoma"/>
                <a:cs typeface="Tahoma"/>
              </a:rPr>
              <a:t>series  </a:t>
            </a:r>
            <a:r>
              <a:rPr sz="1867" spc="7" dirty="0">
                <a:solidFill>
                  <a:srgbClr val="313131"/>
                </a:solidFill>
                <a:latin typeface="Tahoma"/>
                <a:cs typeface="Tahoma"/>
              </a:rPr>
              <a:t>Analysis,</a:t>
            </a:r>
            <a:r>
              <a:rPr sz="1867" spc="-187" dirty="0">
                <a:solidFill>
                  <a:srgbClr val="313131"/>
                </a:solidFill>
                <a:latin typeface="Tahoma"/>
                <a:cs typeface="Tahoma"/>
              </a:rPr>
              <a:t> </a:t>
            </a:r>
            <a:r>
              <a:rPr sz="1867" spc="-53" dirty="0">
                <a:solidFill>
                  <a:srgbClr val="313131"/>
                </a:solidFill>
                <a:latin typeface="Tahoma"/>
                <a:cs typeface="Tahoma"/>
              </a:rPr>
              <a:t>ML,</a:t>
            </a:r>
            <a:r>
              <a:rPr sz="1867" spc="-133" dirty="0">
                <a:solidFill>
                  <a:srgbClr val="313131"/>
                </a:solidFill>
                <a:latin typeface="Tahoma"/>
                <a:cs typeface="Tahoma"/>
              </a:rPr>
              <a:t> </a:t>
            </a:r>
            <a:r>
              <a:rPr sz="1867" spc="7" dirty="0">
                <a:solidFill>
                  <a:srgbClr val="313131"/>
                </a:solidFill>
                <a:latin typeface="Tahoma"/>
                <a:cs typeface="Tahoma"/>
              </a:rPr>
              <a:t>Regression</a:t>
            </a:r>
            <a:r>
              <a:rPr sz="1867" spc="-187" dirty="0">
                <a:solidFill>
                  <a:srgbClr val="313131"/>
                </a:solidFill>
                <a:latin typeface="Tahoma"/>
                <a:cs typeface="Tahoma"/>
              </a:rPr>
              <a:t> </a:t>
            </a:r>
            <a:r>
              <a:rPr sz="1867" spc="-33" dirty="0">
                <a:solidFill>
                  <a:srgbClr val="313131"/>
                </a:solidFill>
                <a:latin typeface="Tahoma"/>
                <a:cs typeface="Tahoma"/>
              </a:rPr>
              <a:t>etc.</a:t>
            </a:r>
            <a:endParaRPr sz="1867" dirty="0">
              <a:latin typeface="Tahoma"/>
              <a:cs typeface="Tahoma"/>
            </a:endParaRPr>
          </a:p>
          <a:p>
            <a:pPr marL="16933">
              <a:spcBef>
                <a:spcPts val="1225"/>
              </a:spcBef>
            </a:pPr>
            <a:r>
              <a:rPr sz="1867" spc="20" dirty="0">
                <a:solidFill>
                  <a:srgbClr val="313131"/>
                </a:solidFill>
                <a:latin typeface="Tahoma"/>
                <a:cs typeface="Tahoma"/>
              </a:rPr>
              <a:t>No </a:t>
            </a:r>
            <a:r>
              <a:rPr sz="1867" dirty="0">
                <a:solidFill>
                  <a:srgbClr val="313131"/>
                </a:solidFill>
                <a:latin typeface="Tahoma"/>
                <a:cs typeface="Tahoma"/>
              </a:rPr>
              <a:t>general</a:t>
            </a:r>
            <a:r>
              <a:rPr sz="1867" spc="-440" dirty="0">
                <a:solidFill>
                  <a:srgbClr val="313131"/>
                </a:solidFill>
                <a:latin typeface="Tahoma"/>
                <a:cs typeface="Tahoma"/>
              </a:rPr>
              <a:t> </a:t>
            </a:r>
            <a:r>
              <a:rPr lang="da-DK" sz="1867" spc="-440" dirty="0">
                <a:solidFill>
                  <a:srgbClr val="313131"/>
                </a:solidFill>
                <a:latin typeface="Tahoma"/>
                <a:cs typeface="Tahoma"/>
              </a:rPr>
              <a:t> </a:t>
            </a:r>
            <a:r>
              <a:rPr sz="1867" spc="27" dirty="0">
                <a:solidFill>
                  <a:srgbClr val="313131"/>
                </a:solidFill>
                <a:latin typeface="Tahoma"/>
                <a:cs typeface="Tahoma"/>
              </a:rPr>
              <a:t>solution</a:t>
            </a:r>
            <a:endParaRPr sz="1867" dirty="0">
              <a:latin typeface="Tahoma"/>
              <a:cs typeface="Tahoma"/>
            </a:endParaRPr>
          </a:p>
        </p:txBody>
      </p:sp>
      <p:sp>
        <p:nvSpPr>
          <p:cNvPr id="6" name="object 6"/>
          <p:cNvSpPr/>
          <p:nvPr/>
        </p:nvSpPr>
        <p:spPr>
          <a:xfrm>
            <a:off x="4470401" y="1643889"/>
            <a:ext cx="5376671" cy="4750815"/>
          </a:xfrm>
          <a:prstGeom prst="rect">
            <a:avLst/>
          </a:prstGeom>
          <a:blipFill>
            <a:blip r:embed="rId2" cstate="print"/>
            <a:stretch>
              <a:fillRect/>
            </a:stretch>
          </a:blipFill>
        </p:spPr>
        <p:txBody>
          <a:bodyPr wrap="square" lIns="0" tIns="0" rIns="0" bIns="0" rtlCol="0"/>
          <a:lstStyle/>
          <a:p>
            <a:endParaRPr sz="2400"/>
          </a:p>
        </p:txBody>
      </p:sp>
      <p:sp>
        <p:nvSpPr>
          <p:cNvPr id="7" name="object 7"/>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3" name="Slide Number Placeholder 2">
            <a:extLst>
              <a:ext uri="{FF2B5EF4-FFF2-40B4-BE49-F238E27FC236}">
                <a16:creationId xmlns:a16="http://schemas.microsoft.com/office/drawing/2014/main" id="{DD915F51-1764-A0A9-6113-D3E34DD7399C}"/>
              </a:ext>
            </a:extLst>
          </p:cNvPr>
          <p:cNvSpPr>
            <a:spLocks noGrp="1"/>
          </p:cNvSpPr>
          <p:nvPr>
            <p:ph type="sldNum" sz="quarter" idx="7"/>
          </p:nvPr>
        </p:nvSpPr>
        <p:spPr/>
        <p:txBody>
          <a:bodyPr/>
          <a:lstStyle/>
          <a:p>
            <a:fld id="{B6F15528-21DE-4FAA-801E-634DDDAF4B2B}" type="slidenum">
              <a:rPr lang="en-DK" smtClean="0"/>
              <a:t>19</a:t>
            </a:fld>
            <a:endParaRPr lang="en-DK"/>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blogs.sas.com/content/subconsciousmusings/files/2017/04/machine-learning-cheet-sheet-2.png">
            <a:extLst>
              <a:ext uri="{FF2B5EF4-FFF2-40B4-BE49-F238E27FC236}">
                <a16:creationId xmlns:a16="http://schemas.microsoft.com/office/drawing/2014/main" id="{AE9B630D-0E17-4E11-BA38-645A9A258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750" y="826377"/>
            <a:ext cx="9448800" cy="53149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0DD9DD0-365E-F0C7-C9E5-D2C158C1EB39}"/>
              </a:ext>
            </a:extLst>
          </p:cNvPr>
          <p:cNvSpPr>
            <a:spLocks noGrp="1"/>
          </p:cNvSpPr>
          <p:nvPr>
            <p:ph type="sldNum" sz="quarter" idx="12"/>
          </p:nvPr>
        </p:nvSpPr>
        <p:spPr/>
        <p:txBody>
          <a:bodyPr/>
          <a:lstStyle/>
          <a:p>
            <a:pPr>
              <a:defRPr/>
            </a:pPr>
            <a:fld id="{D9827B03-88FE-5943-BA04-D063075F7726}" type="slidenum">
              <a:rPr lang="en-US" smtClean="0"/>
              <a:pPr>
                <a:defRPr/>
              </a:pPr>
              <a:t>2</a:t>
            </a:fld>
            <a:endParaRPr lang="en-US" dirty="0"/>
          </a:p>
        </p:txBody>
      </p:sp>
    </p:spTree>
    <p:extLst>
      <p:ext uri="{BB962C8B-B14F-4D97-AF65-F5344CB8AC3E}">
        <p14:creationId xmlns:p14="http://schemas.microsoft.com/office/powerpoint/2010/main" val="3600050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p:nvPr/>
        </p:nvSpPr>
        <p:spPr>
          <a:xfrm>
            <a:off x="701211" y="1670048"/>
            <a:ext cx="7027333" cy="287323"/>
          </a:xfrm>
          <a:prstGeom prst="rect">
            <a:avLst/>
          </a:prstGeom>
        </p:spPr>
        <p:txBody>
          <a:bodyPr vert="horz" wrap="square" lIns="0" tIns="0" rIns="0" bIns="0" rtlCol="0">
            <a:spAutoFit/>
          </a:bodyPr>
          <a:lstStyle/>
          <a:p>
            <a:pPr marL="16933"/>
            <a:r>
              <a:rPr sz="1867" dirty="0">
                <a:solidFill>
                  <a:srgbClr val="313131"/>
                </a:solidFill>
                <a:latin typeface="Arial" panose="020B0604020202020204" pitchFamily="34" charset="0"/>
                <a:cs typeface="Arial" panose="020B0604020202020204" pitchFamily="34" charset="0"/>
              </a:rPr>
              <a:t>Calculating</a:t>
            </a:r>
            <a:r>
              <a:rPr sz="1867" spc="-16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mean/median</a:t>
            </a:r>
            <a:r>
              <a:rPr sz="1867" spc="-18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of</a:t>
            </a:r>
            <a:r>
              <a:rPr sz="1867" spc="-14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non-missing</a:t>
            </a:r>
            <a:r>
              <a:rPr sz="1867" spc="-167"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values</a:t>
            </a:r>
            <a:r>
              <a:rPr sz="1867" spc="-18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in</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a:t>
            </a:r>
            <a:r>
              <a:rPr sz="1867" spc="-127"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column</a:t>
            </a:r>
            <a:endParaRPr sz="1867" dirty="0">
              <a:latin typeface="Arial" panose="020B0604020202020204" pitchFamily="34" charset="0"/>
              <a:cs typeface="Arial" panose="020B0604020202020204" pitchFamily="34" charset="0"/>
            </a:endParaRPr>
          </a:p>
        </p:txBody>
      </p:sp>
      <p:sp>
        <p:nvSpPr>
          <p:cNvPr id="7" name="object 7"/>
          <p:cNvSpPr txBox="1">
            <a:spLocks noGrp="1"/>
          </p:cNvSpPr>
          <p:nvPr>
            <p:ph type="title"/>
          </p:nvPr>
        </p:nvSpPr>
        <p:spPr>
          <a:xfrm>
            <a:off x="461434" y="194415"/>
            <a:ext cx="7512431" cy="1107996"/>
          </a:xfrm>
          <a:prstGeom prst="rect">
            <a:avLst/>
          </a:prstGeom>
        </p:spPr>
        <p:txBody>
          <a:bodyPr vert="horz" wrap="square" lIns="0" tIns="0" rIns="0" bIns="0" rtlCol="0" anchor="ctr">
            <a:spAutoFit/>
          </a:bodyPr>
          <a:lstStyle/>
          <a:p>
            <a:pPr marL="16933" marR="6773">
              <a:lnSpc>
                <a:spcPct val="100000"/>
              </a:lnSpc>
            </a:pPr>
            <a:r>
              <a:rPr sz="3600" spc="-20" dirty="0">
                <a:latin typeface="Arial" panose="020B0604020202020204" pitchFamily="34" charset="0"/>
                <a:cs typeface="Arial" panose="020B0604020202020204" pitchFamily="34" charset="0"/>
              </a:rPr>
              <a:t>Data Imputation </a:t>
            </a:r>
            <a:br>
              <a:rPr lang="da-DK" sz="3600" spc="-20" dirty="0">
                <a:latin typeface="Arial" panose="020B0604020202020204" pitchFamily="34" charset="0"/>
                <a:cs typeface="Arial" panose="020B0604020202020204" pitchFamily="34" charset="0"/>
              </a:rPr>
            </a:br>
            <a:r>
              <a:rPr sz="3600" spc="-40" dirty="0">
                <a:latin typeface="Arial" panose="020B0604020202020204" pitchFamily="34" charset="0"/>
                <a:cs typeface="Arial" panose="020B0604020202020204" pitchFamily="34" charset="0"/>
              </a:rPr>
              <a:t>(Mean/Median)</a:t>
            </a:r>
            <a:r>
              <a:rPr sz="3600" spc="-227"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Values</a:t>
            </a:r>
          </a:p>
        </p:txBody>
      </p:sp>
      <p:sp>
        <p:nvSpPr>
          <p:cNvPr id="8" name="object 8"/>
          <p:cNvSpPr/>
          <p:nvPr/>
        </p:nvSpPr>
        <p:spPr>
          <a:xfrm>
            <a:off x="1391921" y="2084833"/>
            <a:ext cx="6313423" cy="1631695"/>
          </a:xfrm>
          <a:prstGeom prst="rect">
            <a:avLst/>
          </a:prstGeom>
          <a:blipFill>
            <a:blip r:embed="rId2" cstate="print"/>
            <a:stretch>
              <a:fillRect/>
            </a:stretch>
          </a:blipFill>
        </p:spPr>
        <p:txBody>
          <a:bodyPr wrap="square" lIns="0" tIns="0" rIns="0" bIns="0" rtlCol="0"/>
          <a:lstStyle/>
          <a:p>
            <a:endParaRPr sz="2400"/>
          </a:p>
        </p:txBody>
      </p:sp>
      <p:graphicFrame>
        <p:nvGraphicFramePr>
          <p:cNvPr id="9" name="object 9"/>
          <p:cNvGraphicFramePr>
            <a:graphicFrameLocks noGrp="1"/>
          </p:cNvGraphicFramePr>
          <p:nvPr/>
        </p:nvGraphicFramePr>
        <p:xfrm>
          <a:off x="469901" y="3699933"/>
          <a:ext cx="9314041" cy="2817704"/>
        </p:xfrm>
        <a:graphic>
          <a:graphicData uri="http://schemas.openxmlformats.org/drawingml/2006/table">
            <a:tbl>
              <a:tblPr firstRow="1" bandRow="1">
                <a:tableStyleId>{2D5ABB26-0587-4C30-8999-92F81FD0307C}</a:tableStyleId>
              </a:tblPr>
              <a:tblGrid>
                <a:gridCol w="4657021">
                  <a:extLst>
                    <a:ext uri="{9D8B030D-6E8A-4147-A177-3AD203B41FA5}">
                      <a16:colId xmlns:a16="http://schemas.microsoft.com/office/drawing/2014/main" val="20000"/>
                    </a:ext>
                  </a:extLst>
                </a:gridCol>
                <a:gridCol w="4657020">
                  <a:extLst>
                    <a:ext uri="{9D8B030D-6E8A-4147-A177-3AD203B41FA5}">
                      <a16:colId xmlns:a16="http://schemas.microsoft.com/office/drawing/2014/main" val="20001"/>
                    </a:ext>
                  </a:extLst>
                </a:gridCol>
              </a:tblGrid>
              <a:tr h="494452">
                <a:tc>
                  <a:txBody>
                    <a:bodyPr/>
                    <a:lstStyle/>
                    <a:p>
                      <a:pPr marL="85090">
                        <a:lnSpc>
                          <a:spcPct val="100000"/>
                        </a:lnSpc>
                        <a:spcBef>
                          <a:spcPts val="285"/>
                        </a:spcBef>
                      </a:pPr>
                      <a:r>
                        <a:rPr sz="1600" spc="25" dirty="0">
                          <a:solidFill>
                            <a:srgbClr val="FFFFFF"/>
                          </a:solidFill>
                          <a:latin typeface="Tahoma"/>
                          <a:cs typeface="Tahoma"/>
                        </a:rPr>
                        <a:t>Pros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tc>
                  <a:txBody>
                    <a:bodyPr/>
                    <a:lstStyle/>
                    <a:p>
                      <a:pPr marL="84455">
                        <a:lnSpc>
                          <a:spcPct val="100000"/>
                        </a:lnSpc>
                        <a:spcBef>
                          <a:spcPts val="285"/>
                        </a:spcBef>
                      </a:pPr>
                      <a:r>
                        <a:rPr sz="1600" spc="5" dirty="0">
                          <a:solidFill>
                            <a:srgbClr val="FFFFFF"/>
                          </a:solidFill>
                          <a:latin typeface="Tahoma"/>
                          <a:cs typeface="Tahoma"/>
                        </a:rPr>
                        <a:t>Cons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extLst>
                  <a:ext uri="{0D108BD9-81ED-4DB2-BD59-A6C34878D82A}">
                    <a16:rowId xmlns:a16="http://schemas.microsoft.com/office/drawing/2014/main" val="10000"/>
                  </a:ext>
                </a:extLst>
              </a:tr>
              <a:tr h="609600">
                <a:tc>
                  <a:txBody>
                    <a:bodyPr/>
                    <a:lstStyle/>
                    <a:p>
                      <a:pPr marL="85090">
                        <a:lnSpc>
                          <a:spcPct val="100000"/>
                        </a:lnSpc>
                        <a:spcBef>
                          <a:spcPts val="185"/>
                        </a:spcBef>
                      </a:pPr>
                      <a:r>
                        <a:rPr sz="1600" spc="5" dirty="0">
                          <a:solidFill>
                            <a:srgbClr val="313131"/>
                          </a:solidFill>
                          <a:latin typeface="Tahoma"/>
                          <a:cs typeface="Tahoma"/>
                        </a:rPr>
                        <a:t>Easy </a:t>
                      </a:r>
                      <a:r>
                        <a:rPr sz="1600" spc="-10" dirty="0">
                          <a:solidFill>
                            <a:srgbClr val="313131"/>
                          </a:solidFill>
                          <a:latin typeface="Tahoma"/>
                          <a:cs typeface="Tahoma"/>
                        </a:rPr>
                        <a:t>and</a:t>
                      </a:r>
                      <a:r>
                        <a:rPr sz="1600" spc="-229" dirty="0">
                          <a:solidFill>
                            <a:srgbClr val="313131"/>
                          </a:solidFill>
                          <a:latin typeface="Tahoma"/>
                          <a:cs typeface="Tahoma"/>
                        </a:rPr>
                        <a:t> </a:t>
                      </a:r>
                      <a:r>
                        <a:rPr sz="1600" spc="30" dirty="0">
                          <a:solidFill>
                            <a:srgbClr val="313131"/>
                          </a:solidFill>
                          <a:latin typeface="Tahoma"/>
                          <a:cs typeface="Tahoma"/>
                        </a:rPr>
                        <a:t>fast</a:t>
                      </a:r>
                      <a:endParaRPr sz="160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tc>
                  <a:txBody>
                    <a:bodyPr/>
                    <a:lstStyle/>
                    <a:p>
                      <a:pPr marL="84455" marR="111125">
                        <a:lnSpc>
                          <a:spcPct val="100000"/>
                        </a:lnSpc>
                        <a:spcBef>
                          <a:spcPts val="185"/>
                        </a:spcBef>
                      </a:pPr>
                      <a:r>
                        <a:rPr sz="1600" dirty="0">
                          <a:solidFill>
                            <a:srgbClr val="313131"/>
                          </a:solidFill>
                          <a:latin typeface="Tahoma"/>
                          <a:cs typeface="Tahoma"/>
                        </a:rPr>
                        <a:t>Doesn’t</a:t>
                      </a:r>
                      <a:r>
                        <a:rPr sz="1600" spc="-90" dirty="0">
                          <a:solidFill>
                            <a:srgbClr val="313131"/>
                          </a:solidFill>
                          <a:latin typeface="Tahoma"/>
                          <a:cs typeface="Tahoma"/>
                        </a:rPr>
                        <a:t> </a:t>
                      </a:r>
                      <a:r>
                        <a:rPr sz="1600" spc="10" dirty="0">
                          <a:solidFill>
                            <a:srgbClr val="313131"/>
                          </a:solidFill>
                          <a:latin typeface="Tahoma"/>
                          <a:cs typeface="Tahoma"/>
                        </a:rPr>
                        <a:t>factor</a:t>
                      </a:r>
                      <a:r>
                        <a:rPr sz="1600" spc="-85" dirty="0">
                          <a:solidFill>
                            <a:srgbClr val="313131"/>
                          </a:solidFill>
                          <a:latin typeface="Tahoma"/>
                          <a:cs typeface="Tahoma"/>
                        </a:rPr>
                        <a:t> </a:t>
                      </a:r>
                      <a:r>
                        <a:rPr sz="1600" spc="25" dirty="0">
                          <a:solidFill>
                            <a:srgbClr val="313131"/>
                          </a:solidFill>
                          <a:latin typeface="Tahoma"/>
                          <a:cs typeface="Tahoma"/>
                        </a:rPr>
                        <a:t>the</a:t>
                      </a:r>
                      <a:r>
                        <a:rPr sz="1600" spc="-90" dirty="0">
                          <a:solidFill>
                            <a:srgbClr val="313131"/>
                          </a:solidFill>
                          <a:latin typeface="Tahoma"/>
                          <a:cs typeface="Tahoma"/>
                        </a:rPr>
                        <a:t> </a:t>
                      </a:r>
                      <a:r>
                        <a:rPr sz="1600" spc="-5" dirty="0">
                          <a:solidFill>
                            <a:srgbClr val="313131"/>
                          </a:solidFill>
                          <a:latin typeface="Tahoma"/>
                          <a:cs typeface="Tahoma"/>
                        </a:rPr>
                        <a:t>correlations</a:t>
                      </a:r>
                      <a:r>
                        <a:rPr sz="1600" spc="-90" dirty="0">
                          <a:solidFill>
                            <a:srgbClr val="313131"/>
                          </a:solidFill>
                          <a:latin typeface="Tahoma"/>
                          <a:cs typeface="Tahoma"/>
                        </a:rPr>
                        <a:t> </a:t>
                      </a:r>
                      <a:r>
                        <a:rPr sz="1600" spc="10" dirty="0">
                          <a:solidFill>
                            <a:srgbClr val="313131"/>
                          </a:solidFill>
                          <a:latin typeface="Tahoma"/>
                          <a:cs typeface="Tahoma"/>
                        </a:rPr>
                        <a:t>between</a:t>
                      </a:r>
                      <a:r>
                        <a:rPr sz="1600" spc="-95" dirty="0">
                          <a:solidFill>
                            <a:srgbClr val="313131"/>
                          </a:solidFill>
                          <a:latin typeface="Tahoma"/>
                          <a:cs typeface="Tahoma"/>
                        </a:rPr>
                        <a:t> </a:t>
                      </a:r>
                      <a:r>
                        <a:rPr sz="1600" spc="-5" dirty="0">
                          <a:solidFill>
                            <a:srgbClr val="313131"/>
                          </a:solidFill>
                          <a:latin typeface="Tahoma"/>
                          <a:cs typeface="Tahoma"/>
                        </a:rPr>
                        <a:t>features.  </a:t>
                      </a:r>
                      <a:r>
                        <a:rPr sz="1600" spc="-35" dirty="0">
                          <a:solidFill>
                            <a:srgbClr val="313131"/>
                          </a:solidFill>
                          <a:latin typeface="Tahoma"/>
                          <a:cs typeface="Tahoma"/>
                        </a:rPr>
                        <a:t>It</a:t>
                      </a:r>
                      <a:r>
                        <a:rPr sz="1600" spc="-75" dirty="0">
                          <a:solidFill>
                            <a:srgbClr val="313131"/>
                          </a:solidFill>
                          <a:latin typeface="Tahoma"/>
                          <a:cs typeface="Tahoma"/>
                        </a:rPr>
                        <a:t> </a:t>
                      </a:r>
                      <a:r>
                        <a:rPr sz="1600" spc="15" dirty="0">
                          <a:solidFill>
                            <a:srgbClr val="313131"/>
                          </a:solidFill>
                          <a:latin typeface="Tahoma"/>
                          <a:cs typeface="Tahoma"/>
                        </a:rPr>
                        <a:t>only</a:t>
                      </a:r>
                      <a:r>
                        <a:rPr sz="1600" spc="-110" dirty="0">
                          <a:solidFill>
                            <a:srgbClr val="313131"/>
                          </a:solidFill>
                          <a:latin typeface="Tahoma"/>
                          <a:cs typeface="Tahoma"/>
                        </a:rPr>
                        <a:t> </a:t>
                      </a:r>
                      <a:r>
                        <a:rPr sz="1600" spc="5" dirty="0">
                          <a:solidFill>
                            <a:srgbClr val="313131"/>
                          </a:solidFill>
                          <a:latin typeface="Tahoma"/>
                          <a:cs typeface="Tahoma"/>
                        </a:rPr>
                        <a:t>works</a:t>
                      </a:r>
                      <a:r>
                        <a:rPr sz="1600" spc="-90" dirty="0">
                          <a:solidFill>
                            <a:srgbClr val="313131"/>
                          </a:solidFill>
                          <a:latin typeface="Tahoma"/>
                          <a:cs typeface="Tahoma"/>
                        </a:rPr>
                        <a:t> </a:t>
                      </a:r>
                      <a:r>
                        <a:rPr sz="1600" dirty="0">
                          <a:solidFill>
                            <a:srgbClr val="313131"/>
                          </a:solidFill>
                          <a:latin typeface="Tahoma"/>
                          <a:cs typeface="Tahoma"/>
                        </a:rPr>
                        <a:t>on</a:t>
                      </a:r>
                      <a:r>
                        <a:rPr sz="1600" spc="-105" dirty="0">
                          <a:solidFill>
                            <a:srgbClr val="313131"/>
                          </a:solidFill>
                          <a:latin typeface="Tahoma"/>
                          <a:cs typeface="Tahoma"/>
                        </a:rPr>
                        <a:t> </a:t>
                      </a:r>
                      <a:r>
                        <a:rPr sz="1600" spc="25" dirty="0">
                          <a:solidFill>
                            <a:srgbClr val="313131"/>
                          </a:solidFill>
                          <a:latin typeface="Tahoma"/>
                          <a:cs typeface="Tahoma"/>
                        </a:rPr>
                        <a:t>the</a:t>
                      </a:r>
                      <a:r>
                        <a:rPr sz="1600" spc="-100" dirty="0">
                          <a:solidFill>
                            <a:srgbClr val="313131"/>
                          </a:solidFill>
                          <a:latin typeface="Tahoma"/>
                          <a:cs typeface="Tahoma"/>
                        </a:rPr>
                        <a:t> </a:t>
                      </a:r>
                      <a:r>
                        <a:rPr sz="1600" spc="-20" dirty="0">
                          <a:solidFill>
                            <a:srgbClr val="313131"/>
                          </a:solidFill>
                          <a:latin typeface="Tahoma"/>
                          <a:cs typeface="Tahoma"/>
                        </a:rPr>
                        <a:t>column</a:t>
                      </a:r>
                      <a:r>
                        <a:rPr sz="1600" spc="-105" dirty="0">
                          <a:solidFill>
                            <a:srgbClr val="313131"/>
                          </a:solidFill>
                          <a:latin typeface="Tahoma"/>
                          <a:cs typeface="Tahoma"/>
                        </a:rPr>
                        <a:t> </a:t>
                      </a:r>
                      <a:r>
                        <a:rPr sz="1600" spc="5" dirty="0">
                          <a:solidFill>
                            <a:srgbClr val="313131"/>
                          </a:solidFill>
                          <a:latin typeface="Tahoma"/>
                          <a:cs typeface="Tahoma"/>
                        </a:rPr>
                        <a:t>level</a:t>
                      </a:r>
                      <a:endParaRPr sz="160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1"/>
                  </a:ext>
                </a:extLst>
              </a:tr>
              <a:tr h="609600">
                <a:tc>
                  <a:txBody>
                    <a:bodyPr/>
                    <a:lstStyle/>
                    <a:p>
                      <a:pPr marL="85090">
                        <a:lnSpc>
                          <a:spcPct val="100000"/>
                        </a:lnSpc>
                        <a:spcBef>
                          <a:spcPts val="285"/>
                        </a:spcBef>
                      </a:pPr>
                      <a:r>
                        <a:rPr sz="1600" spc="-25" dirty="0">
                          <a:solidFill>
                            <a:srgbClr val="313131"/>
                          </a:solidFill>
                          <a:latin typeface="Tahoma"/>
                          <a:cs typeface="Tahoma"/>
                        </a:rPr>
                        <a:t>Works</a:t>
                      </a:r>
                      <a:r>
                        <a:rPr sz="1600" spc="-105" dirty="0">
                          <a:solidFill>
                            <a:srgbClr val="313131"/>
                          </a:solidFill>
                          <a:latin typeface="Tahoma"/>
                          <a:cs typeface="Tahoma"/>
                        </a:rPr>
                        <a:t> </a:t>
                      </a:r>
                      <a:r>
                        <a:rPr sz="1600" spc="20" dirty="0">
                          <a:solidFill>
                            <a:srgbClr val="313131"/>
                          </a:solidFill>
                          <a:latin typeface="Tahoma"/>
                          <a:cs typeface="Tahoma"/>
                        </a:rPr>
                        <a:t>well</a:t>
                      </a:r>
                      <a:r>
                        <a:rPr sz="1600" spc="-105" dirty="0">
                          <a:solidFill>
                            <a:srgbClr val="313131"/>
                          </a:solidFill>
                          <a:latin typeface="Tahoma"/>
                          <a:cs typeface="Tahoma"/>
                        </a:rPr>
                        <a:t> </a:t>
                      </a:r>
                      <a:r>
                        <a:rPr sz="1600" spc="35" dirty="0">
                          <a:solidFill>
                            <a:srgbClr val="313131"/>
                          </a:solidFill>
                          <a:latin typeface="Tahoma"/>
                          <a:cs typeface="Tahoma"/>
                        </a:rPr>
                        <a:t>with</a:t>
                      </a:r>
                      <a:r>
                        <a:rPr sz="1600" spc="-110" dirty="0">
                          <a:solidFill>
                            <a:srgbClr val="313131"/>
                          </a:solidFill>
                          <a:latin typeface="Tahoma"/>
                          <a:cs typeface="Tahoma"/>
                        </a:rPr>
                        <a:t> </a:t>
                      </a:r>
                      <a:r>
                        <a:rPr sz="1600" spc="-5" dirty="0">
                          <a:solidFill>
                            <a:srgbClr val="313131"/>
                          </a:solidFill>
                          <a:latin typeface="Tahoma"/>
                          <a:cs typeface="Tahoma"/>
                        </a:rPr>
                        <a:t>small</a:t>
                      </a:r>
                      <a:r>
                        <a:rPr sz="1600" spc="-90" dirty="0">
                          <a:solidFill>
                            <a:srgbClr val="313131"/>
                          </a:solidFill>
                          <a:latin typeface="Tahoma"/>
                          <a:cs typeface="Tahoma"/>
                        </a:rPr>
                        <a:t> </a:t>
                      </a:r>
                      <a:r>
                        <a:rPr sz="1600" spc="-5" dirty="0">
                          <a:solidFill>
                            <a:srgbClr val="313131"/>
                          </a:solidFill>
                          <a:latin typeface="Tahoma"/>
                          <a:cs typeface="Tahoma"/>
                        </a:rPr>
                        <a:t>numerical</a:t>
                      </a:r>
                      <a:r>
                        <a:rPr sz="1600" spc="-105" dirty="0">
                          <a:solidFill>
                            <a:srgbClr val="313131"/>
                          </a:solidFill>
                          <a:latin typeface="Tahoma"/>
                          <a:cs typeface="Tahoma"/>
                        </a:rPr>
                        <a:t> </a:t>
                      </a:r>
                      <a:r>
                        <a:rPr sz="1600" spc="10" dirty="0">
                          <a:solidFill>
                            <a:srgbClr val="313131"/>
                          </a:solidFill>
                          <a:latin typeface="Tahoma"/>
                          <a:cs typeface="Tahoma"/>
                        </a:rPr>
                        <a:t>datasets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227329">
                        <a:lnSpc>
                          <a:spcPct val="100000"/>
                        </a:lnSpc>
                        <a:spcBef>
                          <a:spcPts val="285"/>
                        </a:spcBef>
                      </a:pPr>
                      <a:r>
                        <a:rPr sz="1600" spc="-10" dirty="0">
                          <a:solidFill>
                            <a:srgbClr val="313131"/>
                          </a:solidFill>
                          <a:latin typeface="Tahoma"/>
                          <a:cs typeface="Tahoma"/>
                        </a:rPr>
                        <a:t>Will </a:t>
                      </a:r>
                      <a:r>
                        <a:rPr sz="1600" spc="15" dirty="0">
                          <a:solidFill>
                            <a:srgbClr val="313131"/>
                          </a:solidFill>
                          <a:latin typeface="Tahoma"/>
                          <a:cs typeface="Tahoma"/>
                        </a:rPr>
                        <a:t>give </a:t>
                      </a:r>
                      <a:r>
                        <a:rPr sz="1600" spc="-10" dirty="0">
                          <a:solidFill>
                            <a:srgbClr val="313131"/>
                          </a:solidFill>
                          <a:latin typeface="Tahoma"/>
                          <a:cs typeface="Tahoma"/>
                        </a:rPr>
                        <a:t>poor </a:t>
                      </a:r>
                      <a:r>
                        <a:rPr sz="1600" spc="10" dirty="0">
                          <a:solidFill>
                            <a:srgbClr val="313131"/>
                          </a:solidFill>
                          <a:latin typeface="Tahoma"/>
                          <a:cs typeface="Tahoma"/>
                        </a:rPr>
                        <a:t>results </a:t>
                      </a:r>
                      <a:r>
                        <a:rPr sz="1600" dirty="0">
                          <a:solidFill>
                            <a:srgbClr val="313131"/>
                          </a:solidFill>
                          <a:latin typeface="Tahoma"/>
                          <a:cs typeface="Tahoma"/>
                        </a:rPr>
                        <a:t>on </a:t>
                      </a:r>
                      <a:r>
                        <a:rPr sz="1600" spc="-10" dirty="0">
                          <a:solidFill>
                            <a:srgbClr val="313131"/>
                          </a:solidFill>
                          <a:latin typeface="Tahoma"/>
                          <a:cs typeface="Tahoma"/>
                        </a:rPr>
                        <a:t>encoded </a:t>
                      </a:r>
                      <a:r>
                        <a:rPr sz="1600" dirty="0">
                          <a:solidFill>
                            <a:srgbClr val="313131"/>
                          </a:solidFill>
                          <a:latin typeface="Tahoma"/>
                          <a:cs typeface="Tahoma"/>
                        </a:rPr>
                        <a:t>categorical  </a:t>
                      </a:r>
                      <a:r>
                        <a:rPr sz="1600" spc="10" dirty="0">
                          <a:solidFill>
                            <a:srgbClr val="313131"/>
                          </a:solidFill>
                          <a:latin typeface="Tahoma"/>
                          <a:cs typeface="Tahoma"/>
                        </a:rPr>
                        <a:t>features</a:t>
                      </a:r>
                      <a:r>
                        <a:rPr sz="1600" spc="-85" dirty="0">
                          <a:solidFill>
                            <a:srgbClr val="313131"/>
                          </a:solidFill>
                          <a:latin typeface="Tahoma"/>
                          <a:cs typeface="Tahoma"/>
                        </a:rPr>
                        <a:t> </a:t>
                      </a:r>
                      <a:r>
                        <a:rPr sz="1600" spc="-35" dirty="0">
                          <a:solidFill>
                            <a:srgbClr val="313131"/>
                          </a:solidFill>
                          <a:latin typeface="Tahoma"/>
                          <a:cs typeface="Tahoma"/>
                        </a:rPr>
                        <a:t>(do</a:t>
                      </a:r>
                      <a:r>
                        <a:rPr sz="1600" spc="-95" dirty="0">
                          <a:solidFill>
                            <a:srgbClr val="313131"/>
                          </a:solidFill>
                          <a:latin typeface="Tahoma"/>
                          <a:cs typeface="Tahoma"/>
                        </a:rPr>
                        <a:t> </a:t>
                      </a:r>
                      <a:r>
                        <a:rPr sz="1600" spc="-30" dirty="0">
                          <a:solidFill>
                            <a:srgbClr val="313131"/>
                          </a:solidFill>
                          <a:latin typeface="Tahoma"/>
                          <a:cs typeface="Tahoma"/>
                        </a:rPr>
                        <a:t>NOT</a:t>
                      </a:r>
                      <a:r>
                        <a:rPr sz="1600" spc="-90" dirty="0">
                          <a:solidFill>
                            <a:srgbClr val="313131"/>
                          </a:solidFill>
                          <a:latin typeface="Tahoma"/>
                          <a:cs typeface="Tahoma"/>
                        </a:rPr>
                        <a:t> </a:t>
                      </a:r>
                      <a:r>
                        <a:rPr sz="1600" spc="10" dirty="0">
                          <a:solidFill>
                            <a:srgbClr val="313131"/>
                          </a:solidFill>
                          <a:latin typeface="Tahoma"/>
                          <a:cs typeface="Tahoma"/>
                        </a:rPr>
                        <a:t>use</a:t>
                      </a:r>
                      <a:r>
                        <a:rPr sz="1600" spc="-80" dirty="0">
                          <a:solidFill>
                            <a:srgbClr val="313131"/>
                          </a:solidFill>
                          <a:latin typeface="Tahoma"/>
                          <a:cs typeface="Tahoma"/>
                        </a:rPr>
                        <a:t> </a:t>
                      </a:r>
                      <a:r>
                        <a:rPr sz="1600" spc="40" dirty="0">
                          <a:solidFill>
                            <a:srgbClr val="313131"/>
                          </a:solidFill>
                          <a:latin typeface="Tahoma"/>
                          <a:cs typeface="Tahoma"/>
                        </a:rPr>
                        <a:t>it</a:t>
                      </a:r>
                      <a:r>
                        <a:rPr sz="1600" spc="-85" dirty="0">
                          <a:solidFill>
                            <a:srgbClr val="313131"/>
                          </a:solidFill>
                          <a:latin typeface="Tahoma"/>
                          <a:cs typeface="Tahoma"/>
                        </a:rPr>
                        <a:t> </a:t>
                      </a:r>
                      <a:r>
                        <a:rPr sz="1600" dirty="0">
                          <a:solidFill>
                            <a:srgbClr val="313131"/>
                          </a:solidFill>
                          <a:latin typeface="Tahoma"/>
                          <a:cs typeface="Tahoma"/>
                        </a:rPr>
                        <a:t>on</a:t>
                      </a:r>
                      <a:r>
                        <a:rPr sz="1600" spc="-85" dirty="0">
                          <a:solidFill>
                            <a:srgbClr val="313131"/>
                          </a:solidFill>
                          <a:latin typeface="Tahoma"/>
                          <a:cs typeface="Tahoma"/>
                        </a:rPr>
                        <a:t> </a:t>
                      </a:r>
                      <a:r>
                        <a:rPr sz="1600" dirty="0">
                          <a:solidFill>
                            <a:srgbClr val="313131"/>
                          </a:solidFill>
                          <a:latin typeface="Tahoma"/>
                          <a:cs typeface="Tahoma"/>
                        </a:rPr>
                        <a:t>categorical</a:t>
                      </a:r>
                      <a:r>
                        <a:rPr sz="1600" spc="-105" dirty="0">
                          <a:solidFill>
                            <a:srgbClr val="313131"/>
                          </a:solidFill>
                          <a:latin typeface="Tahoma"/>
                          <a:cs typeface="Tahoma"/>
                        </a:rPr>
                        <a:t> </a:t>
                      </a:r>
                      <a:r>
                        <a:rPr sz="1600" spc="-5" dirty="0">
                          <a:solidFill>
                            <a:srgbClr val="313131"/>
                          </a:solidFill>
                          <a:latin typeface="Tahoma"/>
                          <a:cs typeface="Tahoma"/>
                        </a:rPr>
                        <a:t>features)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2"/>
                  </a:ext>
                </a:extLst>
              </a:tr>
              <a:tr h="494452">
                <a:tc>
                  <a:txBody>
                    <a:bodyPr/>
                    <a:lstStyle/>
                    <a:p>
                      <a:endParaRPr sz="1600">
                        <a:latin typeface="Tahoma"/>
                        <a:cs typeface="Tahom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CCE"/>
                    </a:solidFill>
                  </a:tcPr>
                </a:tc>
                <a:tc>
                  <a:txBody>
                    <a:bodyPr/>
                    <a:lstStyle/>
                    <a:p>
                      <a:pPr marL="84455">
                        <a:lnSpc>
                          <a:spcPct val="100000"/>
                        </a:lnSpc>
                        <a:spcBef>
                          <a:spcPts val="285"/>
                        </a:spcBef>
                      </a:pPr>
                      <a:r>
                        <a:rPr sz="1600" spc="15" dirty="0">
                          <a:solidFill>
                            <a:srgbClr val="313131"/>
                          </a:solidFill>
                          <a:latin typeface="Tahoma"/>
                          <a:cs typeface="Tahoma"/>
                        </a:rPr>
                        <a:t>Not </a:t>
                      </a:r>
                      <a:r>
                        <a:rPr sz="1600" spc="10" dirty="0">
                          <a:solidFill>
                            <a:srgbClr val="313131"/>
                          </a:solidFill>
                          <a:latin typeface="Tahoma"/>
                          <a:cs typeface="Tahoma"/>
                        </a:rPr>
                        <a:t>very</a:t>
                      </a:r>
                      <a:r>
                        <a:rPr sz="1600" spc="-240" dirty="0">
                          <a:solidFill>
                            <a:srgbClr val="313131"/>
                          </a:solidFill>
                          <a:latin typeface="Tahoma"/>
                          <a:cs typeface="Tahoma"/>
                        </a:rPr>
                        <a:t> </a:t>
                      </a:r>
                      <a:r>
                        <a:rPr sz="1600" spc="-10" dirty="0">
                          <a:solidFill>
                            <a:srgbClr val="313131"/>
                          </a:solidFill>
                          <a:latin typeface="Tahoma"/>
                          <a:cs typeface="Tahoma"/>
                        </a:rPr>
                        <a:t>accurate</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3"/>
                  </a:ext>
                </a:extLst>
              </a:tr>
              <a:tr h="609600">
                <a:tc>
                  <a:txBody>
                    <a:bodyPr/>
                    <a:lstStyle/>
                    <a:p>
                      <a:endParaRPr sz="1600">
                        <a:latin typeface="Tahoma"/>
                        <a:cs typeface="Tahom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600075">
                        <a:lnSpc>
                          <a:spcPct val="100000"/>
                        </a:lnSpc>
                        <a:spcBef>
                          <a:spcPts val="285"/>
                        </a:spcBef>
                      </a:pPr>
                      <a:r>
                        <a:rPr sz="1600" dirty="0">
                          <a:solidFill>
                            <a:srgbClr val="313131"/>
                          </a:solidFill>
                          <a:latin typeface="Tahoma"/>
                          <a:cs typeface="Tahoma"/>
                        </a:rPr>
                        <a:t>Doesn’t</a:t>
                      </a:r>
                      <a:r>
                        <a:rPr sz="1600" spc="-100" dirty="0">
                          <a:solidFill>
                            <a:srgbClr val="313131"/>
                          </a:solidFill>
                          <a:latin typeface="Tahoma"/>
                          <a:cs typeface="Tahoma"/>
                        </a:rPr>
                        <a:t> </a:t>
                      </a:r>
                      <a:r>
                        <a:rPr sz="1600" spc="-10" dirty="0">
                          <a:solidFill>
                            <a:srgbClr val="313131"/>
                          </a:solidFill>
                          <a:latin typeface="Tahoma"/>
                          <a:cs typeface="Tahoma"/>
                        </a:rPr>
                        <a:t>account</a:t>
                      </a:r>
                      <a:r>
                        <a:rPr sz="1600" spc="-110" dirty="0">
                          <a:solidFill>
                            <a:srgbClr val="313131"/>
                          </a:solidFill>
                          <a:latin typeface="Tahoma"/>
                          <a:cs typeface="Tahoma"/>
                        </a:rPr>
                        <a:t> </a:t>
                      </a:r>
                      <a:r>
                        <a:rPr sz="1600" spc="10" dirty="0">
                          <a:solidFill>
                            <a:srgbClr val="313131"/>
                          </a:solidFill>
                          <a:latin typeface="Tahoma"/>
                          <a:cs typeface="Tahoma"/>
                        </a:rPr>
                        <a:t>for</a:t>
                      </a:r>
                      <a:r>
                        <a:rPr sz="1600" spc="-85" dirty="0">
                          <a:solidFill>
                            <a:srgbClr val="313131"/>
                          </a:solidFill>
                          <a:latin typeface="Tahoma"/>
                          <a:cs typeface="Tahoma"/>
                        </a:rPr>
                        <a:t> </a:t>
                      </a:r>
                      <a:r>
                        <a:rPr sz="1600" spc="25" dirty="0">
                          <a:solidFill>
                            <a:srgbClr val="313131"/>
                          </a:solidFill>
                          <a:latin typeface="Tahoma"/>
                          <a:cs typeface="Tahoma"/>
                        </a:rPr>
                        <a:t>the</a:t>
                      </a:r>
                      <a:r>
                        <a:rPr sz="1600" spc="-100" dirty="0">
                          <a:solidFill>
                            <a:srgbClr val="313131"/>
                          </a:solidFill>
                          <a:latin typeface="Tahoma"/>
                          <a:cs typeface="Tahoma"/>
                        </a:rPr>
                        <a:t> </a:t>
                      </a:r>
                      <a:r>
                        <a:rPr sz="1600" spc="10" dirty="0">
                          <a:solidFill>
                            <a:srgbClr val="313131"/>
                          </a:solidFill>
                          <a:latin typeface="Tahoma"/>
                          <a:cs typeface="Tahoma"/>
                        </a:rPr>
                        <a:t>uncertainty</a:t>
                      </a:r>
                      <a:r>
                        <a:rPr sz="1600" spc="-110" dirty="0">
                          <a:solidFill>
                            <a:srgbClr val="313131"/>
                          </a:solidFill>
                          <a:latin typeface="Tahoma"/>
                          <a:cs typeface="Tahoma"/>
                        </a:rPr>
                        <a:t> </a:t>
                      </a:r>
                      <a:r>
                        <a:rPr sz="1600" spc="10" dirty="0">
                          <a:solidFill>
                            <a:srgbClr val="313131"/>
                          </a:solidFill>
                          <a:latin typeface="Tahoma"/>
                          <a:cs typeface="Tahoma"/>
                        </a:rPr>
                        <a:t>in</a:t>
                      </a:r>
                      <a:r>
                        <a:rPr sz="1600" spc="-90" dirty="0">
                          <a:solidFill>
                            <a:srgbClr val="313131"/>
                          </a:solidFill>
                          <a:latin typeface="Tahoma"/>
                          <a:cs typeface="Tahoma"/>
                        </a:rPr>
                        <a:t> </a:t>
                      </a:r>
                      <a:r>
                        <a:rPr sz="1600" spc="25" dirty="0">
                          <a:solidFill>
                            <a:srgbClr val="313131"/>
                          </a:solidFill>
                          <a:latin typeface="Tahoma"/>
                          <a:cs typeface="Tahoma"/>
                        </a:rPr>
                        <a:t>the  </a:t>
                      </a:r>
                      <a:r>
                        <a:rPr sz="1600" spc="5" dirty="0">
                          <a:solidFill>
                            <a:srgbClr val="313131"/>
                          </a:solidFill>
                          <a:latin typeface="Tahoma"/>
                          <a:cs typeface="Tahoma"/>
                        </a:rPr>
                        <a:t>imputations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4"/>
                  </a:ext>
                </a:extLst>
              </a:tr>
            </a:tbl>
          </a:graphicData>
        </a:graphic>
      </p:graphicFrame>
      <p:sp>
        <p:nvSpPr>
          <p:cNvPr id="10" name="object 10"/>
          <p:cNvSpPr/>
          <p:nvPr/>
        </p:nvSpPr>
        <p:spPr>
          <a:xfrm>
            <a:off x="1398015" y="2074671"/>
            <a:ext cx="2487908" cy="1631695"/>
          </a:xfrm>
          <a:prstGeom prst="rect">
            <a:avLst/>
          </a:prstGeom>
          <a:blipFill>
            <a:blip r:embed="rId3" cstate="print"/>
            <a:stretch>
              <a:fillRect/>
            </a:stretch>
          </a:blipFill>
        </p:spPr>
        <p:txBody>
          <a:bodyPr wrap="square" lIns="0" tIns="0" rIns="0" bIns="0" rtlCol="0"/>
          <a:lstStyle/>
          <a:p>
            <a:endParaRPr sz="2400"/>
          </a:p>
        </p:txBody>
      </p:sp>
      <p:sp>
        <p:nvSpPr>
          <p:cNvPr id="11" name="object 11"/>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D78DF5E4-095C-4F3C-A016-5F4C2B9BC69D}"/>
              </a:ext>
            </a:extLst>
          </p:cNvPr>
          <p:cNvSpPr>
            <a:spLocks noGrp="1"/>
          </p:cNvSpPr>
          <p:nvPr>
            <p:ph type="sldNum" sz="quarter" idx="12"/>
          </p:nvPr>
        </p:nvSpPr>
        <p:spPr/>
        <p:txBody>
          <a:bodyPr/>
          <a:lstStyle/>
          <a:p>
            <a:pPr>
              <a:defRPr/>
            </a:pPr>
            <a:fld id="{85D4D257-4F1A-5B4F-8BE3-C5A8F8A780E1}" type="slidenum">
              <a:rPr lang="en-US" smtClean="0"/>
              <a:pPr>
                <a:defRPr/>
              </a:pPr>
              <a:t>20</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bject 6"/>
          <p:cNvSpPr txBox="1"/>
          <p:nvPr/>
        </p:nvSpPr>
        <p:spPr>
          <a:xfrm>
            <a:off x="701212" y="1670049"/>
            <a:ext cx="7690273" cy="728533"/>
          </a:xfrm>
          <a:prstGeom prst="rect">
            <a:avLst/>
          </a:prstGeom>
        </p:spPr>
        <p:txBody>
          <a:bodyPr vert="horz" wrap="square" lIns="0" tIns="0" rIns="0" bIns="0" rtlCol="0">
            <a:spAutoFit/>
          </a:bodyPr>
          <a:lstStyle/>
          <a:p>
            <a:pPr marL="16933"/>
            <a:r>
              <a:rPr sz="1867" spc="27" dirty="0">
                <a:solidFill>
                  <a:srgbClr val="313131"/>
                </a:solidFill>
                <a:latin typeface="Arial" panose="020B0604020202020204" pitchFamily="34" charset="0"/>
                <a:cs typeface="Arial" panose="020B0604020202020204" pitchFamily="34" charset="0"/>
              </a:rPr>
              <a:t>Most</a:t>
            </a:r>
            <a:r>
              <a:rPr sz="1867" spc="-152"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Frequent</a:t>
            </a:r>
            <a:r>
              <a:rPr sz="1867" spc="-152"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statistical</a:t>
            </a:r>
            <a:r>
              <a:rPr sz="1867" spc="-18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strategy</a:t>
            </a:r>
            <a:r>
              <a:rPr sz="1867" spc="-16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2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impute</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missing</a:t>
            </a:r>
            <a:r>
              <a:rPr sz="1867" spc="-147"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values</a:t>
            </a:r>
            <a:endParaRPr sz="1867" dirty="0">
              <a:latin typeface="Arial" panose="020B0604020202020204" pitchFamily="34" charset="0"/>
              <a:cs typeface="Arial" panose="020B0604020202020204" pitchFamily="34" charset="0"/>
            </a:endParaRPr>
          </a:p>
          <a:p>
            <a:pPr marL="16933">
              <a:spcBef>
                <a:spcPts val="1233"/>
              </a:spcBef>
            </a:pPr>
            <a:r>
              <a:rPr sz="1867" dirty="0">
                <a:solidFill>
                  <a:srgbClr val="313131"/>
                </a:solidFill>
                <a:latin typeface="Arial" panose="020B0604020202020204" pitchFamily="34" charset="0"/>
                <a:cs typeface="Arial" panose="020B0604020202020204" pitchFamily="34" charset="0"/>
              </a:rPr>
              <a:t>Replacing</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missing</a:t>
            </a:r>
            <a:r>
              <a:rPr sz="1867" spc="-16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with</a:t>
            </a:r>
            <a:r>
              <a:rPr sz="1867" spc="-14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2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most</a:t>
            </a:r>
            <a:r>
              <a:rPr sz="1867" spc="-17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frequent</a:t>
            </a:r>
            <a:r>
              <a:rPr sz="1867" spc="-152"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values</a:t>
            </a:r>
            <a:r>
              <a:rPr sz="1867" spc="-18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within</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each</a:t>
            </a:r>
            <a:r>
              <a:rPr sz="1867" spc="-152"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column</a:t>
            </a:r>
            <a:endParaRPr sz="1867" dirty="0">
              <a:latin typeface="Arial" panose="020B0604020202020204" pitchFamily="34" charset="0"/>
              <a:cs typeface="Arial" panose="020B0604020202020204" pitchFamily="34" charset="0"/>
            </a:endParaRPr>
          </a:p>
        </p:txBody>
      </p:sp>
      <p:sp>
        <p:nvSpPr>
          <p:cNvPr id="7" name="object 7"/>
          <p:cNvSpPr txBox="1"/>
          <p:nvPr/>
        </p:nvSpPr>
        <p:spPr>
          <a:xfrm>
            <a:off x="701211" y="4256744"/>
            <a:ext cx="8265160" cy="647485"/>
          </a:xfrm>
          <a:prstGeom prst="rect">
            <a:avLst/>
          </a:prstGeom>
        </p:spPr>
        <p:txBody>
          <a:bodyPr vert="horz" wrap="square" lIns="0" tIns="0" rIns="0" bIns="0" rtlCol="0">
            <a:spAutoFit/>
          </a:bodyPr>
          <a:lstStyle/>
          <a:p>
            <a:pPr marL="16933" marR="6773">
              <a:lnSpc>
                <a:spcPct val="119300"/>
              </a:lnSpc>
            </a:pPr>
            <a:r>
              <a:rPr sz="1867" spc="-13" dirty="0">
                <a:solidFill>
                  <a:srgbClr val="313131"/>
                </a:solidFill>
                <a:latin typeface="Arial" panose="020B0604020202020204" pitchFamily="34" charset="0"/>
                <a:cs typeface="Arial" panose="020B0604020202020204" pitchFamily="34" charset="0"/>
              </a:rPr>
              <a:t>Zero</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Constant</a:t>
            </a:r>
            <a:r>
              <a:rPr sz="1867" spc="-17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imputation</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replaces</a:t>
            </a:r>
            <a:r>
              <a:rPr sz="1867" spc="-16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missing</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values</a:t>
            </a:r>
            <a:r>
              <a:rPr sz="1867" spc="-160" dirty="0">
                <a:solidFill>
                  <a:srgbClr val="313131"/>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with</a:t>
            </a:r>
            <a:r>
              <a:rPr sz="1867" spc="-14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either</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zero</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any  </a:t>
            </a:r>
            <a:r>
              <a:rPr sz="1867" spc="7" dirty="0">
                <a:solidFill>
                  <a:srgbClr val="313131"/>
                </a:solidFill>
                <a:latin typeface="Arial" panose="020B0604020202020204" pitchFamily="34" charset="0"/>
                <a:cs typeface="Arial" panose="020B0604020202020204" pitchFamily="34" charset="0"/>
              </a:rPr>
              <a:t>constant</a:t>
            </a:r>
            <a:r>
              <a:rPr sz="1867" spc="-18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value</a:t>
            </a:r>
            <a:r>
              <a:rPr sz="1867" spc="-18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4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specify</a:t>
            </a:r>
            <a:endParaRPr sz="1867" dirty="0">
              <a:latin typeface="Arial" panose="020B0604020202020204" pitchFamily="34" charset="0"/>
              <a:cs typeface="Arial" panose="020B0604020202020204" pitchFamily="34" charset="0"/>
            </a:endParaRPr>
          </a:p>
        </p:txBody>
      </p:sp>
      <p:sp>
        <p:nvSpPr>
          <p:cNvPr id="8" name="object 8"/>
          <p:cNvSpPr txBox="1">
            <a:spLocks noGrp="1"/>
          </p:cNvSpPr>
          <p:nvPr>
            <p:ph type="title"/>
          </p:nvPr>
        </p:nvSpPr>
        <p:spPr>
          <a:xfrm>
            <a:off x="461435" y="255971"/>
            <a:ext cx="7646564" cy="984885"/>
          </a:xfrm>
          <a:prstGeom prst="rect">
            <a:avLst/>
          </a:prstGeom>
        </p:spPr>
        <p:txBody>
          <a:bodyPr vert="horz" wrap="square" lIns="0" tIns="0" rIns="0" bIns="0" rtlCol="0" anchor="ctr">
            <a:spAutoFit/>
          </a:bodyPr>
          <a:lstStyle/>
          <a:p>
            <a:pPr marL="16933">
              <a:lnSpc>
                <a:spcPct val="100000"/>
              </a:lnSpc>
            </a:pPr>
            <a:r>
              <a:rPr sz="3200" spc="-20" dirty="0">
                <a:latin typeface="Arial" panose="020B0604020202020204" pitchFamily="34" charset="0"/>
                <a:cs typeface="Arial" panose="020B0604020202020204" pitchFamily="34" charset="0"/>
              </a:rPr>
              <a:t>Data</a:t>
            </a:r>
            <a:r>
              <a:rPr sz="3200" spc="-280" dirty="0">
                <a:latin typeface="Arial" panose="020B0604020202020204" pitchFamily="34" charset="0"/>
                <a:cs typeface="Arial" panose="020B0604020202020204" pitchFamily="34" charset="0"/>
              </a:rPr>
              <a:t> </a:t>
            </a:r>
            <a:r>
              <a:rPr sz="3200" spc="-20" dirty="0">
                <a:latin typeface="Arial" panose="020B0604020202020204" pitchFamily="34" charset="0"/>
                <a:cs typeface="Arial" panose="020B0604020202020204" pitchFamily="34" charset="0"/>
              </a:rPr>
              <a:t>Imputation</a:t>
            </a:r>
          </a:p>
          <a:p>
            <a:pPr marL="16933">
              <a:lnSpc>
                <a:spcPct val="100000"/>
              </a:lnSpc>
            </a:pPr>
            <a:r>
              <a:rPr sz="3200" spc="-13" dirty="0">
                <a:latin typeface="Arial" panose="020B0604020202020204" pitchFamily="34" charset="0"/>
                <a:cs typeface="Arial" panose="020B0604020202020204" pitchFamily="34" charset="0"/>
              </a:rPr>
              <a:t>(Most</a:t>
            </a:r>
            <a:r>
              <a:rPr sz="3200" spc="-180" dirty="0">
                <a:latin typeface="Arial" panose="020B0604020202020204" pitchFamily="34" charset="0"/>
                <a:cs typeface="Arial" panose="020B0604020202020204" pitchFamily="34" charset="0"/>
              </a:rPr>
              <a:t> </a:t>
            </a:r>
            <a:r>
              <a:rPr sz="3200" spc="-13" dirty="0">
                <a:latin typeface="Arial" panose="020B0604020202020204" pitchFamily="34" charset="0"/>
                <a:cs typeface="Arial" panose="020B0604020202020204" pitchFamily="34" charset="0"/>
              </a:rPr>
              <a:t>Frequent)</a:t>
            </a:r>
            <a:r>
              <a:rPr sz="3200" spc="-193" dirty="0">
                <a:latin typeface="Arial" panose="020B0604020202020204" pitchFamily="34" charset="0"/>
                <a:cs typeface="Arial" panose="020B0604020202020204" pitchFamily="34" charset="0"/>
              </a:rPr>
              <a:t> </a:t>
            </a:r>
            <a:r>
              <a:rPr sz="3200" spc="-20" dirty="0">
                <a:latin typeface="Arial" panose="020B0604020202020204" pitchFamily="34" charset="0"/>
                <a:cs typeface="Arial" panose="020B0604020202020204" pitchFamily="34" charset="0"/>
              </a:rPr>
              <a:t>or</a:t>
            </a:r>
            <a:r>
              <a:rPr sz="3200" spc="-180" dirty="0">
                <a:latin typeface="Arial" panose="020B0604020202020204" pitchFamily="34" charset="0"/>
                <a:cs typeface="Arial" panose="020B0604020202020204" pitchFamily="34" charset="0"/>
              </a:rPr>
              <a:t> </a:t>
            </a:r>
            <a:r>
              <a:rPr sz="3200" spc="-33" dirty="0">
                <a:latin typeface="Arial" panose="020B0604020202020204" pitchFamily="34" charset="0"/>
                <a:cs typeface="Arial" panose="020B0604020202020204" pitchFamily="34" charset="0"/>
              </a:rPr>
              <a:t>(Zero/Constant)</a:t>
            </a:r>
            <a:r>
              <a:rPr sz="3200" spc="-207" dirty="0">
                <a:latin typeface="Arial" panose="020B0604020202020204" pitchFamily="34" charset="0"/>
                <a:cs typeface="Arial" panose="020B0604020202020204" pitchFamily="34" charset="0"/>
              </a:rPr>
              <a:t> </a:t>
            </a:r>
            <a:r>
              <a:rPr sz="3200" spc="13" dirty="0">
                <a:latin typeface="Arial" panose="020B0604020202020204" pitchFamily="34" charset="0"/>
                <a:cs typeface="Arial" panose="020B0604020202020204" pitchFamily="34" charset="0"/>
              </a:rPr>
              <a:t>Values</a:t>
            </a:r>
          </a:p>
        </p:txBody>
      </p:sp>
      <p:graphicFrame>
        <p:nvGraphicFramePr>
          <p:cNvPr id="9" name="object 9"/>
          <p:cNvGraphicFramePr>
            <a:graphicFrameLocks noGrp="1"/>
          </p:cNvGraphicFramePr>
          <p:nvPr/>
        </p:nvGraphicFramePr>
        <p:xfrm>
          <a:off x="456509" y="2556437"/>
          <a:ext cx="9314041" cy="1598505"/>
        </p:xfrm>
        <a:graphic>
          <a:graphicData uri="http://schemas.openxmlformats.org/drawingml/2006/table">
            <a:tbl>
              <a:tblPr firstRow="1" bandRow="1">
                <a:tableStyleId>{2D5ABB26-0587-4C30-8999-92F81FD0307C}</a:tableStyleId>
              </a:tblPr>
              <a:tblGrid>
                <a:gridCol w="4657020">
                  <a:extLst>
                    <a:ext uri="{9D8B030D-6E8A-4147-A177-3AD203B41FA5}">
                      <a16:colId xmlns:a16="http://schemas.microsoft.com/office/drawing/2014/main" val="20000"/>
                    </a:ext>
                  </a:extLst>
                </a:gridCol>
                <a:gridCol w="4657021">
                  <a:extLst>
                    <a:ext uri="{9D8B030D-6E8A-4147-A177-3AD203B41FA5}">
                      <a16:colId xmlns:a16="http://schemas.microsoft.com/office/drawing/2014/main" val="20001"/>
                    </a:ext>
                  </a:extLst>
                </a:gridCol>
              </a:tblGrid>
              <a:tr h="494453">
                <a:tc>
                  <a:txBody>
                    <a:bodyPr/>
                    <a:lstStyle/>
                    <a:p>
                      <a:pPr marL="84455">
                        <a:lnSpc>
                          <a:spcPct val="100000"/>
                        </a:lnSpc>
                        <a:spcBef>
                          <a:spcPts val="285"/>
                        </a:spcBef>
                      </a:pPr>
                      <a:r>
                        <a:rPr sz="1600" spc="25" dirty="0">
                          <a:solidFill>
                            <a:srgbClr val="FFFFFF"/>
                          </a:solidFill>
                          <a:latin typeface="Tahoma"/>
                          <a:cs typeface="Tahoma"/>
                        </a:rPr>
                        <a:t>Pros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tc>
                  <a:txBody>
                    <a:bodyPr/>
                    <a:lstStyle/>
                    <a:p>
                      <a:pPr marL="84455">
                        <a:lnSpc>
                          <a:spcPct val="100000"/>
                        </a:lnSpc>
                        <a:spcBef>
                          <a:spcPts val="285"/>
                        </a:spcBef>
                      </a:pPr>
                      <a:r>
                        <a:rPr sz="1600" spc="5" dirty="0">
                          <a:solidFill>
                            <a:srgbClr val="FFFFFF"/>
                          </a:solidFill>
                          <a:latin typeface="Tahoma"/>
                          <a:cs typeface="Tahoma"/>
                        </a:rPr>
                        <a:t>Cons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extLst>
                  <a:ext uri="{0D108BD9-81ED-4DB2-BD59-A6C34878D82A}">
                    <a16:rowId xmlns:a16="http://schemas.microsoft.com/office/drawing/2014/main" val="10000"/>
                  </a:ext>
                </a:extLst>
              </a:tr>
              <a:tr h="609600">
                <a:tc>
                  <a:txBody>
                    <a:bodyPr/>
                    <a:lstStyle/>
                    <a:p>
                      <a:pPr marL="84455">
                        <a:lnSpc>
                          <a:spcPct val="100000"/>
                        </a:lnSpc>
                        <a:spcBef>
                          <a:spcPts val="185"/>
                        </a:spcBef>
                      </a:pPr>
                      <a:r>
                        <a:rPr sz="1600" spc="-25" dirty="0">
                          <a:solidFill>
                            <a:srgbClr val="313131"/>
                          </a:solidFill>
                          <a:latin typeface="Tahoma"/>
                          <a:cs typeface="Tahoma"/>
                        </a:rPr>
                        <a:t>Works</a:t>
                      </a:r>
                      <a:r>
                        <a:rPr sz="1600" spc="-100" dirty="0">
                          <a:solidFill>
                            <a:srgbClr val="313131"/>
                          </a:solidFill>
                          <a:latin typeface="Tahoma"/>
                          <a:cs typeface="Tahoma"/>
                        </a:rPr>
                        <a:t> </a:t>
                      </a:r>
                      <a:r>
                        <a:rPr sz="1600" spc="20" dirty="0">
                          <a:solidFill>
                            <a:srgbClr val="313131"/>
                          </a:solidFill>
                          <a:latin typeface="Tahoma"/>
                          <a:cs typeface="Tahoma"/>
                        </a:rPr>
                        <a:t>well</a:t>
                      </a:r>
                      <a:r>
                        <a:rPr sz="1600" spc="-100" dirty="0">
                          <a:solidFill>
                            <a:srgbClr val="313131"/>
                          </a:solidFill>
                          <a:latin typeface="Tahoma"/>
                          <a:cs typeface="Tahoma"/>
                        </a:rPr>
                        <a:t> </a:t>
                      </a:r>
                      <a:r>
                        <a:rPr sz="1600" spc="35" dirty="0">
                          <a:solidFill>
                            <a:srgbClr val="313131"/>
                          </a:solidFill>
                          <a:latin typeface="Tahoma"/>
                          <a:cs typeface="Tahoma"/>
                        </a:rPr>
                        <a:t>with</a:t>
                      </a:r>
                      <a:r>
                        <a:rPr sz="1600" spc="-105" dirty="0">
                          <a:solidFill>
                            <a:srgbClr val="313131"/>
                          </a:solidFill>
                          <a:latin typeface="Tahoma"/>
                          <a:cs typeface="Tahoma"/>
                        </a:rPr>
                        <a:t> </a:t>
                      </a:r>
                      <a:r>
                        <a:rPr sz="1600" dirty="0">
                          <a:solidFill>
                            <a:srgbClr val="313131"/>
                          </a:solidFill>
                          <a:latin typeface="Tahoma"/>
                          <a:cs typeface="Tahoma"/>
                        </a:rPr>
                        <a:t>categorical</a:t>
                      </a:r>
                      <a:r>
                        <a:rPr sz="1600" spc="-100" dirty="0">
                          <a:solidFill>
                            <a:srgbClr val="313131"/>
                          </a:solidFill>
                          <a:latin typeface="Tahoma"/>
                          <a:cs typeface="Tahoma"/>
                        </a:rPr>
                        <a:t> </a:t>
                      </a:r>
                      <a:r>
                        <a:rPr sz="1600" spc="5" dirty="0">
                          <a:solidFill>
                            <a:srgbClr val="313131"/>
                          </a:solidFill>
                          <a:latin typeface="Tahoma"/>
                          <a:cs typeface="Tahoma"/>
                        </a:rPr>
                        <a:t>features</a:t>
                      </a:r>
                      <a:endParaRPr sz="160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tc>
                  <a:txBody>
                    <a:bodyPr/>
                    <a:lstStyle/>
                    <a:p>
                      <a:pPr marL="84455" marR="310515">
                        <a:lnSpc>
                          <a:spcPct val="100000"/>
                        </a:lnSpc>
                        <a:spcBef>
                          <a:spcPts val="185"/>
                        </a:spcBef>
                      </a:pPr>
                      <a:r>
                        <a:rPr sz="1600" spc="-35" dirty="0">
                          <a:solidFill>
                            <a:srgbClr val="313131"/>
                          </a:solidFill>
                          <a:latin typeface="Tahoma"/>
                          <a:cs typeface="Tahoma"/>
                        </a:rPr>
                        <a:t>It</a:t>
                      </a:r>
                      <a:r>
                        <a:rPr sz="1600" spc="-65" dirty="0">
                          <a:solidFill>
                            <a:srgbClr val="313131"/>
                          </a:solidFill>
                          <a:latin typeface="Tahoma"/>
                          <a:cs typeface="Tahoma"/>
                        </a:rPr>
                        <a:t> </a:t>
                      </a:r>
                      <a:r>
                        <a:rPr sz="1600" spc="5" dirty="0">
                          <a:solidFill>
                            <a:srgbClr val="313131"/>
                          </a:solidFill>
                          <a:latin typeface="Tahoma"/>
                          <a:cs typeface="Tahoma"/>
                        </a:rPr>
                        <a:t>also</a:t>
                      </a:r>
                      <a:r>
                        <a:rPr sz="1600" spc="-80" dirty="0">
                          <a:solidFill>
                            <a:srgbClr val="313131"/>
                          </a:solidFill>
                          <a:latin typeface="Tahoma"/>
                          <a:cs typeface="Tahoma"/>
                        </a:rPr>
                        <a:t> </a:t>
                      </a:r>
                      <a:r>
                        <a:rPr sz="1600" spc="5" dirty="0">
                          <a:solidFill>
                            <a:srgbClr val="313131"/>
                          </a:solidFill>
                          <a:latin typeface="Tahoma"/>
                          <a:cs typeface="Tahoma"/>
                        </a:rPr>
                        <a:t>doesn’t</a:t>
                      </a:r>
                      <a:r>
                        <a:rPr sz="1600" spc="-90" dirty="0">
                          <a:solidFill>
                            <a:srgbClr val="313131"/>
                          </a:solidFill>
                          <a:latin typeface="Tahoma"/>
                          <a:cs typeface="Tahoma"/>
                        </a:rPr>
                        <a:t> </a:t>
                      </a:r>
                      <a:r>
                        <a:rPr sz="1600" spc="10" dirty="0">
                          <a:solidFill>
                            <a:srgbClr val="313131"/>
                          </a:solidFill>
                          <a:latin typeface="Tahoma"/>
                          <a:cs typeface="Tahoma"/>
                        </a:rPr>
                        <a:t>factor</a:t>
                      </a:r>
                      <a:r>
                        <a:rPr sz="1600" spc="-85" dirty="0">
                          <a:solidFill>
                            <a:srgbClr val="313131"/>
                          </a:solidFill>
                          <a:latin typeface="Tahoma"/>
                          <a:cs typeface="Tahoma"/>
                        </a:rPr>
                        <a:t> </a:t>
                      </a:r>
                      <a:r>
                        <a:rPr sz="1600" spc="25" dirty="0">
                          <a:solidFill>
                            <a:srgbClr val="313131"/>
                          </a:solidFill>
                          <a:latin typeface="Tahoma"/>
                          <a:cs typeface="Tahoma"/>
                        </a:rPr>
                        <a:t>the</a:t>
                      </a:r>
                      <a:r>
                        <a:rPr sz="1600" spc="-90" dirty="0">
                          <a:solidFill>
                            <a:srgbClr val="313131"/>
                          </a:solidFill>
                          <a:latin typeface="Tahoma"/>
                          <a:cs typeface="Tahoma"/>
                        </a:rPr>
                        <a:t> </a:t>
                      </a:r>
                      <a:r>
                        <a:rPr sz="1600" spc="-5" dirty="0">
                          <a:solidFill>
                            <a:srgbClr val="313131"/>
                          </a:solidFill>
                          <a:latin typeface="Tahoma"/>
                          <a:cs typeface="Tahoma"/>
                        </a:rPr>
                        <a:t>correlations</a:t>
                      </a:r>
                      <a:r>
                        <a:rPr sz="1600" spc="-105" dirty="0">
                          <a:solidFill>
                            <a:srgbClr val="313131"/>
                          </a:solidFill>
                          <a:latin typeface="Tahoma"/>
                          <a:cs typeface="Tahoma"/>
                        </a:rPr>
                        <a:t> </a:t>
                      </a:r>
                      <a:r>
                        <a:rPr sz="1600" spc="10" dirty="0">
                          <a:solidFill>
                            <a:srgbClr val="313131"/>
                          </a:solidFill>
                          <a:latin typeface="Tahoma"/>
                          <a:cs typeface="Tahoma"/>
                        </a:rPr>
                        <a:t>between  </a:t>
                      </a:r>
                      <a:r>
                        <a:rPr sz="1600" spc="5" dirty="0">
                          <a:solidFill>
                            <a:srgbClr val="313131"/>
                          </a:solidFill>
                          <a:latin typeface="Tahoma"/>
                          <a:cs typeface="Tahoma"/>
                        </a:rPr>
                        <a:t>features</a:t>
                      </a:r>
                      <a:endParaRPr sz="160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1"/>
                  </a:ext>
                </a:extLst>
              </a:tr>
              <a:tr h="494452">
                <a:tc>
                  <a:txBody>
                    <a:bodyPr/>
                    <a:lstStyle/>
                    <a:p>
                      <a:endParaRPr sz="1600" dirty="0">
                        <a:latin typeface="Tahoma"/>
                        <a:cs typeface="Tahom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a:lnSpc>
                          <a:spcPct val="100000"/>
                        </a:lnSpc>
                        <a:spcBef>
                          <a:spcPts val="285"/>
                        </a:spcBef>
                      </a:pPr>
                      <a:r>
                        <a:rPr sz="1600" spc="-35" dirty="0">
                          <a:solidFill>
                            <a:srgbClr val="313131"/>
                          </a:solidFill>
                          <a:latin typeface="Tahoma"/>
                          <a:cs typeface="Tahoma"/>
                        </a:rPr>
                        <a:t>It</a:t>
                      </a:r>
                      <a:r>
                        <a:rPr sz="1600" spc="-85" dirty="0">
                          <a:solidFill>
                            <a:srgbClr val="313131"/>
                          </a:solidFill>
                          <a:latin typeface="Tahoma"/>
                          <a:cs typeface="Tahoma"/>
                        </a:rPr>
                        <a:t> </a:t>
                      </a:r>
                      <a:r>
                        <a:rPr sz="1600" spc="-10" dirty="0">
                          <a:solidFill>
                            <a:srgbClr val="313131"/>
                          </a:solidFill>
                          <a:latin typeface="Tahoma"/>
                          <a:cs typeface="Tahoma"/>
                        </a:rPr>
                        <a:t>can</a:t>
                      </a:r>
                      <a:r>
                        <a:rPr sz="1600" spc="-100" dirty="0">
                          <a:solidFill>
                            <a:srgbClr val="313131"/>
                          </a:solidFill>
                          <a:latin typeface="Tahoma"/>
                          <a:cs typeface="Tahoma"/>
                        </a:rPr>
                        <a:t> </a:t>
                      </a:r>
                      <a:r>
                        <a:rPr sz="1600" dirty="0">
                          <a:solidFill>
                            <a:srgbClr val="313131"/>
                          </a:solidFill>
                          <a:latin typeface="Tahoma"/>
                          <a:cs typeface="Tahoma"/>
                        </a:rPr>
                        <a:t>introduce</a:t>
                      </a:r>
                      <a:r>
                        <a:rPr sz="1600" spc="-135" dirty="0">
                          <a:solidFill>
                            <a:srgbClr val="313131"/>
                          </a:solidFill>
                          <a:latin typeface="Tahoma"/>
                          <a:cs typeface="Tahoma"/>
                        </a:rPr>
                        <a:t> </a:t>
                      </a:r>
                      <a:r>
                        <a:rPr sz="1600" spc="5" dirty="0">
                          <a:solidFill>
                            <a:srgbClr val="313131"/>
                          </a:solidFill>
                          <a:latin typeface="Tahoma"/>
                          <a:cs typeface="Tahoma"/>
                        </a:rPr>
                        <a:t>bias</a:t>
                      </a:r>
                      <a:r>
                        <a:rPr sz="1600" spc="-90" dirty="0">
                          <a:solidFill>
                            <a:srgbClr val="313131"/>
                          </a:solidFill>
                          <a:latin typeface="Tahoma"/>
                          <a:cs typeface="Tahoma"/>
                        </a:rPr>
                        <a:t> </a:t>
                      </a:r>
                      <a:r>
                        <a:rPr sz="1600" spc="10" dirty="0">
                          <a:solidFill>
                            <a:srgbClr val="313131"/>
                          </a:solidFill>
                          <a:latin typeface="Tahoma"/>
                          <a:cs typeface="Tahoma"/>
                        </a:rPr>
                        <a:t>in</a:t>
                      </a:r>
                      <a:r>
                        <a:rPr sz="1600" spc="-100" dirty="0">
                          <a:solidFill>
                            <a:srgbClr val="313131"/>
                          </a:solidFill>
                          <a:latin typeface="Tahoma"/>
                          <a:cs typeface="Tahoma"/>
                        </a:rPr>
                        <a:t> </a:t>
                      </a:r>
                      <a:r>
                        <a:rPr sz="1600" spc="25" dirty="0">
                          <a:solidFill>
                            <a:srgbClr val="313131"/>
                          </a:solidFill>
                          <a:latin typeface="Tahoma"/>
                          <a:cs typeface="Tahoma"/>
                        </a:rPr>
                        <a:t>the</a:t>
                      </a:r>
                      <a:r>
                        <a:rPr sz="1600" spc="-110" dirty="0">
                          <a:solidFill>
                            <a:srgbClr val="313131"/>
                          </a:solidFill>
                          <a:latin typeface="Tahoma"/>
                          <a:cs typeface="Tahoma"/>
                        </a:rPr>
                        <a:t> </a:t>
                      </a:r>
                      <a:r>
                        <a:rPr sz="1600" dirty="0">
                          <a:solidFill>
                            <a:srgbClr val="313131"/>
                          </a:solidFill>
                          <a:latin typeface="Tahoma"/>
                          <a:cs typeface="Tahoma"/>
                        </a:rPr>
                        <a:t>data</a:t>
                      </a:r>
                      <a:endParaRPr sz="1600" dirty="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2"/>
                  </a:ext>
                </a:extLst>
              </a:tr>
            </a:tbl>
          </a:graphicData>
        </a:graphic>
      </p:graphicFrame>
      <p:sp>
        <p:nvSpPr>
          <p:cNvPr id="10" name="object 10"/>
          <p:cNvSpPr/>
          <p:nvPr/>
        </p:nvSpPr>
        <p:spPr>
          <a:xfrm>
            <a:off x="1893825" y="4970271"/>
            <a:ext cx="6337807" cy="1765807"/>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1918207" y="4974337"/>
            <a:ext cx="2544767" cy="1767839"/>
          </a:xfrm>
          <a:prstGeom prst="rect">
            <a:avLst/>
          </a:prstGeom>
          <a:blipFill>
            <a:blip r:embed="rId3" cstate="print"/>
            <a:stretch>
              <a:fillRect/>
            </a:stretch>
          </a:blipFill>
        </p:spPr>
        <p:txBody>
          <a:bodyPr wrap="square" lIns="0" tIns="0" rIns="0" bIns="0" rtlCol="0"/>
          <a:lstStyle/>
          <a:p>
            <a:endParaRPr sz="2400"/>
          </a:p>
        </p:txBody>
      </p:sp>
      <p:sp>
        <p:nvSpPr>
          <p:cNvPr id="12" name="object 12"/>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D987C963-FAB2-729C-478B-6AE3040A8265}"/>
              </a:ext>
            </a:extLst>
          </p:cNvPr>
          <p:cNvSpPr>
            <a:spLocks noGrp="1"/>
          </p:cNvSpPr>
          <p:nvPr>
            <p:ph type="sldNum" sz="quarter" idx="12"/>
          </p:nvPr>
        </p:nvSpPr>
        <p:spPr/>
        <p:txBody>
          <a:bodyPr/>
          <a:lstStyle/>
          <a:p>
            <a:pPr>
              <a:defRPr/>
            </a:pPr>
            <a:fld id="{85D4D257-4F1A-5B4F-8BE3-C5A8F8A780E1}" type="slidenum">
              <a:rPr lang="en-US" smtClean="0"/>
              <a:pPr>
                <a:defRPr/>
              </a:pPr>
              <a:t>21</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p:nvPr/>
        </p:nvSpPr>
        <p:spPr>
          <a:xfrm>
            <a:off x="7823201" y="1412241"/>
            <a:ext cx="4297679" cy="3222751"/>
          </a:xfrm>
          <a:prstGeom prst="rect">
            <a:avLst/>
          </a:prstGeom>
          <a:blipFill>
            <a:blip r:embed="rId2" cstate="print"/>
            <a:stretch>
              <a:fillRect/>
            </a:stretch>
          </a:blipFill>
        </p:spPr>
        <p:txBody>
          <a:bodyPr wrap="square" lIns="0" tIns="0" rIns="0" bIns="0" rtlCol="0"/>
          <a:lstStyle/>
          <a:p>
            <a:endParaRPr sz="2400"/>
          </a:p>
        </p:txBody>
      </p:sp>
      <p:sp>
        <p:nvSpPr>
          <p:cNvPr id="7" name="object 7"/>
          <p:cNvSpPr txBox="1"/>
          <p:nvPr/>
        </p:nvSpPr>
        <p:spPr>
          <a:xfrm>
            <a:off x="701213" y="1615143"/>
            <a:ext cx="6728460" cy="1439177"/>
          </a:xfrm>
          <a:prstGeom prst="rect">
            <a:avLst/>
          </a:prstGeom>
        </p:spPr>
        <p:txBody>
          <a:bodyPr vert="horz" wrap="square" lIns="0" tIns="0" rIns="0" bIns="0" rtlCol="0">
            <a:spAutoFit/>
          </a:bodyPr>
          <a:lstStyle/>
          <a:p>
            <a:pPr marL="16933" marR="314105">
              <a:lnSpc>
                <a:spcPct val="119300"/>
              </a:lnSpc>
              <a:spcBef>
                <a:spcPts val="780"/>
              </a:spcBef>
            </a:pPr>
            <a:r>
              <a:rPr sz="1867" spc="13" dirty="0">
                <a:solidFill>
                  <a:srgbClr val="313131"/>
                </a:solidFill>
                <a:latin typeface="Arial" panose="020B0604020202020204" pitchFamily="34" charset="0"/>
                <a:cs typeface="Arial" panose="020B0604020202020204" pitchFamily="34" charset="0"/>
              </a:rPr>
              <a:t>Algorithm</a:t>
            </a:r>
            <a:r>
              <a:rPr sz="1867" spc="-16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uses</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‘feature</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similarity’</a:t>
            </a:r>
            <a:r>
              <a:rPr sz="1867" spc="-152"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predict</a:t>
            </a:r>
            <a:r>
              <a:rPr sz="1867" spc="-10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values</a:t>
            </a:r>
            <a:r>
              <a:rPr sz="1867" spc="-18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of</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any  </a:t>
            </a:r>
            <a:r>
              <a:rPr sz="1867" spc="33" dirty="0">
                <a:solidFill>
                  <a:srgbClr val="313131"/>
                </a:solidFill>
                <a:latin typeface="Arial" panose="020B0604020202020204" pitchFamily="34" charset="0"/>
                <a:cs typeface="Arial" panose="020B0604020202020204" pitchFamily="34" charset="0"/>
              </a:rPr>
              <a:t>new </a:t>
            </a:r>
            <a:r>
              <a:rPr sz="1867" dirty="0">
                <a:solidFill>
                  <a:srgbClr val="313131"/>
                </a:solidFill>
                <a:latin typeface="Arial" panose="020B0604020202020204" pitchFamily="34" charset="0"/>
                <a:cs typeface="Arial" panose="020B0604020202020204" pitchFamily="34" charset="0"/>
              </a:rPr>
              <a:t>data</a:t>
            </a:r>
            <a:r>
              <a:rPr sz="1867" spc="-38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points</a:t>
            </a:r>
            <a:endParaRPr sz="1867" dirty="0">
              <a:latin typeface="Arial" panose="020B0604020202020204" pitchFamily="34" charset="0"/>
              <a:cs typeface="Arial" panose="020B0604020202020204" pitchFamily="34" charset="0"/>
            </a:endParaRPr>
          </a:p>
          <a:p>
            <a:pPr marL="16933" marR="6773">
              <a:lnSpc>
                <a:spcPct val="118600"/>
              </a:lnSpc>
              <a:spcBef>
                <a:spcPts val="807"/>
              </a:spcBef>
            </a:pPr>
            <a:r>
              <a:rPr sz="1867" spc="47" dirty="0">
                <a:solidFill>
                  <a:srgbClr val="313131"/>
                </a:solidFill>
                <a:latin typeface="Arial" panose="020B0604020202020204" pitchFamily="34" charset="0"/>
                <a:cs typeface="Arial" panose="020B0604020202020204" pitchFamily="34" charset="0"/>
              </a:rPr>
              <a:t>New</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point</a:t>
            </a:r>
            <a:r>
              <a:rPr sz="1867" spc="-13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0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assigned</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a:t>
            </a:r>
            <a:r>
              <a:rPr sz="1867" spc="-11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value</a:t>
            </a:r>
            <a:r>
              <a:rPr sz="1867" spc="-16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based</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on</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how</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closely</a:t>
            </a:r>
            <a:r>
              <a:rPr sz="1867" spc="-152" dirty="0">
                <a:solidFill>
                  <a:srgbClr val="313131"/>
                </a:solidFill>
                <a:latin typeface="Arial" panose="020B0604020202020204" pitchFamily="34" charset="0"/>
                <a:cs typeface="Arial" panose="020B0604020202020204" pitchFamily="34" charset="0"/>
              </a:rPr>
              <a:t> </a:t>
            </a:r>
            <a:r>
              <a:rPr sz="1867" spc="60" dirty="0">
                <a:solidFill>
                  <a:srgbClr val="313131"/>
                </a:solidFill>
                <a:latin typeface="Arial" panose="020B0604020202020204" pitchFamily="34" charset="0"/>
                <a:cs typeface="Arial" panose="020B0604020202020204" pitchFamily="34" charset="0"/>
              </a:rPr>
              <a:t>it</a:t>
            </a:r>
            <a:r>
              <a:rPr sz="1867" spc="-11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resembles  </a:t>
            </a:r>
            <a:r>
              <a:rPr sz="1867" spc="40" dirty="0">
                <a:solidFill>
                  <a:srgbClr val="313131"/>
                </a:solidFill>
                <a:latin typeface="Arial" panose="020B0604020202020204" pitchFamily="34" charset="0"/>
                <a:cs typeface="Arial" panose="020B0604020202020204" pitchFamily="34" charset="0"/>
              </a:rPr>
              <a:t>the</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points</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in</a:t>
            </a:r>
            <a:r>
              <a:rPr sz="1867" spc="-14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training</a:t>
            </a:r>
            <a:r>
              <a:rPr sz="1867" spc="-16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set</a:t>
            </a:r>
            <a:endParaRPr sz="1867" dirty="0">
              <a:latin typeface="Arial" panose="020B0604020202020204" pitchFamily="34" charset="0"/>
              <a:cs typeface="Arial" panose="020B0604020202020204" pitchFamily="34" charset="0"/>
            </a:endParaRPr>
          </a:p>
        </p:txBody>
      </p:sp>
      <p:sp>
        <p:nvSpPr>
          <p:cNvPr id="8" name="object 8"/>
          <p:cNvSpPr txBox="1">
            <a:spLocks noGrp="1"/>
          </p:cNvSpPr>
          <p:nvPr>
            <p:ph type="title"/>
          </p:nvPr>
        </p:nvSpPr>
        <p:spPr>
          <a:xfrm>
            <a:off x="461435" y="471413"/>
            <a:ext cx="6282637" cy="553998"/>
          </a:xfrm>
          <a:prstGeom prst="rect">
            <a:avLst/>
          </a:prstGeom>
        </p:spPr>
        <p:txBody>
          <a:bodyPr vert="horz" wrap="square" lIns="0" tIns="0" rIns="0" bIns="0" rtlCol="0" anchor="ctr">
            <a:spAutoFit/>
          </a:bodyPr>
          <a:lstStyle/>
          <a:p>
            <a:pPr marL="16933" marR="6773">
              <a:lnSpc>
                <a:spcPct val="100000"/>
              </a:lnSpc>
            </a:pPr>
            <a:r>
              <a:rPr sz="3600" spc="-20" dirty="0">
                <a:latin typeface="Arial" panose="020B0604020202020204" pitchFamily="34" charset="0"/>
                <a:cs typeface="Arial" panose="020B0604020202020204" pitchFamily="34" charset="0"/>
              </a:rPr>
              <a:t>Data</a:t>
            </a:r>
            <a:r>
              <a:rPr sz="3600" spc="-272"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Imputation  </a:t>
            </a:r>
            <a:r>
              <a:rPr sz="3600" dirty="0">
                <a:latin typeface="Arial" panose="020B0604020202020204" pitchFamily="34" charset="0"/>
                <a:cs typeface="Arial" panose="020B0604020202020204" pitchFamily="34" charset="0"/>
              </a:rPr>
              <a:t>k-NN</a:t>
            </a:r>
          </a:p>
        </p:txBody>
      </p:sp>
      <p:graphicFrame>
        <p:nvGraphicFramePr>
          <p:cNvPr id="9" name="object 9"/>
          <p:cNvGraphicFramePr>
            <a:graphicFrameLocks noGrp="1"/>
          </p:cNvGraphicFramePr>
          <p:nvPr/>
        </p:nvGraphicFramePr>
        <p:xfrm>
          <a:off x="456509" y="4620666"/>
          <a:ext cx="9314041" cy="1957493"/>
        </p:xfrm>
        <a:graphic>
          <a:graphicData uri="http://schemas.openxmlformats.org/drawingml/2006/table">
            <a:tbl>
              <a:tblPr firstRow="1" bandRow="1">
                <a:tableStyleId>{2D5ABB26-0587-4C30-8999-92F81FD0307C}</a:tableStyleId>
              </a:tblPr>
              <a:tblGrid>
                <a:gridCol w="4657020">
                  <a:extLst>
                    <a:ext uri="{9D8B030D-6E8A-4147-A177-3AD203B41FA5}">
                      <a16:colId xmlns:a16="http://schemas.microsoft.com/office/drawing/2014/main" val="20000"/>
                    </a:ext>
                  </a:extLst>
                </a:gridCol>
                <a:gridCol w="4657021">
                  <a:extLst>
                    <a:ext uri="{9D8B030D-6E8A-4147-A177-3AD203B41FA5}">
                      <a16:colId xmlns:a16="http://schemas.microsoft.com/office/drawing/2014/main" val="20001"/>
                    </a:ext>
                  </a:extLst>
                </a:gridCol>
              </a:tblGrid>
              <a:tr h="494453">
                <a:tc>
                  <a:txBody>
                    <a:bodyPr/>
                    <a:lstStyle/>
                    <a:p>
                      <a:pPr marL="84455">
                        <a:lnSpc>
                          <a:spcPct val="100000"/>
                        </a:lnSpc>
                        <a:spcBef>
                          <a:spcPts val="285"/>
                        </a:spcBef>
                      </a:pPr>
                      <a:r>
                        <a:rPr sz="1600" spc="25" dirty="0">
                          <a:solidFill>
                            <a:srgbClr val="FFFFFF"/>
                          </a:solidFill>
                          <a:latin typeface="Tahoma"/>
                          <a:cs typeface="Tahoma"/>
                        </a:rPr>
                        <a:t>Pros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tc>
                  <a:txBody>
                    <a:bodyPr/>
                    <a:lstStyle/>
                    <a:p>
                      <a:pPr marL="84455">
                        <a:lnSpc>
                          <a:spcPct val="100000"/>
                        </a:lnSpc>
                        <a:spcBef>
                          <a:spcPts val="285"/>
                        </a:spcBef>
                      </a:pPr>
                      <a:r>
                        <a:rPr sz="1600" spc="5" dirty="0">
                          <a:solidFill>
                            <a:srgbClr val="FFFFFF"/>
                          </a:solidFill>
                          <a:latin typeface="Tahoma"/>
                          <a:cs typeface="Tahoma"/>
                        </a:rPr>
                        <a:t>Cons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extLst>
                  <a:ext uri="{0D108BD9-81ED-4DB2-BD59-A6C34878D82A}">
                    <a16:rowId xmlns:a16="http://schemas.microsoft.com/office/drawing/2014/main" val="10000"/>
                  </a:ext>
                </a:extLst>
              </a:tr>
              <a:tr h="853440">
                <a:tc>
                  <a:txBody>
                    <a:bodyPr/>
                    <a:lstStyle/>
                    <a:p>
                      <a:pPr marL="84455" marR="170815">
                        <a:lnSpc>
                          <a:spcPct val="100000"/>
                        </a:lnSpc>
                        <a:spcBef>
                          <a:spcPts val="185"/>
                        </a:spcBef>
                      </a:pPr>
                      <a:r>
                        <a:rPr sz="1600" spc="-25" dirty="0">
                          <a:solidFill>
                            <a:srgbClr val="313131"/>
                          </a:solidFill>
                          <a:latin typeface="Tahoma"/>
                          <a:cs typeface="Tahoma"/>
                        </a:rPr>
                        <a:t>Can </a:t>
                      </a:r>
                      <a:r>
                        <a:rPr sz="1600" dirty="0">
                          <a:solidFill>
                            <a:srgbClr val="313131"/>
                          </a:solidFill>
                          <a:latin typeface="Tahoma"/>
                          <a:cs typeface="Tahoma"/>
                        </a:rPr>
                        <a:t>be </a:t>
                      </a:r>
                      <a:r>
                        <a:rPr sz="1600" spc="-20" dirty="0">
                          <a:solidFill>
                            <a:srgbClr val="313131"/>
                          </a:solidFill>
                          <a:latin typeface="Tahoma"/>
                          <a:cs typeface="Tahoma"/>
                        </a:rPr>
                        <a:t>much more </a:t>
                      </a:r>
                      <a:r>
                        <a:rPr sz="1600" spc="-10" dirty="0">
                          <a:solidFill>
                            <a:srgbClr val="313131"/>
                          </a:solidFill>
                          <a:latin typeface="Tahoma"/>
                          <a:cs typeface="Tahoma"/>
                        </a:rPr>
                        <a:t>accurate </a:t>
                      </a:r>
                      <a:r>
                        <a:rPr sz="1600" spc="10" dirty="0">
                          <a:solidFill>
                            <a:srgbClr val="313131"/>
                          </a:solidFill>
                          <a:latin typeface="Tahoma"/>
                          <a:cs typeface="Tahoma"/>
                        </a:rPr>
                        <a:t>than </a:t>
                      </a:r>
                      <a:r>
                        <a:rPr sz="1600" spc="25" dirty="0">
                          <a:solidFill>
                            <a:srgbClr val="313131"/>
                          </a:solidFill>
                          <a:latin typeface="Tahoma"/>
                          <a:cs typeface="Tahoma"/>
                        </a:rPr>
                        <a:t>the </a:t>
                      </a:r>
                      <a:r>
                        <a:rPr sz="1600" spc="-30" dirty="0">
                          <a:solidFill>
                            <a:srgbClr val="313131"/>
                          </a:solidFill>
                          <a:latin typeface="Tahoma"/>
                          <a:cs typeface="Tahoma"/>
                        </a:rPr>
                        <a:t>mean,  </a:t>
                      </a:r>
                      <a:r>
                        <a:rPr sz="1600" spc="-10" dirty="0">
                          <a:solidFill>
                            <a:srgbClr val="313131"/>
                          </a:solidFill>
                          <a:latin typeface="Tahoma"/>
                          <a:cs typeface="Tahoma"/>
                        </a:rPr>
                        <a:t>median</a:t>
                      </a:r>
                      <a:r>
                        <a:rPr sz="1600" spc="-75" dirty="0">
                          <a:solidFill>
                            <a:srgbClr val="313131"/>
                          </a:solidFill>
                          <a:latin typeface="Tahoma"/>
                          <a:cs typeface="Tahoma"/>
                        </a:rPr>
                        <a:t> </a:t>
                      </a:r>
                      <a:r>
                        <a:rPr sz="1600" spc="-10" dirty="0">
                          <a:solidFill>
                            <a:srgbClr val="313131"/>
                          </a:solidFill>
                          <a:latin typeface="Tahoma"/>
                          <a:cs typeface="Tahoma"/>
                        </a:rPr>
                        <a:t>or</a:t>
                      </a:r>
                      <a:r>
                        <a:rPr sz="1600" spc="-90" dirty="0">
                          <a:solidFill>
                            <a:srgbClr val="313131"/>
                          </a:solidFill>
                          <a:latin typeface="Tahoma"/>
                          <a:cs typeface="Tahoma"/>
                        </a:rPr>
                        <a:t> </a:t>
                      </a:r>
                      <a:r>
                        <a:rPr sz="1600" spc="5" dirty="0">
                          <a:solidFill>
                            <a:srgbClr val="313131"/>
                          </a:solidFill>
                          <a:latin typeface="Tahoma"/>
                          <a:cs typeface="Tahoma"/>
                        </a:rPr>
                        <a:t>most</a:t>
                      </a:r>
                      <a:r>
                        <a:rPr sz="1600" spc="-85" dirty="0">
                          <a:solidFill>
                            <a:srgbClr val="313131"/>
                          </a:solidFill>
                          <a:latin typeface="Tahoma"/>
                          <a:cs typeface="Tahoma"/>
                        </a:rPr>
                        <a:t> </a:t>
                      </a:r>
                      <a:r>
                        <a:rPr sz="1600" spc="5" dirty="0">
                          <a:solidFill>
                            <a:srgbClr val="313131"/>
                          </a:solidFill>
                          <a:latin typeface="Tahoma"/>
                          <a:cs typeface="Tahoma"/>
                        </a:rPr>
                        <a:t>frequent</a:t>
                      </a:r>
                      <a:r>
                        <a:rPr sz="1600" spc="-85" dirty="0">
                          <a:solidFill>
                            <a:srgbClr val="313131"/>
                          </a:solidFill>
                          <a:latin typeface="Tahoma"/>
                          <a:cs typeface="Tahoma"/>
                        </a:rPr>
                        <a:t> </a:t>
                      </a:r>
                      <a:r>
                        <a:rPr sz="1600" spc="5" dirty="0">
                          <a:solidFill>
                            <a:srgbClr val="313131"/>
                          </a:solidFill>
                          <a:latin typeface="Tahoma"/>
                          <a:cs typeface="Tahoma"/>
                        </a:rPr>
                        <a:t>imputation</a:t>
                      </a:r>
                      <a:r>
                        <a:rPr sz="1600" spc="-110" dirty="0">
                          <a:solidFill>
                            <a:srgbClr val="313131"/>
                          </a:solidFill>
                          <a:latin typeface="Tahoma"/>
                          <a:cs typeface="Tahoma"/>
                        </a:rPr>
                        <a:t> </a:t>
                      </a:r>
                      <a:r>
                        <a:rPr sz="1600" dirty="0">
                          <a:solidFill>
                            <a:srgbClr val="313131"/>
                          </a:solidFill>
                          <a:latin typeface="Tahoma"/>
                          <a:cs typeface="Tahoma"/>
                        </a:rPr>
                        <a:t>methods</a:t>
                      </a:r>
                      <a:r>
                        <a:rPr sz="1600" spc="-95" dirty="0">
                          <a:solidFill>
                            <a:srgbClr val="313131"/>
                          </a:solidFill>
                          <a:latin typeface="Tahoma"/>
                          <a:cs typeface="Tahoma"/>
                        </a:rPr>
                        <a:t> </a:t>
                      </a:r>
                      <a:r>
                        <a:rPr sz="1600" spc="-55" dirty="0">
                          <a:solidFill>
                            <a:srgbClr val="313131"/>
                          </a:solidFill>
                          <a:latin typeface="Tahoma"/>
                          <a:cs typeface="Tahoma"/>
                        </a:rPr>
                        <a:t>(It  </a:t>
                      </a:r>
                      <a:r>
                        <a:rPr sz="1600" spc="-5" dirty="0">
                          <a:solidFill>
                            <a:srgbClr val="313131"/>
                          </a:solidFill>
                          <a:latin typeface="Tahoma"/>
                          <a:cs typeface="Tahoma"/>
                        </a:rPr>
                        <a:t>depends</a:t>
                      </a:r>
                      <a:r>
                        <a:rPr sz="1600" spc="-85" dirty="0">
                          <a:solidFill>
                            <a:srgbClr val="313131"/>
                          </a:solidFill>
                          <a:latin typeface="Tahoma"/>
                          <a:cs typeface="Tahoma"/>
                        </a:rPr>
                        <a:t> </a:t>
                      </a:r>
                      <a:r>
                        <a:rPr sz="1600" dirty="0">
                          <a:solidFill>
                            <a:srgbClr val="313131"/>
                          </a:solidFill>
                          <a:latin typeface="Tahoma"/>
                          <a:cs typeface="Tahoma"/>
                        </a:rPr>
                        <a:t>on</a:t>
                      </a:r>
                      <a:r>
                        <a:rPr sz="1600" spc="-110" dirty="0">
                          <a:solidFill>
                            <a:srgbClr val="313131"/>
                          </a:solidFill>
                          <a:latin typeface="Tahoma"/>
                          <a:cs typeface="Tahoma"/>
                        </a:rPr>
                        <a:t> </a:t>
                      </a:r>
                      <a:r>
                        <a:rPr sz="1600" spc="25" dirty="0">
                          <a:solidFill>
                            <a:srgbClr val="313131"/>
                          </a:solidFill>
                          <a:latin typeface="Tahoma"/>
                          <a:cs typeface="Tahoma"/>
                        </a:rPr>
                        <a:t>the</a:t>
                      </a:r>
                      <a:r>
                        <a:rPr sz="1600" spc="-105" dirty="0">
                          <a:solidFill>
                            <a:srgbClr val="313131"/>
                          </a:solidFill>
                          <a:latin typeface="Tahoma"/>
                          <a:cs typeface="Tahoma"/>
                        </a:rPr>
                        <a:t> </a:t>
                      </a:r>
                      <a:r>
                        <a:rPr sz="1600" spc="-5" dirty="0">
                          <a:solidFill>
                            <a:srgbClr val="313131"/>
                          </a:solidFill>
                          <a:latin typeface="Tahoma"/>
                          <a:cs typeface="Tahoma"/>
                        </a:rPr>
                        <a:t>dataset)</a:t>
                      </a:r>
                      <a:endParaRPr sz="1600" dirty="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tc>
                  <a:txBody>
                    <a:bodyPr/>
                    <a:lstStyle/>
                    <a:p>
                      <a:pPr marL="84455" marR="373380">
                        <a:lnSpc>
                          <a:spcPct val="100000"/>
                        </a:lnSpc>
                        <a:spcBef>
                          <a:spcPts val="185"/>
                        </a:spcBef>
                      </a:pPr>
                      <a:r>
                        <a:rPr sz="1600" dirty="0">
                          <a:solidFill>
                            <a:srgbClr val="313131"/>
                          </a:solidFill>
                          <a:latin typeface="Tahoma"/>
                          <a:cs typeface="Tahoma"/>
                        </a:rPr>
                        <a:t>Computationally expensive. </a:t>
                      </a:r>
                      <a:r>
                        <a:rPr sz="1600" spc="15" dirty="0">
                          <a:solidFill>
                            <a:srgbClr val="313131"/>
                          </a:solidFill>
                          <a:latin typeface="Tahoma"/>
                          <a:cs typeface="Tahoma"/>
                        </a:rPr>
                        <a:t>KNN </a:t>
                      </a:r>
                      <a:r>
                        <a:rPr sz="1600" spc="5" dirty="0">
                          <a:solidFill>
                            <a:srgbClr val="313131"/>
                          </a:solidFill>
                          <a:latin typeface="Tahoma"/>
                          <a:cs typeface="Tahoma"/>
                        </a:rPr>
                        <a:t>works </a:t>
                      </a:r>
                      <a:r>
                        <a:rPr sz="1600" spc="10" dirty="0">
                          <a:solidFill>
                            <a:srgbClr val="313131"/>
                          </a:solidFill>
                          <a:latin typeface="Tahoma"/>
                          <a:cs typeface="Tahoma"/>
                        </a:rPr>
                        <a:t>by  storing</a:t>
                      </a:r>
                      <a:r>
                        <a:rPr sz="1600" spc="-100" dirty="0">
                          <a:solidFill>
                            <a:srgbClr val="313131"/>
                          </a:solidFill>
                          <a:latin typeface="Tahoma"/>
                          <a:cs typeface="Tahoma"/>
                        </a:rPr>
                        <a:t> </a:t>
                      </a:r>
                      <a:r>
                        <a:rPr sz="1600" spc="25" dirty="0">
                          <a:solidFill>
                            <a:srgbClr val="313131"/>
                          </a:solidFill>
                          <a:latin typeface="Tahoma"/>
                          <a:cs typeface="Tahoma"/>
                        </a:rPr>
                        <a:t>the</a:t>
                      </a:r>
                      <a:r>
                        <a:rPr sz="1600" spc="-95" dirty="0">
                          <a:solidFill>
                            <a:srgbClr val="313131"/>
                          </a:solidFill>
                          <a:latin typeface="Tahoma"/>
                          <a:cs typeface="Tahoma"/>
                        </a:rPr>
                        <a:t> </a:t>
                      </a:r>
                      <a:r>
                        <a:rPr sz="1600" spc="15" dirty="0">
                          <a:solidFill>
                            <a:srgbClr val="313131"/>
                          </a:solidFill>
                          <a:latin typeface="Tahoma"/>
                          <a:cs typeface="Tahoma"/>
                        </a:rPr>
                        <a:t>whole</a:t>
                      </a:r>
                      <a:r>
                        <a:rPr sz="1600" spc="-120" dirty="0">
                          <a:solidFill>
                            <a:srgbClr val="313131"/>
                          </a:solidFill>
                          <a:latin typeface="Tahoma"/>
                          <a:cs typeface="Tahoma"/>
                        </a:rPr>
                        <a:t> </a:t>
                      </a:r>
                      <a:r>
                        <a:rPr sz="1600" spc="5" dirty="0">
                          <a:solidFill>
                            <a:srgbClr val="313131"/>
                          </a:solidFill>
                          <a:latin typeface="Tahoma"/>
                          <a:cs typeface="Tahoma"/>
                        </a:rPr>
                        <a:t>training</a:t>
                      </a:r>
                      <a:r>
                        <a:rPr sz="1600" spc="-90" dirty="0">
                          <a:solidFill>
                            <a:srgbClr val="313131"/>
                          </a:solidFill>
                          <a:latin typeface="Tahoma"/>
                          <a:cs typeface="Tahoma"/>
                        </a:rPr>
                        <a:t> </a:t>
                      </a:r>
                      <a:r>
                        <a:rPr sz="1600" spc="5" dirty="0">
                          <a:solidFill>
                            <a:srgbClr val="313131"/>
                          </a:solidFill>
                          <a:latin typeface="Tahoma"/>
                          <a:cs typeface="Tahoma"/>
                        </a:rPr>
                        <a:t>dataset</a:t>
                      </a:r>
                      <a:r>
                        <a:rPr sz="1600" spc="-85" dirty="0">
                          <a:solidFill>
                            <a:srgbClr val="313131"/>
                          </a:solidFill>
                          <a:latin typeface="Tahoma"/>
                          <a:cs typeface="Tahoma"/>
                        </a:rPr>
                        <a:t> </a:t>
                      </a:r>
                      <a:r>
                        <a:rPr sz="1600" spc="10" dirty="0">
                          <a:solidFill>
                            <a:srgbClr val="313131"/>
                          </a:solidFill>
                          <a:latin typeface="Tahoma"/>
                          <a:cs typeface="Tahoma"/>
                        </a:rPr>
                        <a:t>in</a:t>
                      </a:r>
                      <a:r>
                        <a:rPr sz="1600" spc="-85" dirty="0">
                          <a:solidFill>
                            <a:srgbClr val="313131"/>
                          </a:solidFill>
                          <a:latin typeface="Tahoma"/>
                          <a:cs typeface="Tahoma"/>
                        </a:rPr>
                        <a:t> </a:t>
                      </a:r>
                      <a:r>
                        <a:rPr sz="1600" spc="-15" dirty="0">
                          <a:solidFill>
                            <a:srgbClr val="313131"/>
                          </a:solidFill>
                          <a:latin typeface="Tahoma"/>
                          <a:cs typeface="Tahoma"/>
                        </a:rPr>
                        <a:t>memory</a:t>
                      </a:r>
                      <a:endParaRPr sz="160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1"/>
                  </a:ext>
                </a:extLst>
              </a:tr>
              <a:tr h="609600">
                <a:tc>
                  <a:txBody>
                    <a:bodyPr/>
                    <a:lstStyle/>
                    <a:p>
                      <a:endParaRPr sz="1600">
                        <a:latin typeface="Tahoma"/>
                        <a:cs typeface="Tahom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387985">
                        <a:lnSpc>
                          <a:spcPct val="100000"/>
                        </a:lnSpc>
                        <a:spcBef>
                          <a:spcPts val="285"/>
                        </a:spcBef>
                      </a:pPr>
                      <a:r>
                        <a:rPr sz="1600" spc="-10" dirty="0">
                          <a:solidFill>
                            <a:srgbClr val="313131"/>
                          </a:solidFill>
                          <a:latin typeface="Tahoma"/>
                          <a:cs typeface="Tahoma"/>
                        </a:rPr>
                        <a:t>K-NN</a:t>
                      </a:r>
                      <a:r>
                        <a:rPr sz="1600" spc="-95" dirty="0">
                          <a:solidFill>
                            <a:srgbClr val="313131"/>
                          </a:solidFill>
                          <a:latin typeface="Tahoma"/>
                          <a:cs typeface="Tahoma"/>
                        </a:rPr>
                        <a:t> </a:t>
                      </a:r>
                      <a:r>
                        <a:rPr sz="1600" spc="20" dirty="0">
                          <a:solidFill>
                            <a:srgbClr val="313131"/>
                          </a:solidFill>
                          <a:latin typeface="Tahoma"/>
                          <a:cs typeface="Tahoma"/>
                        </a:rPr>
                        <a:t>is</a:t>
                      </a:r>
                      <a:r>
                        <a:rPr sz="1600" spc="-80" dirty="0">
                          <a:solidFill>
                            <a:srgbClr val="313131"/>
                          </a:solidFill>
                          <a:latin typeface="Tahoma"/>
                          <a:cs typeface="Tahoma"/>
                        </a:rPr>
                        <a:t> </a:t>
                      </a:r>
                      <a:r>
                        <a:rPr sz="1600" spc="15" dirty="0">
                          <a:solidFill>
                            <a:srgbClr val="313131"/>
                          </a:solidFill>
                          <a:latin typeface="Tahoma"/>
                          <a:cs typeface="Tahoma"/>
                        </a:rPr>
                        <a:t>quite</a:t>
                      </a:r>
                      <a:r>
                        <a:rPr sz="1600" spc="-100" dirty="0">
                          <a:solidFill>
                            <a:srgbClr val="313131"/>
                          </a:solidFill>
                          <a:latin typeface="Tahoma"/>
                          <a:cs typeface="Tahoma"/>
                        </a:rPr>
                        <a:t> </a:t>
                      </a:r>
                      <a:r>
                        <a:rPr sz="1600" spc="20" dirty="0">
                          <a:solidFill>
                            <a:srgbClr val="313131"/>
                          </a:solidFill>
                          <a:latin typeface="Tahoma"/>
                          <a:cs typeface="Tahoma"/>
                        </a:rPr>
                        <a:t>sensitive</a:t>
                      </a:r>
                      <a:r>
                        <a:rPr sz="1600" spc="-100" dirty="0">
                          <a:solidFill>
                            <a:srgbClr val="313131"/>
                          </a:solidFill>
                          <a:latin typeface="Tahoma"/>
                          <a:cs typeface="Tahoma"/>
                        </a:rPr>
                        <a:t> </a:t>
                      </a:r>
                      <a:r>
                        <a:rPr sz="1600" spc="25" dirty="0">
                          <a:solidFill>
                            <a:srgbClr val="313131"/>
                          </a:solidFill>
                          <a:latin typeface="Tahoma"/>
                          <a:cs typeface="Tahoma"/>
                        </a:rPr>
                        <a:t>to</a:t>
                      </a:r>
                      <a:r>
                        <a:rPr sz="1600" spc="-100" dirty="0">
                          <a:solidFill>
                            <a:srgbClr val="313131"/>
                          </a:solidFill>
                          <a:latin typeface="Tahoma"/>
                          <a:cs typeface="Tahoma"/>
                        </a:rPr>
                        <a:t> </a:t>
                      </a:r>
                      <a:r>
                        <a:rPr sz="1600" spc="15" dirty="0">
                          <a:solidFill>
                            <a:srgbClr val="313131"/>
                          </a:solidFill>
                          <a:latin typeface="Tahoma"/>
                          <a:cs typeface="Tahoma"/>
                        </a:rPr>
                        <a:t>outliers</a:t>
                      </a:r>
                      <a:r>
                        <a:rPr sz="1600" spc="-90" dirty="0">
                          <a:solidFill>
                            <a:srgbClr val="313131"/>
                          </a:solidFill>
                          <a:latin typeface="Tahoma"/>
                          <a:cs typeface="Tahoma"/>
                        </a:rPr>
                        <a:t> </a:t>
                      </a:r>
                      <a:r>
                        <a:rPr sz="1600" spc="10" dirty="0">
                          <a:solidFill>
                            <a:srgbClr val="313131"/>
                          </a:solidFill>
                          <a:latin typeface="Tahoma"/>
                          <a:cs typeface="Tahoma"/>
                        </a:rPr>
                        <a:t>in</a:t>
                      </a:r>
                      <a:r>
                        <a:rPr sz="1600" spc="-90" dirty="0">
                          <a:solidFill>
                            <a:srgbClr val="313131"/>
                          </a:solidFill>
                          <a:latin typeface="Tahoma"/>
                          <a:cs typeface="Tahoma"/>
                        </a:rPr>
                        <a:t> </a:t>
                      </a:r>
                      <a:r>
                        <a:rPr sz="1600" spc="25" dirty="0">
                          <a:solidFill>
                            <a:srgbClr val="313131"/>
                          </a:solidFill>
                          <a:latin typeface="Tahoma"/>
                          <a:cs typeface="Tahoma"/>
                        </a:rPr>
                        <a:t>the</a:t>
                      </a:r>
                      <a:r>
                        <a:rPr sz="1600" spc="-100" dirty="0">
                          <a:solidFill>
                            <a:srgbClr val="313131"/>
                          </a:solidFill>
                          <a:latin typeface="Tahoma"/>
                          <a:cs typeface="Tahoma"/>
                        </a:rPr>
                        <a:t> </a:t>
                      </a:r>
                      <a:r>
                        <a:rPr sz="1600" dirty="0">
                          <a:solidFill>
                            <a:srgbClr val="313131"/>
                          </a:solidFill>
                          <a:latin typeface="Tahoma"/>
                          <a:cs typeface="Tahoma"/>
                        </a:rPr>
                        <a:t>data  </a:t>
                      </a:r>
                      <a:r>
                        <a:rPr sz="1600" spc="-10" dirty="0">
                          <a:solidFill>
                            <a:srgbClr val="313131"/>
                          </a:solidFill>
                          <a:latin typeface="Tahoma"/>
                          <a:cs typeface="Tahoma"/>
                        </a:rPr>
                        <a:t>(unlike</a:t>
                      </a:r>
                      <a:r>
                        <a:rPr sz="1600" spc="-215" dirty="0">
                          <a:solidFill>
                            <a:srgbClr val="313131"/>
                          </a:solidFill>
                          <a:latin typeface="Tahoma"/>
                          <a:cs typeface="Tahoma"/>
                        </a:rPr>
                        <a:t> </a:t>
                      </a:r>
                      <a:r>
                        <a:rPr sz="1600" spc="-25" dirty="0">
                          <a:solidFill>
                            <a:srgbClr val="313131"/>
                          </a:solidFill>
                          <a:latin typeface="Tahoma"/>
                          <a:cs typeface="Tahoma"/>
                        </a:rPr>
                        <a:t>SVM)</a:t>
                      </a:r>
                      <a:endParaRPr sz="1600" dirty="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2"/>
                  </a:ext>
                </a:extLst>
              </a:tr>
            </a:tbl>
          </a:graphicData>
        </a:graphic>
      </p:graphicFrame>
      <p:sp>
        <p:nvSpPr>
          <p:cNvPr id="10" name="object 10"/>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0A729BC9-E81F-3CC3-1E66-2B0D3ED1769F}"/>
              </a:ext>
            </a:extLst>
          </p:cNvPr>
          <p:cNvSpPr>
            <a:spLocks noGrp="1"/>
          </p:cNvSpPr>
          <p:nvPr>
            <p:ph type="sldNum" sz="quarter" idx="12"/>
          </p:nvPr>
        </p:nvSpPr>
        <p:spPr/>
        <p:txBody>
          <a:bodyPr/>
          <a:lstStyle/>
          <a:p>
            <a:pPr>
              <a:defRPr/>
            </a:pPr>
            <a:fld id="{85D4D257-4F1A-5B4F-8BE3-C5A8F8A780E1}" type="slidenum">
              <a:rPr lang="en-US" smtClean="0"/>
              <a:pPr>
                <a:defRPr/>
              </a:pPr>
              <a:t>22</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235712" y="1391919"/>
            <a:ext cx="9652000" cy="0"/>
          </a:xfrm>
          <a:custGeom>
            <a:avLst/>
            <a:gdLst/>
            <a:ahLst/>
            <a:cxnLst/>
            <a:rect l="l" t="t" r="r" b="b"/>
            <a:pathLst>
              <a:path w="7239000">
                <a:moveTo>
                  <a:pt x="0" y="0"/>
                </a:moveTo>
                <a:lnTo>
                  <a:pt x="7239000" y="0"/>
                </a:lnTo>
              </a:path>
            </a:pathLst>
          </a:custGeom>
          <a:ln w="24384">
            <a:solidFill>
              <a:srgbClr val="DD630B"/>
            </a:solidFill>
          </a:ln>
        </p:spPr>
        <p:txBody>
          <a:bodyPr wrap="square" lIns="0" tIns="0" rIns="0" bIns="0" rtlCol="0"/>
          <a:lstStyle/>
          <a:p>
            <a:endParaRPr sz="2400"/>
          </a:p>
        </p:txBody>
      </p:sp>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7" name="object 7"/>
          <p:cNvSpPr txBox="1"/>
          <p:nvPr/>
        </p:nvSpPr>
        <p:spPr>
          <a:xfrm>
            <a:off x="701212" y="1615143"/>
            <a:ext cx="7266995" cy="2122953"/>
          </a:xfrm>
          <a:prstGeom prst="rect">
            <a:avLst/>
          </a:prstGeom>
        </p:spPr>
        <p:txBody>
          <a:bodyPr vert="horz" wrap="square" lIns="0" tIns="0" rIns="0" bIns="0" rtlCol="0">
            <a:spAutoFit/>
          </a:bodyPr>
          <a:lstStyle/>
          <a:p>
            <a:pPr marL="16933" marR="314105">
              <a:lnSpc>
                <a:spcPct val="119300"/>
              </a:lnSpc>
              <a:spcBef>
                <a:spcPts val="780"/>
              </a:spcBef>
            </a:pPr>
            <a:r>
              <a:rPr lang="en-US" sz="1867" spc="13" dirty="0">
                <a:solidFill>
                  <a:srgbClr val="313131"/>
                </a:solidFill>
                <a:latin typeface="Arial" panose="020B0604020202020204" pitchFamily="34" charset="0"/>
                <a:cs typeface="Arial" panose="020B0604020202020204" pitchFamily="34" charset="0"/>
              </a:rPr>
              <a:t>With regression imputation the information of other variables is used to predict the missing values in a variable by using a regression model.</a:t>
            </a:r>
          </a:p>
          <a:p>
            <a:pPr marL="16933" marR="314105">
              <a:lnSpc>
                <a:spcPct val="119300"/>
              </a:lnSpc>
              <a:spcBef>
                <a:spcPts val="780"/>
              </a:spcBef>
            </a:pPr>
            <a:r>
              <a:rPr lang="en-US" sz="1867" spc="13" dirty="0">
                <a:solidFill>
                  <a:srgbClr val="313131"/>
                </a:solidFill>
                <a:latin typeface="Arial" panose="020B0604020202020204" pitchFamily="34" charset="0"/>
                <a:cs typeface="Arial" panose="020B0604020202020204" pitchFamily="34" charset="0"/>
              </a:rPr>
              <a:t>Commonly, first the regression model is estimated in the observed data and subsequently using the regression weights the missing values are predicted and replaced.</a:t>
            </a:r>
            <a:endParaRPr sz="1867" dirty="0">
              <a:latin typeface="Arial" panose="020B0604020202020204" pitchFamily="34" charset="0"/>
              <a:cs typeface="Arial" panose="020B0604020202020204" pitchFamily="34" charset="0"/>
            </a:endParaRPr>
          </a:p>
        </p:txBody>
      </p:sp>
      <p:sp>
        <p:nvSpPr>
          <p:cNvPr id="8" name="object 8"/>
          <p:cNvSpPr txBox="1">
            <a:spLocks noGrp="1"/>
          </p:cNvSpPr>
          <p:nvPr>
            <p:ph type="title"/>
          </p:nvPr>
        </p:nvSpPr>
        <p:spPr>
          <a:xfrm>
            <a:off x="461435" y="194414"/>
            <a:ext cx="6282637" cy="1107996"/>
          </a:xfrm>
          <a:prstGeom prst="rect">
            <a:avLst/>
          </a:prstGeom>
        </p:spPr>
        <p:txBody>
          <a:bodyPr vert="horz" wrap="square" lIns="0" tIns="0" rIns="0" bIns="0" rtlCol="0" anchor="ctr">
            <a:spAutoFit/>
          </a:bodyPr>
          <a:lstStyle/>
          <a:p>
            <a:pPr marL="16933" marR="6773">
              <a:lnSpc>
                <a:spcPct val="100000"/>
              </a:lnSpc>
            </a:pPr>
            <a:r>
              <a:rPr sz="3600" spc="-20" dirty="0">
                <a:latin typeface="Arial" panose="020B0604020202020204" pitchFamily="34" charset="0"/>
                <a:cs typeface="Arial" panose="020B0604020202020204" pitchFamily="34" charset="0"/>
              </a:rPr>
              <a:t>Data</a:t>
            </a:r>
            <a:r>
              <a:rPr sz="3600" spc="-272"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Imputation </a:t>
            </a:r>
            <a:br>
              <a:rPr lang="da-DK" sz="3600" spc="-20" dirty="0">
                <a:latin typeface="Arial" panose="020B0604020202020204" pitchFamily="34" charset="0"/>
                <a:cs typeface="Arial" panose="020B0604020202020204" pitchFamily="34" charset="0"/>
              </a:rPr>
            </a:br>
            <a:r>
              <a:rPr lang="da-DK" sz="3600" dirty="0">
                <a:latin typeface="Arial" panose="020B0604020202020204" pitchFamily="34" charset="0"/>
                <a:cs typeface="Arial" panose="020B0604020202020204" pitchFamily="34" charset="0"/>
              </a:rPr>
              <a:t>Regression</a:t>
            </a:r>
            <a:endParaRPr sz="3600" dirty="0">
              <a:latin typeface="Arial" panose="020B0604020202020204" pitchFamily="34" charset="0"/>
              <a:cs typeface="Arial" panose="020B0604020202020204" pitchFamily="34" charset="0"/>
            </a:endParaRPr>
          </a:p>
        </p:txBody>
      </p:sp>
      <p:graphicFrame>
        <p:nvGraphicFramePr>
          <p:cNvPr id="9" name="object 9"/>
          <p:cNvGraphicFramePr>
            <a:graphicFrameLocks noGrp="1"/>
          </p:cNvGraphicFramePr>
          <p:nvPr>
            <p:extLst>
              <p:ext uri="{D42A27DB-BD31-4B8C-83A1-F6EECF244321}">
                <p14:modId xmlns:p14="http://schemas.microsoft.com/office/powerpoint/2010/main" val="1034472484"/>
              </p:ext>
            </p:extLst>
          </p:nvPr>
        </p:nvGraphicFramePr>
        <p:xfrm>
          <a:off x="456509" y="4620666"/>
          <a:ext cx="9314041" cy="1957493"/>
        </p:xfrm>
        <a:graphic>
          <a:graphicData uri="http://schemas.openxmlformats.org/drawingml/2006/table">
            <a:tbl>
              <a:tblPr firstRow="1" bandRow="1">
                <a:tableStyleId>{2D5ABB26-0587-4C30-8999-92F81FD0307C}</a:tableStyleId>
              </a:tblPr>
              <a:tblGrid>
                <a:gridCol w="4657020">
                  <a:extLst>
                    <a:ext uri="{9D8B030D-6E8A-4147-A177-3AD203B41FA5}">
                      <a16:colId xmlns:a16="http://schemas.microsoft.com/office/drawing/2014/main" val="20000"/>
                    </a:ext>
                  </a:extLst>
                </a:gridCol>
                <a:gridCol w="4657021">
                  <a:extLst>
                    <a:ext uri="{9D8B030D-6E8A-4147-A177-3AD203B41FA5}">
                      <a16:colId xmlns:a16="http://schemas.microsoft.com/office/drawing/2014/main" val="20001"/>
                    </a:ext>
                  </a:extLst>
                </a:gridCol>
              </a:tblGrid>
              <a:tr h="494453">
                <a:tc>
                  <a:txBody>
                    <a:bodyPr/>
                    <a:lstStyle/>
                    <a:p>
                      <a:pPr marL="84455">
                        <a:lnSpc>
                          <a:spcPct val="100000"/>
                        </a:lnSpc>
                        <a:spcBef>
                          <a:spcPts val="285"/>
                        </a:spcBef>
                      </a:pPr>
                      <a:r>
                        <a:rPr sz="1600" spc="25" dirty="0">
                          <a:solidFill>
                            <a:srgbClr val="FFFFFF"/>
                          </a:solidFill>
                          <a:latin typeface="Tahoma"/>
                          <a:cs typeface="Tahoma"/>
                        </a:rPr>
                        <a:t>Pros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tc>
                  <a:txBody>
                    <a:bodyPr/>
                    <a:lstStyle/>
                    <a:p>
                      <a:pPr marL="84455">
                        <a:lnSpc>
                          <a:spcPct val="100000"/>
                        </a:lnSpc>
                        <a:spcBef>
                          <a:spcPts val="285"/>
                        </a:spcBef>
                      </a:pPr>
                      <a:r>
                        <a:rPr sz="1600" spc="5" dirty="0">
                          <a:solidFill>
                            <a:srgbClr val="FFFFFF"/>
                          </a:solidFill>
                          <a:latin typeface="Tahoma"/>
                          <a:cs typeface="Tahoma"/>
                        </a:rPr>
                        <a:t>Cons</a:t>
                      </a:r>
                      <a:endParaRPr sz="160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extLst>
                  <a:ext uri="{0D108BD9-81ED-4DB2-BD59-A6C34878D82A}">
                    <a16:rowId xmlns:a16="http://schemas.microsoft.com/office/drawing/2014/main" val="10000"/>
                  </a:ext>
                </a:extLst>
              </a:tr>
              <a:tr h="853440">
                <a:tc>
                  <a:txBody>
                    <a:bodyPr/>
                    <a:lstStyle/>
                    <a:p>
                      <a:pPr marL="84455" marR="170815">
                        <a:lnSpc>
                          <a:spcPct val="100000"/>
                        </a:lnSpc>
                        <a:spcBef>
                          <a:spcPts val="185"/>
                        </a:spcBef>
                      </a:pPr>
                      <a:r>
                        <a:rPr sz="1600" spc="-25" dirty="0">
                          <a:solidFill>
                            <a:srgbClr val="313131"/>
                          </a:solidFill>
                          <a:latin typeface="Tahoma"/>
                          <a:cs typeface="Tahoma"/>
                        </a:rPr>
                        <a:t>Can </a:t>
                      </a:r>
                      <a:r>
                        <a:rPr sz="1600" dirty="0">
                          <a:solidFill>
                            <a:srgbClr val="313131"/>
                          </a:solidFill>
                          <a:latin typeface="Tahoma"/>
                          <a:cs typeface="Tahoma"/>
                        </a:rPr>
                        <a:t>be </a:t>
                      </a:r>
                      <a:r>
                        <a:rPr sz="1600" spc="-20" dirty="0">
                          <a:solidFill>
                            <a:srgbClr val="313131"/>
                          </a:solidFill>
                          <a:latin typeface="Tahoma"/>
                          <a:cs typeface="Tahoma"/>
                        </a:rPr>
                        <a:t>much more </a:t>
                      </a:r>
                      <a:r>
                        <a:rPr sz="1600" spc="-10" dirty="0">
                          <a:solidFill>
                            <a:srgbClr val="313131"/>
                          </a:solidFill>
                          <a:latin typeface="Tahoma"/>
                          <a:cs typeface="Tahoma"/>
                        </a:rPr>
                        <a:t>accurate </a:t>
                      </a:r>
                      <a:r>
                        <a:rPr sz="1600" spc="10" dirty="0">
                          <a:solidFill>
                            <a:srgbClr val="313131"/>
                          </a:solidFill>
                          <a:latin typeface="Tahoma"/>
                          <a:cs typeface="Tahoma"/>
                        </a:rPr>
                        <a:t>than </a:t>
                      </a:r>
                      <a:r>
                        <a:rPr sz="1600" spc="25" dirty="0">
                          <a:solidFill>
                            <a:srgbClr val="313131"/>
                          </a:solidFill>
                          <a:latin typeface="Tahoma"/>
                          <a:cs typeface="Tahoma"/>
                        </a:rPr>
                        <a:t>the </a:t>
                      </a:r>
                      <a:r>
                        <a:rPr sz="1600" spc="-30" dirty="0">
                          <a:solidFill>
                            <a:srgbClr val="313131"/>
                          </a:solidFill>
                          <a:latin typeface="Tahoma"/>
                          <a:cs typeface="Tahoma"/>
                        </a:rPr>
                        <a:t>mean,  </a:t>
                      </a:r>
                      <a:r>
                        <a:rPr sz="1600" spc="-10" dirty="0">
                          <a:solidFill>
                            <a:srgbClr val="313131"/>
                          </a:solidFill>
                          <a:latin typeface="Tahoma"/>
                          <a:cs typeface="Tahoma"/>
                        </a:rPr>
                        <a:t>median</a:t>
                      </a:r>
                      <a:r>
                        <a:rPr sz="1600" spc="-75" dirty="0">
                          <a:solidFill>
                            <a:srgbClr val="313131"/>
                          </a:solidFill>
                          <a:latin typeface="Tahoma"/>
                          <a:cs typeface="Tahoma"/>
                        </a:rPr>
                        <a:t> </a:t>
                      </a:r>
                      <a:r>
                        <a:rPr sz="1600" spc="-10" dirty="0">
                          <a:solidFill>
                            <a:srgbClr val="313131"/>
                          </a:solidFill>
                          <a:latin typeface="Tahoma"/>
                          <a:cs typeface="Tahoma"/>
                        </a:rPr>
                        <a:t>or</a:t>
                      </a:r>
                      <a:r>
                        <a:rPr sz="1600" spc="-90" dirty="0">
                          <a:solidFill>
                            <a:srgbClr val="313131"/>
                          </a:solidFill>
                          <a:latin typeface="Tahoma"/>
                          <a:cs typeface="Tahoma"/>
                        </a:rPr>
                        <a:t> </a:t>
                      </a:r>
                      <a:r>
                        <a:rPr sz="1600" spc="5" dirty="0">
                          <a:solidFill>
                            <a:srgbClr val="313131"/>
                          </a:solidFill>
                          <a:latin typeface="Tahoma"/>
                          <a:cs typeface="Tahoma"/>
                        </a:rPr>
                        <a:t>most</a:t>
                      </a:r>
                      <a:r>
                        <a:rPr sz="1600" spc="-85" dirty="0">
                          <a:solidFill>
                            <a:srgbClr val="313131"/>
                          </a:solidFill>
                          <a:latin typeface="Tahoma"/>
                          <a:cs typeface="Tahoma"/>
                        </a:rPr>
                        <a:t> </a:t>
                      </a:r>
                      <a:r>
                        <a:rPr sz="1600" spc="5" dirty="0">
                          <a:solidFill>
                            <a:srgbClr val="313131"/>
                          </a:solidFill>
                          <a:latin typeface="Tahoma"/>
                          <a:cs typeface="Tahoma"/>
                        </a:rPr>
                        <a:t>frequent</a:t>
                      </a:r>
                      <a:r>
                        <a:rPr sz="1600" spc="-85" dirty="0">
                          <a:solidFill>
                            <a:srgbClr val="313131"/>
                          </a:solidFill>
                          <a:latin typeface="Tahoma"/>
                          <a:cs typeface="Tahoma"/>
                        </a:rPr>
                        <a:t> </a:t>
                      </a:r>
                      <a:r>
                        <a:rPr sz="1600" spc="5" dirty="0">
                          <a:solidFill>
                            <a:srgbClr val="313131"/>
                          </a:solidFill>
                          <a:latin typeface="Tahoma"/>
                          <a:cs typeface="Tahoma"/>
                        </a:rPr>
                        <a:t>imputation</a:t>
                      </a:r>
                      <a:r>
                        <a:rPr sz="1600" spc="-110" dirty="0">
                          <a:solidFill>
                            <a:srgbClr val="313131"/>
                          </a:solidFill>
                          <a:latin typeface="Tahoma"/>
                          <a:cs typeface="Tahoma"/>
                        </a:rPr>
                        <a:t> </a:t>
                      </a:r>
                      <a:r>
                        <a:rPr sz="1600" dirty="0">
                          <a:solidFill>
                            <a:srgbClr val="313131"/>
                          </a:solidFill>
                          <a:latin typeface="Tahoma"/>
                          <a:cs typeface="Tahoma"/>
                        </a:rPr>
                        <a:t>methods</a:t>
                      </a:r>
                      <a:r>
                        <a:rPr sz="1600" spc="-95" dirty="0">
                          <a:solidFill>
                            <a:srgbClr val="313131"/>
                          </a:solidFill>
                          <a:latin typeface="Tahoma"/>
                          <a:cs typeface="Tahoma"/>
                        </a:rPr>
                        <a:t> </a:t>
                      </a:r>
                      <a:r>
                        <a:rPr sz="1600" spc="-55" dirty="0">
                          <a:solidFill>
                            <a:srgbClr val="313131"/>
                          </a:solidFill>
                          <a:latin typeface="Tahoma"/>
                          <a:cs typeface="Tahoma"/>
                        </a:rPr>
                        <a:t>(It  </a:t>
                      </a:r>
                      <a:r>
                        <a:rPr sz="1600" spc="-5" dirty="0">
                          <a:solidFill>
                            <a:srgbClr val="313131"/>
                          </a:solidFill>
                          <a:latin typeface="Tahoma"/>
                          <a:cs typeface="Tahoma"/>
                        </a:rPr>
                        <a:t>depends</a:t>
                      </a:r>
                      <a:r>
                        <a:rPr sz="1600" spc="-85" dirty="0">
                          <a:solidFill>
                            <a:srgbClr val="313131"/>
                          </a:solidFill>
                          <a:latin typeface="Tahoma"/>
                          <a:cs typeface="Tahoma"/>
                        </a:rPr>
                        <a:t> </a:t>
                      </a:r>
                      <a:r>
                        <a:rPr sz="1600" dirty="0">
                          <a:solidFill>
                            <a:srgbClr val="313131"/>
                          </a:solidFill>
                          <a:latin typeface="Tahoma"/>
                          <a:cs typeface="Tahoma"/>
                        </a:rPr>
                        <a:t>on</a:t>
                      </a:r>
                      <a:r>
                        <a:rPr sz="1600" spc="-110" dirty="0">
                          <a:solidFill>
                            <a:srgbClr val="313131"/>
                          </a:solidFill>
                          <a:latin typeface="Tahoma"/>
                          <a:cs typeface="Tahoma"/>
                        </a:rPr>
                        <a:t> </a:t>
                      </a:r>
                      <a:r>
                        <a:rPr sz="1600" spc="25" dirty="0">
                          <a:solidFill>
                            <a:srgbClr val="313131"/>
                          </a:solidFill>
                          <a:latin typeface="Tahoma"/>
                          <a:cs typeface="Tahoma"/>
                        </a:rPr>
                        <a:t>the</a:t>
                      </a:r>
                      <a:r>
                        <a:rPr sz="1600" spc="-105" dirty="0">
                          <a:solidFill>
                            <a:srgbClr val="313131"/>
                          </a:solidFill>
                          <a:latin typeface="Tahoma"/>
                          <a:cs typeface="Tahoma"/>
                        </a:rPr>
                        <a:t> </a:t>
                      </a:r>
                      <a:r>
                        <a:rPr sz="1600" spc="-5" dirty="0">
                          <a:solidFill>
                            <a:srgbClr val="313131"/>
                          </a:solidFill>
                          <a:latin typeface="Tahoma"/>
                          <a:cs typeface="Tahoma"/>
                        </a:rPr>
                        <a:t>dataset)</a:t>
                      </a:r>
                      <a:endParaRPr sz="1600" dirty="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tc>
                  <a:txBody>
                    <a:bodyPr/>
                    <a:lstStyle/>
                    <a:p>
                      <a:pPr marL="84455" marR="373380">
                        <a:lnSpc>
                          <a:spcPct val="100000"/>
                        </a:lnSpc>
                        <a:spcBef>
                          <a:spcPts val="185"/>
                        </a:spcBef>
                      </a:pPr>
                      <a:r>
                        <a:rPr sz="1600" dirty="0">
                          <a:solidFill>
                            <a:srgbClr val="313131"/>
                          </a:solidFill>
                          <a:latin typeface="Tahoma"/>
                          <a:cs typeface="Tahoma"/>
                        </a:rPr>
                        <a:t>Computationally expensive. </a:t>
                      </a:r>
                      <a:r>
                        <a:rPr lang="da-DK" sz="1600" spc="15" dirty="0">
                          <a:solidFill>
                            <a:srgbClr val="313131"/>
                          </a:solidFill>
                          <a:latin typeface="Tahoma"/>
                          <a:cs typeface="Tahoma"/>
                        </a:rPr>
                        <a:t>Regression</a:t>
                      </a:r>
                      <a:r>
                        <a:rPr sz="1600" spc="15" dirty="0">
                          <a:solidFill>
                            <a:srgbClr val="313131"/>
                          </a:solidFill>
                          <a:latin typeface="Tahoma"/>
                          <a:cs typeface="Tahoma"/>
                        </a:rPr>
                        <a:t> </a:t>
                      </a:r>
                      <a:r>
                        <a:rPr sz="1600" spc="5" dirty="0">
                          <a:solidFill>
                            <a:srgbClr val="313131"/>
                          </a:solidFill>
                          <a:latin typeface="Tahoma"/>
                          <a:cs typeface="Tahoma"/>
                        </a:rPr>
                        <a:t>works </a:t>
                      </a:r>
                      <a:r>
                        <a:rPr sz="1600" spc="10" dirty="0">
                          <a:solidFill>
                            <a:srgbClr val="313131"/>
                          </a:solidFill>
                          <a:latin typeface="Tahoma"/>
                          <a:cs typeface="Tahoma"/>
                        </a:rPr>
                        <a:t>by  storing</a:t>
                      </a:r>
                      <a:r>
                        <a:rPr sz="1600" spc="-100" dirty="0">
                          <a:solidFill>
                            <a:srgbClr val="313131"/>
                          </a:solidFill>
                          <a:latin typeface="Tahoma"/>
                          <a:cs typeface="Tahoma"/>
                        </a:rPr>
                        <a:t> </a:t>
                      </a:r>
                      <a:r>
                        <a:rPr sz="1600" spc="25" dirty="0">
                          <a:solidFill>
                            <a:srgbClr val="313131"/>
                          </a:solidFill>
                          <a:latin typeface="Tahoma"/>
                          <a:cs typeface="Tahoma"/>
                        </a:rPr>
                        <a:t>the</a:t>
                      </a:r>
                      <a:r>
                        <a:rPr sz="1600" spc="-95" dirty="0">
                          <a:solidFill>
                            <a:srgbClr val="313131"/>
                          </a:solidFill>
                          <a:latin typeface="Tahoma"/>
                          <a:cs typeface="Tahoma"/>
                        </a:rPr>
                        <a:t> </a:t>
                      </a:r>
                      <a:r>
                        <a:rPr sz="1600" spc="15" dirty="0">
                          <a:solidFill>
                            <a:srgbClr val="313131"/>
                          </a:solidFill>
                          <a:latin typeface="Tahoma"/>
                          <a:cs typeface="Tahoma"/>
                        </a:rPr>
                        <a:t>whole</a:t>
                      </a:r>
                      <a:r>
                        <a:rPr sz="1600" spc="-120" dirty="0">
                          <a:solidFill>
                            <a:srgbClr val="313131"/>
                          </a:solidFill>
                          <a:latin typeface="Tahoma"/>
                          <a:cs typeface="Tahoma"/>
                        </a:rPr>
                        <a:t> </a:t>
                      </a:r>
                      <a:r>
                        <a:rPr sz="1600" spc="5" dirty="0">
                          <a:solidFill>
                            <a:srgbClr val="313131"/>
                          </a:solidFill>
                          <a:latin typeface="Tahoma"/>
                          <a:cs typeface="Tahoma"/>
                        </a:rPr>
                        <a:t>training</a:t>
                      </a:r>
                      <a:r>
                        <a:rPr sz="1600" spc="-90" dirty="0">
                          <a:solidFill>
                            <a:srgbClr val="313131"/>
                          </a:solidFill>
                          <a:latin typeface="Tahoma"/>
                          <a:cs typeface="Tahoma"/>
                        </a:rPr>
                        <a:t> </a:t>
                      </a:r>
                      <a:r>
                        <a:rPr sz="1600" spc="5" dirty="0">
                          <a:solidFill>
                            <a:srgbClr val="313131"/>
                          </a:solidFill>
                          <a:latin typeface="Tahoma"/>
                          <a:cs typeface="Tahoma"/>
                        </a:rPr>
                        <a:t>dataset</a:t>
                      </a:r>
                      <a:r>
                        <a:rPr sz="1600" spc="-85" dirty="0">
                          <a:solidFill>
                            <a:srgbClr val="313131"/>
                          </a:solidFill>
                          <a:latin typeface="Tahoma"/>
                          <a:cs typeface="Tahoma"/>
                        </a:rPr>
                        <a:t> </a:t>
                      </a:r>
                      <a:r>
                        <a:rPr sz="1600" spc="10" dirty="0">
                          <a:solidFill>
                            <a:srgbClr val="313131"/>
                          </a:solidFill>
                          <a:latin typeface="Tahoma"/>
                          <a:cs typeface="Tahoma"/>
                        </a:rPr>
                        <a:t>in</a:t>
                      </a:r>
                      <a:r>
                        <a:rPr sz="1600" spc="-85" dirty="0">
                          <a:solidFill>
                            <a:srgbClr val="313131"/>
                          </a:solidFill>
                          <a:latin typeface="Tahoma"/>
                          <a:cs typeface="Tahoma"/>
                        </a:rPr>
                        <a:t> </a:t>
                      </a:r>
                      <a:r>
                        <a:rPr sz="1600" spc="-15" dirty="0">
                          <a:solidFill>
                            <a:srgbClr val="313131"/>
                          </a:solidFill>
                          <a:latin typeface="Tahoma"/>
                          <a:cs typeface="Tahoma"/>
                        </a:rPr>
                        <a:t>memory</a:t>
                      </a:r>
                      <a:endParaRPr sz="1600" dirty="0">
                        <a:latin typeface="Tahoma"/>
                        <a:cs typeface="Tahoma"/>
                      </a:endParaRPr>
                    </a:p>
                  </a:txBody>
                  <a:tcPr marL="0" marR="0" marT="31327"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1"/>
                  </a:ext>
                </a:extLst>
              </a:tr>
              <a:tr h="609600">
                <a:tc>
                  <a:txBody>
                    <a:bodyPr/>
                    <a:lstStyle/>
                    <a:p>
                      <a:endParaRPr sz="1600">
                        <a:latin typeface="Tahoma"/>
                        <a:cs typeface="Tahoma"/>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387985">
                        <a:lnSpc>
                          <a:spcPct val="100000"/>
                        </a:lnSpc>
                        <a:spcBef>
                          <a:spcPts val="285"/>
                        </a:spcBef>
                      </a:pPr>
                      <a:r>
                        <a:rPr lang="da-DK" sz="1600" spc="-10" dirty="0">
                          <a:solidFill>
                            <a:srgbClr val="313131"/>
                          </a:solidFill>
                          <a:latin typeface="Tahoma"/>
                          <a:cs typeface="Tahoma"/>
                        </a:rPr>
                        <a:t>Regression is </a:t>
                      </a:r>
                      <a:r>
                        <a:rPr lang="da-DK" sz="1600" spc="-10" dirty="0" err="1">
                          <a:solidFill>
                            <a:srgbClr val="313131"/>
                          </a:solidFill>
                          <a:latin typeface="Tahoma"/>
                          <a:cs typeface="Tahoma"/>
                        </a:rPr>
                        <a:t>also</a:t>
                      </a:r>
                      <a:r>
                        <a:rPr lang="da-DK" sz="1600" spc="-10" dirty="0">
                          <a:solidFill>
                            <a:srgbClr val="313131"/>
                          </a:solidFill>
                          <a:latin typeface="Tahoma"/>
                          <a:cs typeface="Tahoma"/>
                        </a:rPr>
                        <a:t> </a:t>
                      </a:r>
                      <a:r>
                        <a:rPr sz="1600" spc="15" dirty="0">
                          <a:solidFill>
                            <a:srgbClr val="313131"/>
                          </a:solidFill>
                          <a:latin typeface="Tahoma"/>
                          <a:cs typeface="Tahoma"/>
                        </a:rPr>
                        <a:t>quite</a:t>
                      </a:r>
                      <a:r>
                        <a:rPr sz="1600" spc="-100" dirty="0">
                          <a:solidFill>
                            <a:srgbClr val="313131"/>
                          </a:solidFill>
                          <a:latin typeface="Tahoma"/>
                          <a:cs typeface="Tahoma"/>
                        </a:rPr>
                        <a:t> </a:t>
                      </a:r>
                      <a:r>
                        <a:rPr sz="1600" spc="20" dirty="0">
                          <a:solidFill>
                            <a:srgbClr val="313131"/>
                          </a:solidFill>
                          <a:latin typeface="Tahoma"/>
                          <a:cs typeface="Tahoma"/>
                        </a:rPr>
                        <a:t>sensitive</a:t>
                      </a:r>
                      <a:r>
                        <a:rPr sz="1600" spc="-100" dirty="0">
                          <a:solidFill>
                            <a:srgbClr val="313131"/>
                          </a:solidFill>
                          <a:latin typeface="Tahoma"/>
                          <a:cs typeface="Tahoma"/>
                        </a:rPr>
                        <a:t> </a:t>
                      </a:r>
                      <a:r>
                        <a:rPr sz="1600" spc="25" dirty="0">
                          <a:solidFill>
                            <a:srgbClr val="313131"/>
                          </a:solidFill>
                          <a:latin typeface="Tahoma"/>
                          <a:cs typeface="Tahoma"/>
                        </a:rPr>
                        <a:t>to</a:t>
                      </a:r>
                      <a:r>
                        <a:rPr sz="1600" spc="-100" dirty="0">
                          <a:solidFill>
                            <a:srgbClr val="313131"/>
                          </a:solidFill>
                          <a:latin typeface="Tahoma"/>
                          <a:cs typeface="Tahoma"/>
                        </a:rPr>
                        <a:t> </a:t>
                      </a:r>
                      <a:r>
                        <a:rPr sz="1600" spc="15" dirty="0">
                          <a:solidFill>
                            <a:srgbClr val="313131"/>
                          </a:solidFill>
                          <a:latin typeface="Tahoma"/>
                          <a:cs typeface="Tahoma"/>
                        </a:rPr>
                        <a:t>outliers</a:t>
                      </a:r>
                      <a:r>
                        <a:rPr sz="1600" spc="-90" dirty="0">
                          <a:solidFill>
                            <a:srgbClr val="313131"/>
                          </a:solidFill>
                          <a:latin typeface="Tahoma"/>
                          <a:cs typeface="Tahoma"/>
                        </a:rPr>
                        <a:t> </a:t>
                      </a:r>
                      <a:r>
                        <a:rPr sz="1600" spc="10" dirty="0">
                          <a:solidFill>
                            <a:srgbClr val="313131"/>
                          </a:solidFill>
                          <a:latin typeface="Tahoma"/>
                          <a:cs typeface="Tahoma"/>
                        </a:rPr>
                        <a:t>in</a:t>
                      </a:r>
                      <a:r>
                        <a:rPr sz="1600" spc="-90" dirty="0">
                          <a:solidFill>
                            <a:srgbClr val="313131"/>
                          </a:solidFill>
                          <a:latin typeface="Tahoma"/>
                          <a:cs typeface="Tahoma"/>
                        </a:rPr>
                        <a:t> </a:t>
                      </a:r>
                      <a:r>
                        <a:rPr sz="1600" spc="25" dirty="0">
                          <a:solidFill>
                            <a:srgbClr val="313131"/>
                          </a:solidFill>
                          <a:latin typeface="Tahoma"/>
                          <a:cs typeface="Tahoma"/>
                        </a:rPr>
                        <a:t>the</a:t>
                      </a:r>
                      <a:r>
                        <a:rPr sz="1600" spc="-100" dirty="0">
                          <a:solidFill>
                            <a:srgbClr val="313131"/>
                          </a:solidFill>
                          <a:latin typeface="Tahoma"/>
                          <a:cs typeface="Tahoma"/>
                        </a:rPr>
                        <a:t> </a:t>
                      </a:r>
                      <a:r>
                        <a:rPr sz="1600" dirty="0">
                          <a:solidFill>
                            <a:srgbClr val="313131"/>
                          </a:solidFill>
                          <a:latin typeface="Tahoma"/>
                          <a:cs typeface="Tahoma"/>
                        </a:rPr>
                        <a:t>data </a:t>
                      </a:r>
                      <a:endParaRPr sz="1600" dirty="0">
                        <a:latin typeface="Tahoma"/>
                        <a:cs typeface="Tahoma"/>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2"/>
                  </a:ext>
                </a:extLst>
              </a:tr>
            </a:tbl>
          </a:graphicData>
        </a:graphic>
      </p:graphicFrame>
      <p:sp>
        <p:nvSpPr>
          <p:cNvPr id="10" name="object 10"/>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pic>
        <p:nvPicPr>
          <p:cNvPr id="11" name="Picture 10">
            <a:extLst>
              <a:ext uri="{FF2B5EF4-FFF2-40B4-BE49-F238E27FC236}">
                <a16:creationId xmlns:a16="http://schemas.microsoft.com/office/drawing/2014/main" id="{6F652141-0C8A-4DC5-8BCA-DBF13E35F027}"/>
              </a:ext>
            </a:extLst>
          </p:cNvPr>
          <p:cNvPicPr>
            <a:picLocks noChangeAspect="1"/>
          </p:cNvPicPr>
          <p:nvPr/>
        </p:nvPicPr>
        <p:blipFill>
          <a:blip r:embed="rId2"/>
          <a:stretch>
            <a:fillRect/>
          </a:stretch>
        </p:blipFill>
        <p:spPr>
          <a:xfrm>
            <a:off x="8600092" y="1600132"/>
            <a:ext cx="3400900" cy="2657846"/>
          </a:xfrm>
          <a:prstGeom prst="rect">
            <a:avLst/>
          </a:prstGeom>
        </p:spPr>
      </p:pic>
      <p:sp>
        <p:nvSpPr>
          <p:cNvPr id="3" name="Slide Number Placeholder 2">
            <a:extLst>
              <a:ext uri="{FF2B5EF4-FFF2-40B4-BE49-F238E27FC236}">
                <a16:creationId xmlns:a16="http://schemas.microsoft.com/office/drawing/2014/main" id="{565D1A0E-82BE-5C26-D990-646BB001BAF2}"/>
              </a:ext>
            </a:extLst>
          </p:cNvPr>
          <p:cNvSpPr>
            <a:spLocks noGrp="1"/>
          </p:cNvSpPr>
          <p:nvPr>
            <p:ph type="sldNum" sz="quarter" idx="12"/>
          </p:nvPr>
        </p:nvSpPr>
        <p:spPr/>
        <p:txBody>
          <a:bodyPr/>
          <a:lstStyle/>
          <a:p>
            <a:pPr>
              <a:defRPr/>
            </a:pPr>
            <a:fld id="{85D4D257-4F1A-5B4F-8BE3-C5A8F8A780E1}" type="slidenum">
              <a:rPr lang="en-US" smtClean="0"/>
              <a:pPr>
                <a:defRPr/>
              </a:pPr>
              <a:t>23</a:t>
            </a:fld>
            <a:endParaRPr lang="en-US" dirty="0"/>
          </a:p>
        </p:txBody>
      </p:sp>
    </p:spTree>
    <p:extLst>
      <p:ext uri="{BB962C8B-B14F-4D97-AF65-F5344CB8AC3E}">
        <p14:creationId xmlns:p14="http://schemas.microsoft.com/office/powerpoint/2010/main" val="3224975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bject 6"/>
          <p:cNvSpPr/>
          <p:nvPr/>
        </p:nvSpPr>
        <p:spPr>
          <a:xfrm>
            <a:off x="5232400" y="1440689"/>
            <a:ext cx="6959600" cy="3799191"/>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5232400" y="1749552"/>
            <a:ext cx="1627680" cy="1012509"/>
          </a:xfrm>
          <a:prstGeom prst="rect">
            <a:avLst/>
          </a:prstGeom>
          <a:blipFill>
            <a:blip r:embed="rId3" cstate="print"/>
            <a:stretch>
              <a:fillRect/>
            </a:stretch>
          </a:blipFill>
        </p:spPr>
        <p:txBody>
          <a:bodyPr wrap="square" lIns="0" tIns="0" rIns="0" bIns="0" rtlCol="0"/>
          <a:lstStyle/>
          <a:p>
            <a:endParaRPr sz="2400"/>
          </a:p>
        </p:txBody>
      </p:sp>
      <p:sp>
        <p:nvSpPr>
          <p:cNvPr id="8" name="object 8"/>
          <p:cNvSpPr txBox="1"/>
          <p:nvPr/>
        </p:nvSpPr>
        <p:spPr>
          <a:xfrm>
            <a:off x="701212" y="1670049"/>
            <a:ext cx="4526280" cy="2849434"/>
          </a:xfrm>
          <a:prstGeom prst="rect">
            <a:avLst/>
          </a:prstGeom>
        </p:spPr>
        <p:txBody>
          <a:bodyPr vert="horz" wrap="square" lIns="0" tIns="0" rIns="0" bIns="0" rtlCol="0">
            <a:spAutoFit/>
          </a:bodyPr>
          <a:lstStyle/>
          <a:p>
            <a:pPr marL="16933"/>
            <a:r>
              <a:rPr sz="1867" spc="27" dirty="0">
                <a:solidFill>
                  <a:srgbClr val="313131"/>
                </a:solidFill>
                <a:latin typeface="Tahoma"/>
                <a:cs typeface="Tahoma"/>
              </a:rPr>
              <a:t>Filling</a:t>
            </a:r>
            <a:r>
              <a:rPr sz="1867" spc="-147" dirty="0">
                <a:solidFill>
                  <a:srgbClr val="313131"/>
                </a:solidFill>
                <a:latin typeface="Tahoma"/>
                <a:cs typeface="Tahoma"/>
              </a:rPr>
              <a:t> </a:t>
            </a:r>
            <a:r>
              <a:rPr sz="1867" spc="40" dirty="0">
                <a:solidFill>
                  <a:srgbClr val="313131"/>
                </a:solidFill>
                <a:latin typeface="Tahoma"/>
                <a:cs typeface="Tahoma"/>
              </a:rPr>
              <a:t>the</a:t>
            </a:r>
            <a:r>
              <a:rPr sz="1867" spc="-152" dirty="0">
                <a:solidFill>
                  <a:srgbClr val="313131"/>
                </a:solidFill>
                <a:latin typeface="Tahoma"/>
                <a:cs typeface="Tahoma"/>
              </a:rPr>
              <a:t> </a:t>
            </a:r>
            <a:r>
              <a:rPr sz="1867" spc="13" dirty="0">
                <a:solidFill>
                  <a:srgbClr val="313131"/>
                </a:solidFill>
                <a:latin typeface="Tahoma"/>
                <a:cs typeface="Tahoma"/>
              </a:rPr>
              <a:t>missing</a:t>
            </a:r>
            <a:r>
              <a:rPr sz="1867" spc="-180" dirty="0">
                <a:solidFill>
                  <a:srgbClr val="313131"/>
                </a:solidFill>
                <a:latin typeface="Tahoma"/>
                <a:cs typeface="Tahoma"/>
              </a:rPr>
              <a:t> </a:t>
            </a:r>
            <a:r>
              <a:rPr sz="1867" dirty="0">
                <a:solidFill>
                  <a:srgbClr val="313131"/>
                </a:solidFill>
                <a:latin typeface="Tahoma"/>
                <a:cs typeface="Tahoma"/>
              </a:rPr>
              <a:t>data</a:t>
            </a:r>
            <a:r>
              <a:rPr sz="1867" spc="-140" dirty="0">
                <a:solidFill>
                  <a:srgbClr val="313131"/>
                </a:solidFill>
                <a:latin typeface="Tahoma"/>
                <a:cs typeface="Tahoma"/>
              </a:rPr>
              <a:t> </a:t>
            </a:r>
            <a:r>
              <a:rPr sz="1867" spc="13" dirty="0">
                <a:solidFill>
                  <a:srgbClr val="313131"/>
                </a:solidFill>
                <a:latin typeface="Tahoma"/>
                <a:cs typeface="Tahoma"/>
              </a:rPr>
              <a:t>multiple</a:t>
            </a:r>
            <a:r>
              <a:rPr sz="1867" spc="-167" dirty="0">
                <a:solidFill>
                  <a:srgbClr val="313131"/>
                </a:solidFill>
                <a:latin typeface="Tahoma"/>
                <a:cs typeface="Tahoma"/>
              </a:rPr>
              <a:t> </a:t>
            </a:r>
            <a:r>
              <a:rPr sz="1867" spc="20" dirty="0">
                <a:solidFill>
                  <a:srgbClr val="313131"/>
                </a:solidFill>
                <a:latin typeface="Tahoma"/>
                <a:cs typeface="Tahoma"/>
              </a:rPr>
              <a:t>times</a:t>
            </a:r>
            <a:endParaRPr sz="1867" dirty="0">
              <a:latin typeface="Tahoma"/>
              <a:cs typeface="Tahoma"/>
            </a:endParaRPr>
          </a:p>
          <a:p>
            <a:pPr marL="16933" marR="6773">
              <a:lnSpc>
                <a:spcPct val="119000"/>
              </a:lnSpc>
              <a:spcBef>
                <a:spcPts val="807"/>
              </a:spcBef>
            </a:pPr>
            <a:r>
              <a:rPr sz="1867" spc="20" dirty="0">
                <a:solidFill>
                  <a:srgbClr val="313131"/>
                </a:solidFill>
                <a:latin typeface="Tahoma"/>
                <a:cs typeface="Tahoma"/>
              </a:rPr>
              <a:t>Multiple </a:t>
            </a:r>
            <a:r>
              <a:rPr sz="1867" spc="-13" dirty="0">
                <a:solidFill>
                  <a:srgbClr val="313131"/>
                </a:solidFill>
                <a:latin typeface="Tahoma"/>
                <a:cs typeface="Tahoma"/>
              </a:rPr>
              <a:t>Imputations </a:t>
            </a:r>
            <a:r>
              <a:rPr sz="1867" spc="-93" dirty="0">
                <a:solidFill>
                  <a:srgbClr val="313131"/>
                </a:solidFill>
                <a:latin typeface="Tahoma"/>
                <a:cs typeface="Tahoma"/>
              </a:rPr>
              <a:t>(MIs) </a:t>
            </a:r>
            <a:r>
              <a:rPr sz="1867" spc="-20" dirty="0">
                <a:solidFill>
                  <a:srgbClr val="313131"/>
                </a:solidFill>
                <a:latin typeface="Tahoma"/>
                <a:cs typeface="Tahoma"/>
              </a:rPr>
              <a:t>are </a:t>
            </a:r>
            <a:r>
              <a:rPr sz="1867" spc="-27" dirty="0">
                <a:solidFill>
                  <a:srgbClr val="313131"/>
                </a:solidFill>
                <a:latin typeface="Tahoma"/>
                <a:cs typeface="Tahoma"/>
              </a:rPr>
              <a:t>much </a:t>
            </a:r>
            <a:r>
              <a:rPr sz="1867" spc="27" dirty="0">
                <a:solidFill>
                  <a:srgbClr val="313131"/>
                </a:solidFill>
                <a:latin typeface="Tahoma"/>
                <a:cs typeface="Tahoma"/>
              </a:rPr>
              <a:t>better  </a:t>
            </a:r>
            <a:r>
              <a:rPr sz="1867" spc="13" dirty="0">
                <a:solidFill>
                  <a:srgbClr val="313131"/>
                </a:solidFill>
                <a:latin typeface="Tahoma"/>
                <a:cs typeface="Tahoma"/>
              </a:rPr>
              <a:t>than</a:t>
            </a:r>
            <a:r>
              <a:rPr sz="1867" spc="-140" dirty="0">
                <a:solidFill>
                  <a:srgbClr val="313131"/>
                </a:solidFill>
                <a:latin typeface="Tahoma"/>
                <a:cs typeface="Tahoma"/>
              </a:rPr>
              <a:t> </a:t>
            </a:r>
            <a:r>
              <a:rPr sz="1867" spc="-13" dirty="0">
                <a:solidFill>
                  <a:srgbClr val="313131"/>
                </a:solidFill>
                <a:latin typeface="Tahoma"/>
                <a:cs typeface="Tahoma"/>
              </a:rPr>
              <a:t>a</a:t>
            </a:r>
            <a:r>
              <a:rPr sz="1867" spc="-133" dirty="0">
                <a:solidFill>
                  <a:srgbClr val="313131"/>
                </a:solidFill>
                <a:latin typeface="Tahoma"/>
                <a:cs typeface="Tahoma"/>
              </a:rPr>
              <a:t> </a:t>
            </a:r>
            <a:r>
              <a:rPr sz="1867" spc="20" dirty="0">
                <a:solidFill>
                  <a:srgbClr val="313131"/>
                </a:solidFill>
                <a:latin typeface="Tahoma"/>
                <a:cs typeface="Tahoma"/>
              </a:rPr>
              <a:t>single</a:t>
            </a:r>
            <a:r>
              <a:rPr sz="1867" spc="-147" dirty="0">
                <a:solidFill>
                  <a:srgbClr val="313131"/>
                </a:solidFill>
                <a:latin typeface="Tahoma"/>
                <a:cs typeface="Tahoma"/>
              </a:rPr>
              <a:t> </a:t>
            </a:r>
            <a:r>
              <a:rPr sz="1867" spc="7" dirty="0">
                <a:solidFill>
                  <a:srgbClr val="313131"/>
                </a:solidFill>
                <a:latin typeface="Tahoma"/>
                <a:cs typeface="Tahoma"/>
              </a:rPr>
              <a:t>imputation</a:t>
            </a:r>
            <a:r>
              <a:rPr sz="1867" spc="-140" dirty="0">
                <a:solidFill>
                  <a:srgbClr val="313131"/>
                </a:solidFill>
                <a:latin typeface="Tahoma"/>
                <a:cs typeface="Tahoma"/>
              </a:rPr>
              <a:t> </a:t>
            </a:r>
            <a:r>
              <a:rPr sz="1867" spc="13" dirty="0">
                <a:solidFill>
                  <a:srgbClr val="313131"/>
                </a:solidFill>
                <a:latin typeface="Tahoma"/>
                <a:cs typeface="Tahoma"/>
              </a:rPr>
              <a:t>as</a:t>
            </a:r>
            <a:r>
              <a:rPr sz="1867" spc="-133" dirty="0">
                <a:solidFill>
                  <a:srgbClr val="313131"/>
                </a:solidFill>
                <a:latin typeface="Tahoma"/>
                <a:cs typeface="Tahoma"/>
              </a:rPr>
              <a:t> </a:t>
            </a:r>
            <a:r>
              <a:rPr sz="1867" spc="60" dirty="0">
                <a:solidFill>
                  <a:srgbClr val="313131"/>
                </a:solidFill>
                <a:latin typeface="Tahoma"/>
                <a:cs typeface="Tahoma"/>
              </a:rPr>
              <a:t>it</a:t>
            </a:r>
            <a:r>
              <a:rPr sz="1867" spc="-120" dirty="0">
                <a:solidFill>
                  <a:srgbClr val="313131"/>
                </a:solidFill>
                <a:latin typeface="Tahoma"/>
                <a:cs typeface="Tahoma"/>
              </a:rPr>
              <a:t> </a:t>
            </a:r>
            <a:r>
              <a:rPr sz="1867" spc="-7" dirty="0">
                <a:solidFill>
                  <a:srgbClr val="313131"/>
                </a:solidFill>
                <a:latin typeface="Tahoma"/>
                <a:cs typeface="Tahoma"/>
              </a:rPr>
              <a:t>measures</a:t>
            </a:r>
            <a:r>
              <a:rPr sz="1867" spc="-180" dirty="0">
                <a:solidFill>
                  <a:srgbClr val="313131"/>
                </a:solidFill>
                <a:latin typeface="Tahoma"/>
                <a:cs typeface="Tahoma"/>
              </a:rPr>
              <a:t> </a:t>
            </a:r>
            <a:r>
              <a:rPr sz="1867" spc="40" dirty="0">
                <a:solidFill>
                  <a:srgbClr val="313131"/>
                </a:solidFill>
                <a:latin typeface="Tahoma"/>
                <a:cs typeface="Tahoma"/>
              </a:rPr>
              <a:t>the  </a:t>
            </a:r>
            <a:r>
              <a:rPr sz="1867" spc="13" dirty="0">
                <a:solidFill>
                  <a:srgbClr val="313131"/>
                </a:solidFill>
                <a:latin typeface="Tahoma"/>
                <a:cs typeface="Tahoma"/>
              </a:rPr>
              <a:t>uncertainty </a:t>
            </a:r>
            <a:r>
              <a:rPr sz="1867" spc="40" dirty="0">
                <a:solidFill>
                  <a:srgbClr val="313131"/>
                </a:solidFill>
                <a:latin typeface="Tahoma"/>
                <a:cs typeface="Tahoma"/>
              </a:rPr>
              <a:t>of the </a:t>
            </a:r>
            <a:r>
              <a:rPr sz="1867" spc="13" dirty="0">
                <a:solidFill>
                  <a:srgbClr val="313131"/>
                </a:solidFill>
                <a:latin typeface="Tahoma"/>
                <a:cs typeface="Tahoma"/>
              </a:rPr>
              <a:t>missing values in </a:t>
            </a:r>
            <a:r>
              <a:rPr sz="1867" spc="-13" dirty="0">
                <a:solidFill>
                  <a:srgbClr val="313131"/>
                </a:solidFill>
                <a:latin typeface="Tahoma"/>
                <a:cs typeface="Tahoma"/>
              </a:rPr>
              <a:t>a  </a:t>
            </a:r>
            <a:r>
              <a:rPr sz="1867" spc="27" dirty="0">
                <a:solidFill>
                  <a:srgbClr val="313131"/>
                </a:solidFill>
                <a:latin typeface="Tahoma"/>
                <a:cs typeface="Tahoma"/>
              </a:rPr>
              <a:t>better</a:t>
            </a:r>
            <a:r>
              <a:rPr sz="1867" spc="-287" dirty="0">
                <a:solidFill>
                  <a:srgbClr val="313131"/>
                </a:solidFill>
                <a:latin typeface="Tahoma"/>
                <a:cs typeface="Tahoma"/>
              </a:rPr>
              <a:t> </a:t>
            </a:r>
            <a:r>
              <a:rPr sz="1867" spc="33" dirty="0">
                <a:solidFill>
                  <a:srgbClr val="313131"/>
                </a:solidFill>
                <a:latin typeface="Tahoma"/>
                <a:cs typeface="Tahoma"/>
              </a:rPr>
              <a:t>way</a:t>
            </a:r>
            <a:endParaRPr sz="1867" dirty="0">
              <a:latin typeface="Tahoma"/>
              <a:cs typeface="Tahoma"/>
            </a:endParaRPr>
          </a:p>
          <a:p>
            <a:pPr marL="16933" marR="128690">
              <a:lnSpc>
                <a:spcPct val="119300"/>
              </a:lnSpc>
              <a:spcBef>
                <a:spcPts val="780"/>
              </a:spcBef>
            </a:pPr>
            <a:r>
              <a:rPr sz="1867" spc="-13" dirty="0">
                <a:solidFill>
                  <a:srgbClr val="313131"/>
                </a:solidFill>
                <a:latin typeface="Tahoma"/>
                <a:cs typeface="Tahoma"/>
              </a:rPr>
              <a:t>Chained </a:t>
            </a:r>
            <a:r>
              <a:rPr sz="1867" spc="7" dirty="0">
                <a:solidFill>
                  <a:srgbClr val="313131"/>
                </a:solidFill>
                <a:latin typeface="Tahoma"/>
                <a:cs typeface="Tahoma"/>
              </a:rPr>
              <a:t>equations </a:t>
            </a:r>
            <a:r>
              <a:rPr sz="1867" spc="-20" dirty="0">
                <a:solidFill>
                  <a:srgbClr val="313131"/>
                </a:solidFill>
                <a:latin typeface="Tahoma"/>
                <a:cs typeface="Tahoma"/>
              </a:rPr>
              <a:t>approach </a:t>
            </a:r>
            <a:r>
              <a:rPr sz="1867" spc="33" dirty="0">
                <a:solidFill>
                  <a:srgbClr val="313131"/>
                </a:solidFill>
                <a:latin typeface="Tahoma"/>
                <a:cs typeface="Tahoma"/>
              </a:rPr>
              <a:t>is </a:t>
            </a:r>
            <a:r>
              <a:rPr sz="1867" spc="20" dirty="0">
                <a:solidFill>
                  <a:srgbClr val="313131"/>
                </a:solidFill>
                <a:latin typeface="Tahoma"/>
                <a:cs typeface="Tahoma"/>
              </a:rPr>
              <a:t>also very  </a:t>
            </a:r>
            <a:r>
              <a:rPr sz="1867" spc="40" dirty="0">
                <a:solidFill>
                  <a:srgbClr val="313131"/>
                </a:solidFill>
                <a:latin typeface="Tahoma"/>
                <a:cs typeface="Tahoma"/>
              </a:rPr>
              <a:t>flexible</a:t>
            </a:r>
            <a:r>
              <a:rPr sz="1867" spc="-173" dirty="0">
                <a:solidFill>
                  <a:srgbClr val="313131"/>
                </a:solidFill>
                <a:latin typeface="Tahoma"/>
                <a:cs typeface="Tahoma"/>
              </a:rPr>
              <a:t> </a:t>
            </a:r>
            <a:r>
              <a:rPr sz="1867" spc="-13" dirty="0">
                <a:solidFill>
                  <a:srgbClr val="313131"/>
                </a:solidFill>
                <a:latin typeface="Tahoma"/>
                <a:cs typeface="Tahoma"/>
              </a:rPr>
              <a:t>and</a:t>
            </a:r>
            <a:r>
              <a:rPr sz="1867" spc="-133" dirty="0">
                <a:solidFill>
                  <a:srgbClr val="313131"/>
                </a:solidFill>
                <a:latin typeface="Tahoma"/>
                <a:cs typeface="Tahoma"/>
              </a:rPr>
              <a:t> </a:t>
            </a:r>
            <a:r>
              <a:rPr sz="1867" spc="-13" dirty="0">
                <a:solidFill>
                  <a:srgbClr val="313131"/>
                </a:solidFill>
                <a:latin typeface="Tahoma"/>
                <a:cs typeface="Tahoma"/>
              </a:rPr>
              <a:t>can</a:t>
            </a:r>
            <a:r>
              <a:rPr sz="1867" spc="-147" dirty="0">
                <a:solidFill>
                  <a:srgbClr val="313131"/>
                </a:solidFill>
                <a:latin typeface="Tahoma"/>
                <a:cs typeface="Tahoma"/>
              </a:rPr>
              <a:t> </a:t>
            </a:r>
            <a:r>
              <a:rPr sz="1867" dirty="0">
                <a:solidFill>
                  <a:srgbClr val="313131"/>
                </a:solidFill>
                <a:latin typeface="Tahoma"/>
                <a:cs typeface="Tahoma"/>
              </a:rPr>
              <a:t>handle</a:t>
            </a:r>
            <a:r>
              <a:rPr sz="1867" spc="-152" dirty="0">
                <a:solidFill>
                  <a:srgbClr val="313131"/>
                </a:solidFill>
                <a:latin typeface="Tahoma"/>
                <a:cs typeface="Tahoma"/>
              </a:rPr>
              <a:t> </a:t>
            </a:r>
            <a:r>
              <a:rPr sz="1867" spc="27" dirty="0">
                <a:solidFill>
                  <a:srgbClr val="313131"/>
                </a:solidFill>
                <a:latin typeface="Tahoma"/>
                <a:cs typeface="Tahoma"/>
              </a:rPr>
              <a:t>different</a:t>
            </a:r>
            <a:r>
              <a:rPr sz="1867" spc="-147" dirty="0">
                <a:solidFill>
                  <a:srgbClr val="313131"/>
                </a:solidFill>
                <a:latin typeface="Tahoma"/>
                <a:cs typeface="Tahoma"/>
              </a:rPr>
              <a:t> </a:t>
            </a:r>
            <a:r>
              <a:rPr sz="1867" spc="7" dirty="0">
                <a:solidFill>
                  <a:srgbClr val="313131"/>
                </a:solidFill>
                <a:latin typeface="Tahoma"/>
                <a:cs typeface="Tahoma"/>
              </a:rPr>
              <a:t>variables  </a:t>
            </a:r>
            <a:r>
              <a:rPr sz="1867" spc="40" dirty="0">
                <a:solidFill>
                  <a:srgbClr val="313131"/>
                </a:solidFill>
                <a:latin typeface="Tahoma"/>
                <a:cs typeface="Tahoma"/>
              </a:rPr>
              <a:t>of</a:t>
            </a:r>
            <a:r>
              <a:rPr sz="1867" spc="-160" dirty="0">
                <a:solidFill>
                  <a:srgbClr val="313131"/>
                </a:solidFill>
                <a:latin typeface="Tahoma"/>
                <a:cs typeface="Tahoma"/>
              </a:rPr>
              <a:t> </a:t>
            </a:r>
            <a:r>
              <a:rPr sz="1867" spc="27" dirty="0">
                <a:solidFill>
                  <a:srgbClr val="313131"/>
                </a:solidFill>
                <a:latin typeface="Tahoma"/>
                <a:cs typeface="Tahoma"/>
              </a:rPr>
              <a:t>different</a:t>
            </a:r>
            <a:r>
              <a:rPr sz="1867" spc="-167" dirty="0">
                <a:solidFill>
                  <a:srgbClr val="313131"/>
                </a:solidFill>
                <a:latin typeface="Tahoma"/>
                <a:cs typeface="Tahoma"/>
              </a:rPr>
              <a:t> </a:t>
            </a:r>
            <a:r>
              <a:rPr sz="1867" dirty="0">
                <a:solidFill>
                  <a:srgbClr val="313131"/>
                </a:solidFill>
                <a:latin typeface="Tahoma"/>
                <a:cs typeface="Tahoma"/>
              </a:rPr>
              <a:t>data</a:t>
            </a:r>
            <a:r>
              <a:rPr sz="1867" spc="-160" dirty="0">
                <a:solidFill>
                  <a:srgbClr val="313131"/>
                </a:solidFill>
                <a:latin typeface="Tahoma"/>
                <a:cs typeface="Tahoma"/>
              </a:rPr>
              <a:t> </a:t>
            </a:r>
            <a:r>
              <a:rPr sz="1867" spc="33" dirty="0">
                <a:solidFill>
                  <a:srgbClr val="313131"/>
                </a:solidFill>
                <a:latin typeface="Tahoma"/>
                <a:cs typeface="Tahoma"/>
              </a:rPr>
              <a:t>types</a:t>
            </a:r>
            <a:endParaRPr sz="1867" dirty="0">
              <a:latin typeface="Tahoma"/>
              <a:cs typeface="Tahoma"/>
            </a:endParaRPr>
          </a:p>
        </p:txBody>
      </p:sp>
      <p:sp>
        <p:nvSpPr>
          <p:cNvPr id="9" name="object 9"/>
          <p:cNvSpPr txBox="1">
            <a:spLocks noGrp="1"/>
          </p:cNvSpPr>
          <p:nvPr>
            <p:ph type="title"/>
          </p:nvPr>
        </p:nvSpPr>
        <p:spPr>
          <a:xfrm>
            <a:off x="461436" y="194414"/>
            <a:ext cx="6689524" cy="1107996"/>
          </a:xfrm>
          <a:prstGeom prst="rect">
            <a:avLst/>
          </a:prstGeom>
        </p:spPr>
        <p:txBody>
          <a:bodyPr vert="horz" wrap="square" lIns="0" tIns="0" rIns="0" bIns="0" rtlCol="0" anchor="ctr">
            <a:spAutoFit/>
          </a:bodyPr>
          <a:lstStyle/>
          <a:p>
            <a:pPr marL="16933" marR="6773">
              <a:lnSpc>
                <a:spcPct val="100000"/>
              </a:lnSpc>
            </a:pPr>
            <a:r>
              <a:rPr sz="3600" spc="-20" dirty="0">
                <a:latin typeface="Arial" panose="020B0604020202020204" pitchFamily="34" charset="0"/>
                <a:cs typeface="Arial" panose="020B0604020202020204" pitchFamily="34" charset="0"/>
              </a:rPr>
              <a:t>Data Imputation  </a:t>
            </a:r>
            <a:r>
              <a:rPr sz="3600" spc="20" dirty="0">
                <a:latin typeface="Arial" panose="020B0604020202020204" pitchFamily="34" charset="0"/>
                <a:cs typeface="Arial" panose="020B0604020202020204" pitchFamily="34" charset="0"/>
              </a:rPr>
              <a:t>Multivariate</a:t>
            </a:r>
            <a:r>
              <a:rPr sz="3600" spc="-233"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Imputation</a:t>
            </a:r>
          </a:p>
        </p:txBody>
      </p:sp>
      <p:sp>
        <p:nvSpPr>
          <p:cNvPr id="10" name="object 10"/>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11" name="object 11"/>
          <p:cNvSpPr/>
          <p:nvPr/>
        </p:nvSpPr>
        <p:spPr>
          <a:xfrm>
            <a:off x="5232400" y="1747520"/>
            <a:ext cx="1627680" cy="3610981"/>
          </a:xfrm>
          <a:prstGeom prst="rect">
            <a:avLst/>
          </a:prstGeom>
          <a:blipFill>
            <a:blip r:embed="rId4" cstate="print"/>
            <a:stretch>
              <a:fillRect/>
            </a:stretch>
          </a:blipFill>
        </p:spPr>
        <p:txBody>
          <a:bodyPr wrap="square" lIns="0" tIns="0" rIns="0" bIns="0" rtlCol="0"/>
          <a:lstStyle/>
          <a:p>
            <a:endParaRPr sz="2400"/>
          </a:p>
        </p:txBody>
      </p:sp>
      <p:sp>
        <p:nvSpPr>
          <p:cNvPr id="12" name="object 12"/>
          <p:cNvSpPr/>
          <p:nvPr/>
        </p:nvSpPr>
        <p:spPr>
          <a:xfrm>
            <a:off x="5232400" y="1440688"/>
            <a:ext cx="6959600" cy="2411813"/>
          </a:xfrm>
          <a:prstGeom prst="rect">
            <a:avLst/>
          </a:prstGeom>
          <a:blipFill>
            <a:blip r:embed="rId5" cstate="print"/>
            <a:stretch>
              <a:fillRect/>
            </a:stretch>
          </a:blipFill>
        </p:spPr>
        <p:txBody>
          <a:bodyPr wrap="square" lIns="0" tIns="0" rIns="0" bIns="0" rtlCol="0"/>
          <a:lstStyle/>
          <a:p>
            <a:endParaRPr sz="2400"/>
          </a:p>
        </p:txBody>
      </p:sp>
      <p:sp>
        <p:nvSpPr>
          <p:cNvPr id="13" name="object 13"/>
          <p:cNvSpPr/>
          <p:nvPr/>
        </p:nvSpPr>
        <p:spPr>
          <a:xfrm>
            <a:off x="7823200" y="1440688"/>
            <a:ext cx="4368800" cy="2411813"/>
          </a:xfrm>
          <a:prstGeom prst="rect">
            <a:avLst/>
          </a:prstGeom>
          <a:blipFill>
            <a:blip r:embed="rId6" cstate="print"/>
            <a:stretch>
              <a:fillRect/>
            </a:stretch>
          </a:blipFill>
        </p:spPr>
        <p:txBody>
          <a:bodyPr wrap="square" lIns="0" tIns="0" rIns="0" bIns="0" rtlCol="0"/>
          <a:lstStyle/>
          <a:p>
            <a:endParaRPr sz="2400"/>
          </a:p>
        </p:txBody>
      </p:sp>
      <p:sp>
        <p:nvSpPr>
          <p:cNvPr id="14" name="object 14"/>
          <p:cNvSpPr/>
          <p:nvPr/>
        </p:nvSpPr>
        <p:spPr>
          <a:xfrm>
            <a:off x="10080753" y="1440688"/>
            <a:ext cx="2111247" cy="2411813"/>
          </a:xfrm>
          <a:prstGeom prst="rect">
            <a:avLst/>
          </a:prstGeom>
          <a:blipFill>
            <a:blip r:embed="rId7" cstate="print"/>
            <a:stretch>
              <a:fillRect/>
            </a:stretch>
          </a:blipFill>
        </p:spPr>
        <p:txBody>
          <a:bodyPr wrap="square" lIns="0" tIns="0" rIns="0" bIns="0" rtlCol="0"/>
          <a:lstStyle/>
          <a:p>
            <a:endParaRPr sz="2400"/>
          </a:p>
        </p:txBody>
      </p:sp>
      <p:sp>
        <p:nvSpPr>
          <p:cNvPr id="15" name="object 15"/>
          <p:cNvSpPr/>
          <p:nvPr/>
        </p:nvSpPr>
        <p:spPr>
          <a:xfrm>
            <a:off x="5232400" y="1761745"/>
            <a:ext cx="6959600" cy="914817"/>
          </a:xfrm>
          <a:prstGeom prst="rect">
            <a:avLst/>
          </a:prstGeom>
          <a:blipFill>
            <a:blip r:embed="rId8" cstate="print"/>
            <a:stretch>
              <a:fillRect/>
            </a:stretch>
          </a:blipFill>
        </p:spPr>
        <p:txBody>
          <a:bodyPr wrap="square" lIns="0" tIns="0" rIns="0" bIns="0" rtlCol="0"/>
          <a:lstStyle/>
          <a:p>
            <a:endParaRPr sz="2400"/>
          </a:p>
        </p:txBody>
      </p:sp>
      <p:sp>
        <p:nvSpPr>
          <p:cNvPr id="16" name="object 16"/>
          <p:cNvSpPr/>
          <p:nvPr/>
        </p:nvSpPr>
        <p:spPr>
          <a:xfrm>
            <a:off x="5232401" y="1761745"/>
            <a:ext cx="3844577" cy="1012545"/>
          </a:xfrm>
          <a:prstGeom prst="rect">
            <a:avLst/>
          </a:prstGeom>
          <a:blipFill>
            <a:blip r:embed="rId9" cstate="print"/>
            <a:stretch>
              <a:fillRect/>
            </a:stretch>
          </a:blipFill>
        </p:spPr>
        <p:txBody>
          <a:bodyPr wrap="square" lIns="0" tIns="0" rIns="0" bIns="0" rtlCol="0"/>
          <a:lstStyle/>
          <a:p>
            <a:endParaRPr sz="2400"/>
          </a:p>
        </p:txBody>
      </p:sp>
      <p:sp>
        <p:nvSpPr>
          <p:cNvPr id="18" name="object 18"/>
          <p:cNvSpPr txBox="1"/>
          <p:nvPr/>
        </p:nvSpPr>
        <p:spPr>
          <a:xfrm>
            <a:off x="6777050" y="5285278"/>
            <a:ext cx="2297852" cy="137644"/>
          </a:xfrm>
          <a:prstGeom prst="rect">
            <a:avLst/>
          </a:prstGeom>
        </p:spPr>
        <p:txBody>
          <a:bodyPr vert="horz" wrap="square" lIns="0" tIns="14393" rIns="0" bIns="0" rtlCol="0">
            <a:spAutoFit/>
          </a:bodyPr>
          <a:lstStyle/>
          <a:p>
            <a:pPr marL="16933">
              <a:spcBef>
                <a:spcPts val="113"/>
              </a:spcBef>
            </a:pPr>
            <a:r>
              <a:rPr sz="800" spc="-7" dirty="0">
                <a:solidFill>
                  <a:srgbClr val="959595"/>
                </a:solidFill>
                <a:latin typeface="Tahoma"/>
                <a:cs typeface="Tahoma"/>
              </a:rPr>
              <a:t>https://</a:t>
            </a:r>
            <a:r>
              <a:rPr sz="800" spc="-7" dirty="0">
                <a:solidFill>
                  <a:srgbClr val="959595"/>
                </a:solidFill>
                <a:latin typeface="Tahoma"/>
                <a:cs typeface="Tahoma"/>
                <a:hlinkClick r:id="rId10"/>
              </a:rPr>
              <a:t>www.youtube.com/watch?v=zX-pacwVyvU</a:t>
            </a:r>
            <a:endParaRPr sz="800">
              <a:latin typeface="Tahoma"/>
              <a:cs typeface="Tahoma"/>
            </a:endParaRPr>
          </a:p>
        </p:txBody>
      </p:sp>
      <p:sp>
        <p:nvSpPr>
          <p:cNvPr id="2" name="Slide Number Placeholder 1">
            <a:extLst>
              <a:ext uri="{FF2B5EF4-FFF2-40B4-BE49-F238E27FC236}">
                <a16:creationId xmlns:a16="http://schemas.microsoft.com/office/drawing/2014/main" id="{9A900D36-11A9-2CD8-8B74-E4E361F075E0}"/>
              </a:ext>
            </a:extLst>
          </p:cNvPr>
          <p:cNvSpPr>
            <a:spLocks noGrp="1"/>
          </p:cNvSpPr>
          <p:nvPr>
            <p:ph type="sldNum" sz="quarter" idx="12"/>
          </p:nvPr>
        </p:nvSpPr>
        <p:spPr/>
        <p:txBody>
          <a:bodyPr/>
          <a:lstStyle/>
          <a:p>
            <a:pPr>
              <a:defRPr/>
            </a:pPr>
            <a:fld id="{85D4D257-4F1A-5B4F-8BE3-C5A8F8A780E1}" type="slidenum">
              <a:rPr lang="en-US" smtClean="0"/>
              <a:pPr>
                <a:defRPr/>
              </a:pPr>
              <a:t>24</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a:spLocks noGrp="1"/>
          </p:cNvSpPr>
          <p:nvPr>
            <p:ph type="title"/>
          </p:nvPr>
        </p:nvSpPr>
        <p:spPr>
          <a:xfrm>
            <a:off x="701160" y="513337"/>
            <a:ext cx="7325838" cy="553998"/>
          </a:xfrm>
          <a:prstGeom prst="rect">
            <a:avLst/>
          </a:prstGeom>
        </p:spPr>
        <p:txBody>
          <a:bodyPr vert="horz" wrap="square" lIns="0" tIns="0" rIns="0" bIns="0" rtlCol="0" anchor="ctr">
            <a:spAutoFit/>
          </a:bodyPr>
          <a:lstStyle/>
          <a:p>
            <a:pPr marL="16933">
              <a:lnSpc>
                <a:spcPct val="100000"/>
              </a:lnSpc>
            </a:pPr>
            <a:r>
              <a:rPr sz="3600" spc="-33" dirty="0">
                <a:latin typeface="Arial" panose="020B0604020202020204" pitchFamily="34" charset="0"/>
                <a:cs typeface="Arial" panose="020B0604020202020204" pitchFamily="34" charset="0"/>
              </a:rPr>
              <a:t>Transform</a:t>
            </a:r>
            <a:r>
              <a:rPr sz="3600" spc="-287"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Data</a:t>
            </a:r>
          </a:p>
        </p:txBody>
      </p:sp>
      <p:sp>
        <p:nvSpPr>
          <p:cNvPr id="8" name="object 8"/>
          <p:cNvSpPr txBox="1"/>
          <p:nvPr/>
        </p:nvSpPr>
        <p:spPr>
          <a:xfrm>
            <a:off x="701160" y="1616282"/>
            <a:ext cx="6749627" cy="2595134"/>
          </a:xfrm>
          <a:prstGeom prst="rect">
            <a:avLst/>
          </a:prstGeom>
        </p:spPr>
        <p:txBody>
          <a:bodyPr vert="horz" wrap="square" lIns="0" tIns="0" rIns="0" bIns="0" rtlCol="0">
            <a:spAutoFit/>
          </a:bodyPr>
          <a:lstStyle/>
          <a:p>
            <a:pPr marL="16933" marR="57572">
              <a:lnSpc>
                <a:spcPct val="118900"/>
              </a:lnSpc>
            </a:pPr>
            <a:r>
              <a:rPr sz="1867" spc="13" dirty="0">
                <a:solidFill>
                  <a:srgbClr val="B00639"/>
                </a:solidFill>
                <a:latin typeface="Tahoma"/>
                <a:cs typeface="Tahoma"/>
              </a:rPr>
              <a:t>Scaling</a:t>
            </a:r>
            <a:r>
              <a:rPr sz="1867" spc="13" dirty="0">
                <a:solidFill>
                  <a:srgbClr val="313131"/>
                </a:solidFill>
                <a:latin typeface="Tahoma"/>
                <a:cs typeface="Tahoma"/>
              </a:rPr>
              <a:t>: The </a:t>
            </a:r>
            <a:r>
              <a:rPr sz="1867" spc="-7" dirty="0">
                <a:solidFill>
                  <a:srgbClr val="313131"/>
                </a:solidFill>
                <a:latin typeface="Tahoma"/>
                <a:cs typeface="Tahoma"/>
              </a:rPr>
              <a:t>preprocessed </a:t>
            </a:r>
            <a:r>
              <a:rPr sz="1867" dirty="0">
                <a:solidFill>
                  <a:srgbClr val="313131"/>
                </a:solidFill>
                <a:latin typeface="Tahoma"/>
                <a:cs typeface="Tahoma"/>
              </a:rPr>
              <a:t>data </a:t>
            </a:r>
            <a:r>
              <a:rPr sz="1867" spc="-27" dirty="0">
                <a:solidFill>
                  <a:srgbClr val="313131"/>
                </a:solidFill>
                <a:latin typeface="Tahoma"/>
                <a:cs typeface="Tahoma"/>
              </a:rPr>
              <a:t>may </a:t>
            </a:r>
            <a:r>
              <a:rPr sz="1867" dirty="0">
                <a:solidFill>
                  <a:srgbClr val="313131"/>
                </a:solidFill>
                <a:latin typeface="Tahoma"/>
                <a:cs typeface="Tahoma"/>
              </a:rPr>
              <a:t>contain </a:t>
            </a:r>
            <a:r>
              <a:rPr sz="1867" spc="27" dirty="0">
                <a:solidFill>
                  <a:srgbClr val="313131"/>
                </a:solidFill>
                <a:latin typeface="Tahoma"/>
                <a:cs typeface="Tahoma"/>
              </a:rPr>
              <a:t>attributes </a:t>
            </a:r>
            <a:r>
              <a:rPr sz="1867" spc="53" dirty="0">
                <a:solidFill>
                  <a:srgbClr val="313131"/>
                </a:solidFill>
                <a:latin typeface="Tahoma"/>
                <a:cs typeface="Tahoma"/>
              </a:rPr>
              <a:t>with </a:t>
            </a:r>
            <a:r>
              <a:rPr sz="1867" spc="-13" dirty="0">
                <a:solidFill>
                  <a:srgbClr val="313131"/>
                </a:solidFill>
                <a:latin typeface="Tahoma"/>
                <a:cs typeface="Tahoma"/>
              </a:rPr>
              <a:t>a  </a:t>
            </a:r>
            <a:r>
              <a:rPr sz="1867" spc="13" dirty="0">
                <a:solidFill>
                  <a:srgbClr val="313131"/>
                </a:solidFill>
                <a:latin typeface="Tahoma"/>
                <a:cs typeface="Tahoma"/>
              </a:rPr>
              <a:t>mixtures</a:t>
            </a:r>
            <a:r>
              <a:rPr sz="1867" spc="-167" dirty="0">
                <a:solidFill>
                  <a:srgbClr val="313131"/>
                </a:solidFill>
                <a:latin typeface="Tahoma"/>
                <a:cs typeface="Tahoma"/>
              </a:rPr>
              <a:t> </a:t>
            </a:r>
            <a:r>
              <a:rPr sz="1867" spc="40" dirty="0">
                <a:solidFill>
                  <a:srgbClr val="313131"/>
                </a:solidFill>
                <a:latin typeface="Tahoma"/>
                <a:cs typeface="Tahoma"/>
              </a:rPr>
              <a:t>of</a:t>
            </a:r>
            <a:r>
              <a:rPr sz="1867" spc="-113" dirty="0">
                <a:solidFill>
                  <a:srgbClr val="313131"/>
                </a:solidFill>
                <a:latin typeface="Tahoma"/>
                <a:cs typeface="Tahoma"/>
              </a:rPr>
              <a:t> </a:t>
            </a:r>
            <a:r>
              <a:rPr sz="1867" spc="20" dirty="0">
                <a:solidFill>
                  <a:srgbClr val="313131"/>
                </a:solidFill>
                <a:latin typeface="Tahoma"/>
                <a:cs typeface="Tahoma"/>
              </a:rPr>
              <a:t>scales</a:t>
            </a:r>
            <a:r>
              <a:rPr sz="1867" spc="-180" dirty="0">
                <a:solidFill>
                  <a:srgbClr val="313131"/>
                </a:solidFill>
                <a:latin typeface="Tahoma"/>
                <a:cs typeface="Tahoma"/>
              </a:rPr>
              <a:t> </a:t>
            </a:r>
            <a:r>
              <a:rPr sz="1867" spc="13" dirty="0">
                <a:solidFill>
                  <a:srgbClr val="313131"/>
                </a:solidFill>
                <a:latin typeface="Tahoma"/>
                <a:cs typeface="Tahoma"/>
              </a:rPr>
              <a:t>for</a:t>
            </a:r>
            <a:r>
              <a:rPr sz="1867" spc="-120" dirty="0">
                <a:solidFill>
                  <a:srgbClr val="313131"/>
                </a:solidFill>
                <a:latin typeface="Tahoma"/>
                <a:cs typeface="Tahoma"/>
              </a:rPr>
              <a:t> </a:t>
            </a:r>
            <a:r>
              <a:rPr sz="1867" spc="7" dirty="0">
                <a:solidFill>
                  <a:srgbClr val="313131"/>
                </a:solidFill>
                <a:latin typeface="Tahoma"/>
                <a:cs typeface="Tahoma"/>
              </a:rPr>
              <a:t>various</a:t>
            </a:r>
            <a:r>
              <a:rPr sz="1867" spc="-180" dirty="0">
                <a:solidFill>
                  <a:srgbClr val="313131"/>
                </a:solidFill>
                <a:latin typeface="Tahoma"/>
                <a:cs typeface="Tahoma"/>
              </a:rPr>
              <a:t> </a:t>
            </a:r>
            <a:r>
              <a:rPr sz="1867" spc="7" dirty="0">
                <a:solidFill>
                  <a:srgbClr val="313131"/>
                </a:solidFill>
                <a:latin typeface="Tahoma"/>
                <a:cs typeface="Tahoma"/>
              </a:rPr>
              <a:t>quantities.</a:t>
            </a:r>
            <a:r>
              <a:rPr sz="1867" spc="-152" dirty="0">
                <a:solidFill>
                  <a:srgbClr val="313131"/>
                </a:solidFill>
                <a:latin typeface="Tahoma"/>
                <a:cs typeface="Tahoma"/>
              </a:rPr>
              <a:t> </a:t>
            </a:r>
            <a:r>
              <a:rPr sz="1867" spc="-7" dirty="0">
                <a:solidFill>
                  <a:srgbClr val="313131"/>
                </a:solidFill>
                <a:latin typeface="Tahoma"/>
                <a:cs typeface="Tahoma"/>
              </a:rPr>
              <a:t>Many</a:t>
            </a:r>
            <a:r>
              <a:rPr sz="1867" spc="-133" dirty="0">
                <a:solidFill>
                  <a:srgbClr val="313131"/>
                </a:solidFill>
                <a:latin typeface="Tahoma"/>
                <a:cs typeface="Tahoma"/>
              </a:rPr>
              <a:t> </a:t>
            </a:r>
            <a:r>
              <a:rPr sz="1867" spc="-7" dirty="0">
                <a:solidFill>
                  <a:srgbClr val="313131"/>
                </a:solidFill>
                <a:latin typeface="Tahoma"/>
                <a:cs typeface="Tahoma"/>
              </a:rPr>
              <a:t>machine</a:t>
            </a:r>
            <a:r>
              <a:rPr sz="1867" spc="-147" dirty="0">
                <a:solidFill>
                  <a:srgbClr val="313131"/>
                </a:solidFill>
                <a:latin typeface="Tahoma"/>
                <a:cs typeface="Tahoma"/>
              </a:rPr>
              <a:t> </a:t>
            </a:r>
            <a:r>
              <a:rPr sz="1867" spc="7" dirty="0">
                <a:solidFill>
                  <a:srgbClr val="313131"/>
                </a:solidFill>
                <a:latin typeface="Tahoma"/>
                <a:cs typeface="Tahoma"/>
              </a:rPr>
              <a:t>learning  </a:t>
            </a:r>
            <a:r>
              <a:rPr sz="1867" dirty="0">
                <a:solidFill>
                  <a:srgbClr val="313131"/>
                </a:solidFill>
                <a:latin typeface="Tahoma"/>
                <a:cs typeface="Tahoma"/>
              </a:rPr>
              <a:t>methods</a:t>
            </a:r>
            <a:r>
              <a:rPr sz="1867" spc="-152" dirty="0">
                <a:solidFill>
                  <a:srgbClr val="313131"/>
                </a:solidFill>
                <a:latin typeface="Tahoma"/>
                <a:cs typeface="Tahoma"/>
              </a:rPr>
              <a:t> </a:t>
            </a:r>
            <a:r>
              <a:rPr sz="1867" spc="7" dirty="0">
                <a:solidFill>
                  <a:srgbClr val="313131"/>
                </a:solidFill>
                <a:latin typeface="Tahoma"/>
                <a:cs typeface="Tahoma"/>
              </a:rPr>
              <a:t>like</a:t>
            </a:r>
            <a:r>
              <a:rPr sz="1867" spc="-140" dirty="0">
                <a:solidFill>
                  <a:srgbClr val="313131"/>
                </a:solidFill>
                <a:latin typeface="Tahoma"/>
                <a:cs typeface="Tahoma"/>
              </a:rPr>
              <a:t> </a:t>
            </a:r>
            <a:r>
              <a:rPr sz="1867" dirty="0">
                <a:solidFill>
                  <a:srgbClr val="313131"/>
                </a:solidFill>
                <a:latin typeface="Tahoma"/>
                <a:cs typeface="Tahoma"/>
              </a:rPr>
              <a:t>data</a:t>
            </a:r>
            <a:r>
              <a:rPr sz="1867" spc="-140" dirty="0">
                <a:solidFill>
                  <a:srgbClr val="313131"/>
                </a:solidFill>
                <a:latin typeface="Tahoma"/>
                <a:cs typeface="Tahoma"/>
              </a:rPr>
              <a:t> </a:t>
            </a:r>
            <a:r>
              <a:rPr sz="1867" spc="27" dirty="0">
                <a:solidFill>
                  <a:srgbClr val="313131"/>
                </a:solidFill>
                <a:latin typeface="Tahoma"/>
                <a:cs typeface="Tahoma"/>
              </a:rPr>
              <a:t>attributes</a:t>
            </a:r>
            <a:r>
              <a:rPr sz="1867" spc="-152" dirty="0">
                <a:solidFill>
                  <a:srgbClr val="313131"/>
                </a:solidFill>
                <a:latin typeface="Tahoma"/>
                <a:cs typeface="Tahoma"/>
              </a:rPr>
              <a:t> </a:t>
            </a:r>
            <a:r>
              <a:rPr sz="1867" spc="33" dirty="0">
                <a:solidFill>
                  <a:srgbClr val="313131"/>
                </a:solidFill>
                <a:latin typeface="Tahoma"/>
                <a:cs typeface="Tahoma"/>
              </a:rPr>
              <a:t>to</a:t>
            </a:r>
            <a:r>
              <a:rPr sz="1867" spc="-127" dirty="0">
                <a:solidFill>
                  <a:srgbClr val="313131"/>
                </a:solidFill>
                <a:latin typeface="Tahoma"/>
                <a:cs typeface="Tahoma"/>
              </a:rPr>
              <a:t> </a:t>
            </a:r>
            <a:r>
              <a:rPr sz="1867" dirty="0">
                <a:solidFill>
                  <a:srgbClr val="313131"/>
                </a:solidFill>
                <a:latin typeface="Tahoma"/>
                <a:cs typeface="Tahoma"/>
              </a:rPr>
              <a:t>have</a:t>
            </a:r>
            <a:r>
              <a:rPr sz="1867" spc="-173" dirty="0">
                <a:solidFill>
                  <a:srgbClr val="313131"/>
                </a:solidFill>
                <a:latin typeface="Tahoma"/>
                <a:cs typeface="Tahoma"/>
              </a:rPr>
              <a:t> </a:t>
            </a:r>
            <a:r>
              <a:rPr sz="1867" spc="40" dirty="0">
                <a:solidFill>
                  <a:srgbClr val="313131"/>
                </a:solidFill>
                <a:latin typeface="Tahoma"/>
                <a:cs typeface="Tahoma"/>
              </a:rPr>
              <a:t>the</a:t>
            </a:r>
            <a:r>
              <a:rPr sz="1867" spc="-140" dirty="0">
                <a:solidFill>
                  <a:srgbClr val="313131"/>
                </a:solidFill>
                <a:latin typeface="Tahoma"/>
                <a:cs typeface="Tahoma"/>
              </a:rPr>
              <a:t> </a:t>
            </a:r>
            <a:r>
              <a:rPr sz="1867" spc="-7" dirty="0">
                <a:solidFill>
                  <a:srgbClr val="313131"/>
                </a:solidFill>
                <a:latin typeface="Tahoma"/>
                <a:cs typeface="Tahoma"/>
              </a:rPr>
              <a:t>same</a:t>
            </a:r>
            <a:r>
              <a:rPr sz="1867" spc="-152" dirty="0">
                <a:solidFill>
                  <a:srgbClr val="313131"/>
                </a:solidFill>
                <a:latin typeface="Tahoma"/>
                <a:cs typeface="Tahoma"/>
              </a:rPr>
              <a:t> </a:t>
            </a:r>
            <a:r>
              <a:rPr sz="1867" spc="13" dirty="0">
                <a:solidFill>
                  <a:srgbClr val="313131"/>
                </a:solidFill>
                <a:latin typeface="Tahoma"/>
                <a:cs typeface="Tahoma"/>
              </a:rPr>
              <a:t>scale</a:t>
            </a:r>
            <a:endParaRPr sz="1867">
              <a:latin typeface="Tahoma"/>
              <a:cs typeface="Tahoma"/>
            </a:endParaRPr>
          </a:p>
          <a:p>
            <a:pPr marL="16933" marR="6773">
              <a:lnSpc>
                <a:spcPct val="118900"/>
              </a:lnSpc>
              <a:spcBef>
                <a:spcPts val="807"/>
              </a:spcBef>
            </a:pPr>
            <a:r>
              <a:rPr sz="1867" spc="27" dirty="0">
                <a:solidFill>
                  <a:srgbClr val="B00639"/>
                </a:solidFill>
                <a:latin typeface="Tahoma"/>
                <a:cs typeface="Tahoma"/>
              </a:rPr>
              <a:t>Decomposition</a:t>
            </a:r>
            <a:r>
              <a:rPr sz="1867" spc="27" dirty="0">
                <a:solidFill>
                  <a:srgbClr val="313131"/>
                </a:solidFill>
                <a:latin typeface="Tahoma"/>
                <a:cs typeface="Tahoma"/>
              </a:rPr>
              <a:t>:</a:t>
            </a:r>
            <a:r>
              <a:rPr sz="1867" spc="-147" dirty="0">
                <a:solidFill>
                  <a:srgbClr val="313131"/>
                </a:solidFill>
                <a:latin typeface="Tahoma"/>
                <a:cs typeface="Tahoma"/>
              </a:rPr>
              <a:t> </a:t>
            </a:r>
            <a:r>
              <a:rPr sz="1867" spc="-7" dirty="0">
                <a:solidFill>
                  <a:srgbClr val="313131"/>
                </a:solidFill>
                <a:latin typeface="Tahoma"/>
                <a:cs typeface="Tahoma"/>
              </a:rPr>
              <a:t>There</a:t>
            </a:r>
            <a:r>
              <a:rPr sz="1867" spc="-147" dirty="0">
                <a:solidFill>
                  <a:srgbClr val="313131"/>
                </a:solidFill>
                <a:latin typeface="Tahoma"/>
                <a:cs typeface="Tahoma"/>
              </a:rPr>
              <a:t> </a:t>
            </a:r>
            <a:r>
              <a:rPr sz="1867" spc="-27" dirty="0">
                <a:solidFill>
                  <a:srgbClr val="313131"/>
                </a:solidFill>
                <a:latin typeface="Tahoma"/>
                <a:cs typeface="Tahoma"/>
              </a:rPr>
              <a:t>may</a:t>
            </a:r>
            <a:r>
              <a:rPr sz="1867" spc="-113" dirty="0">
                <a:solidFill>
                  <a:srgbClr val="313131"/>
                </a:solidFill>
                <a:latin typeface="Tahoma"/>
                <a:cs typeface="Tahoma"/>
              </a:rPr>
              <a:t> </a:t>
            </a:r>
            <a:r>
              <a:rPr sz="1867" dirty="0">
                <a:solidFill>
                  <a:srgbClr val="313131"/>
                </a:solidFill>
                <a:latin typeface="Tahoma"/>
                <a:cs typeface="Tahoma"/>
              </a:rPr>
              <a:t>be</a:t>
            </a:r>
            <a:r>
              <a:rPr sz="1867" spc="-120" dirty="0">
                <a:solidFill>
                  <a:srgbClr val="313131"/>
                </a:solidFill>
                <a:latin typeface="Tahoma"/>
                <a:cs typeface="Tahoma"/>
              </a:rPr>
              <a:t> </a:t>
            </a:r>
            <a:r>
              <a:rPr sz="1867" spc="13" dirty="0">
                <a:solidFill>
                  <a:srgbClr val="313131"/>
                </a:solidFill>
                <a:latin typeface="Tahoma"/>
                <a:cs typeface="Tahoma"/>
              </a:rPr>
              <a:t>features</a:t>
            </a:r>
            <a:r>
              <a:rPr sz="1867" spc="-167" dirty="0">
                <a:solidFill>
                  <a:srgbClr val="313131"/>
                </a:solidFill>
                <a:latin typeface="Tahoma"/>
                <a:cs typeface="Tahoma"/>
              </a:rPr>
              <a:t> </a:t>
            </a:r>
            <a:r>
              <a:rPr sz="1867" spc="27" dirty="0">
                <a:solidFill>
                  <a:srgbClr val="313131"/>
                </a:solidFill>
                <a:latin typeface="Tahoma"/>
                <a:cs typeface="Tahoma"/>
              </a:rPr>
              <a:t>that</a:t>
            </a:r>
            <a:r>
              <a:rPr sz="1867" spc="-140" dirty="0">
                <a:solidFill>
                  <a:srgbClr val="313131"/>
                </a:solidFill>
                <a:latin typeface="Tahoma"/>
                <a:cs typeface="Tahoma"/>
              </a:rPr>
              <a:t> </a:t>
            </a:r>
            <a:r>
              <a:rPr sz="1867" dirty="0">
                <a:solidFill>
                  <a:srgbClr val="313131"/>
                </a:solidFill>
                <a:latin typeface="Tahoma"/>
                <a:cs typeface="Tahoma"/>
              </a:rPr>
              <a:t>represent</a:t>
            </a:r>
            <a:r>
              <a:rPr sz="1867" spc="-173" dirty="0">
                <a:solidFill>
                  <a:srgbClr val="313131"/>
                </a:solidFill>
                <a:latin typeface="Tahoma"/>
                <a:cs typeface="Tahoma"/>
              </a:rPr>
              <a:t> </a:t>
            </a:r>
            <a:r>
              <a:rPr sz="1867" spc="-13" dirty="0">
                <a:solidFill>
                  <a:srgbClr val="313131"/>
                </a:solidFill>
                <a:latin typeface="Tahoma"/>
                <a:cs typeface="Tahoma"/>
              </a:rPr>
              <a:t>a</a:t>
            </a:r>
            <a:r>
              <a:rPr sz="1867" spc="-120" dirty="0">
                <a:solidFill>
                  <a:srgbClr val="313131"/>
                </a:solidFill>
                <a:latin typeface="Tahoma"/>
                <a:cs typeface="Tahoma"/>
              </a:rPr>
              <a:t> </a:t>
            </a:r>
            <a:r>
              <a:rPr sz="1867" spc="-13" dirty="0">
                <a:solidFill>
                  <a:srgbClr val="313131"/>
                </a:solidFill>
                <a:latin typeface="Tahoma"/>
                <a:cs typeface="Tahoma"/>
              </a:rPr>
              <a:t>complex  </a:t>
            </a:r>
            <a:r>
              <a:rPr sz="1867" spc="-7" dirty="0">
                <a:solidFill>
                  <a:srgbClr val="313131"/>
                </a:solidFill>
                <a:latin typeface="Tahoma"/>
                <a:cs typeface="Tahoma"/>
              </a:rPr>
              <a:t>concept </a:t>
            </a:r>
            <a:r>
              <a:rPr sz="1867" spc="27" dirty="0">
                <a:solidFill>
                  <a:srgbClr val="313131"/>
                </a:solidFill>
                <a:latin typeface="Tahoma"/>
                <a:cs typeface="Tahoma"/>
              </a:rPr>
              <a:t>that </a:t>
            </a:r>
            <a:r>
              <a:rPr sz="1867" spc="-27" dirty="0">
                <a:solidFill>
                  <a:srgbClr val="313131"/>
                </a:solidFill>
                <a:latin typeface="Tahoma"/>
                <a:cs typeface="Tahoma"/>
              </a:rPr>
              <a:t>may </a:t>
            </a:r>
            <a:r>
              <a:rPr sz="1867" dirty="0">
                <a:solidFill>
                  <a:srgbClr val="313131"/>
                </a:solidFill>
                <a:latin typeface="Tahoma"/>
                <a:cs typeface="Tahoma"/>
              </a:rPr>
              <a:t>be </a:t>
            </a:r>
            <a:r>
              <a:rPr sz="1867" spc="-33" dirty="0">
                <a:solidFill>
                  <a:srgbClr val="313131"/>
                </a:solidFill>
                <a:latin typeface="Tahoma"/>
                <a:cs typeface="Tahoma"/>
              </a:rPr>
              <a:t>more </a:t>
            </a:r>
            <a:r>
              <a:rPr sz="1867" spc="33" dirty="0">
                <a:solidFill>
                  <a:srgbClr val="313131"/>
                </a:solidFill>
                <a:latin typeface="Tahoma"/>
                <a:cs typeface="Tahoma"/>
              </a:rPr>
              <a:t>useful to </a:t>
            </a:r>
            <a:r>
              <a:rPr sz="1867" spc="-13" dirty="0">
                <a:solidFill>
                  <a:srgbClr val="313131"/>
                </a:solidFill>
                <a:latin typeface="Tahoma"/>
                <a:cs typeface="Tahoma"/>
              </a:rPr>
              <a:t>a </a:t>
            </a:r>
            <a:r>
              <a:rPr sz="1867" spc="-7" dirty="0">
                <a:solidFill>
                  <a:srgbClr val="313131"/>
                </a:solidFill>
                <a:latin typeface="Tahoma"/>
                <a:cs typeface="Tahoma"/>
              </a:rPr>
              <a:t>machine </a:t>
            </a:r>
            <a:r>
              <a:rPr sz="1867" spc="7" dirty="0">
                <a:solidFill>
                  <a:srgbClr val="313131"/>
                </a:solidFill>
                <a:latin typeface="Tahoma"/>
                <a:cs typeface="Tahoma"/>
              </a:rPr>
              <a:t>learning </a:t>
            </a:r>
            <a:r>
              <a:rPr sz="1867" spc="-7" dirty="0">
                <a:solidFill>
                  <a:srgbClr val="313131"/>
                </a:solidFill>
                <a:latin typeface="Tahoma"/>
                <a:cs typeface="Tahoma"/>
              </a:rPr>
              <a:t>method  </a:t>
            </a:r>
            <a:r>
              <a:rPr sz="1867" spc="27" dirty="0">
                <a:solidFill>
                  <a:srgbClr val="313131"/>
                </a:solidFill>
                <a:latin typeface="Tahoma"/>
                <a:cs typeface="Tahoma"/>
              </a:rPr>
              <a:t>when</a:t>
            </a:r>
            <a:r>
              <a:rPr sz="1867" spc="-152" dirty="0">
                <a:solidFill>
                  <a:srgbClr val="313131"/>
                </a:solidFill>
                <a:latin typeface="Tahoma"/>
                <a:cs typeface="Tahoma"/>
              </a:rPr>
              <a:t> </a:t>
            </a:r>
            <a:r>
              <a:rPr sz="1867" spc="33" dirty="0">
                <a:solidFill>
                  <a:srgbClr val="313131"/>
                </a:solidFill>
                <a:latin typeface="Tahoma"/>
                <a:cs typeface="Tahoma"/>
              </a:rPr>
              <a:t>split</a:t>
            </a:r>
            <a:r>
              <a:rPr sz="1867" spc="-167" dirty="0">
                <a:solidFill>
                  <a:srgbClr val="313131"/>
                </a:solidFill>
                <a:latin typeface="Tahoma"/>
                <a:cs typeface="Tahoma"/>
              </a:rPr>
              <a:t> </a:t>
            </a:r>
            <a:r>
              <a:rPr sz="1867" spc="13" dirty="0">
                <a:solidFill>
                  <a:srgbClr val="313131"/>
                </a:solidFill>
                <a:latin typeface="Tahoma"/>
                <a:cs typeface="Tahoma"/>
              </a:rPr>
              <a:t>into</a:t>
            </a:r>
            <a:r>
              <a:rPr sz="1867" spc="-133" dirty="0">
                <a:solidFill>
                  <a:srgbClr val="313131"/>
                </a:solidFill>
                <a:latin typeface="Tahoma"/>
                <a:cs typeface="Tahoma"/>
              </a:rPr>
              <a:t> </a:t>
            </a:r>
            <a:r>
              <a:rPr sz="1867" spc="40" dirty="0">
                <a:solidFill>
                  <a:srgbClr val="313131"/>
                </a:solidFill>
                <a:latin typeface="Tahoma"/>
                <a:cs typeface="Tahoma"/>
              </a:rPr>
              <a:t>the</a:t>
            </a:r>
            <a:r>
              <a:rPr sz="1867" spc="-147" dirty="0">
                <a:solidFill>
                  <a:srgbClr val="313131"/>
                </a:solidFill>
                <a:latin typeface="Tahoma"/>
                <a:cs typeface="Tahoma"/>
              </a:rPr>
              <a:t> </a:t>
            </a:r>
            <a:r>
              <a:rPr sz="1867" spc="20" dirty="0">
                <a:solidFill>
                  <a:srgbClr val="313131"/>
                </a:solidFill>
                <a:latin typeface="Tahoma"/>
                <a:cs typeface="Tahoma"/>
              </a:rPr>
              <a:t>constituent</a:t>
            </a:r>
            <a:r>
              <a:rPr sz="1867" spc="-152" dirty="0">
                <a:solidFill>
                  <a:srgbClr val="313131"/>
                </a:solidFill>
                <a:latin typeface="Tahoma"/>
                <a:cs typeface="Tahoma"/>
              </a:rPr>
              <a:t> </a:t>
            </a:r>
            <a:r>
              <a:rPr sz="1867" spc="13" dirty="0">
                <a:solidFill>
                  <a:srgbClr val="313131"/>
                </a:solidFill>
                <a:latin typeface="Tahoma"/>
                <a:cs typeface="Tahoma"/>
              </a:rPr>
              <a:t>parts</a:t>
            </a:r>
            <a:endParaRPr sz="1867">
              <a:latin typeface="Tahoma"/>
              <a:cs typeface="Tahoma"/>
            </a:endParaRPr>
          </a:p>
          <a:p>
            <a:pPr marL="16933">
              <a:spcBef>
                <a:spcPts val="1225"/>
              </a:spcBef>
            </a:pPr>
            <a:r>
              <a:rPr sz="1867" dirty="0">
                <a:solidFill>
                  <a:srgbClr val="B00639"/>
                </a:solidFill>
                <a:latin typeface="Arial"/>
                <a:cs typeface="Arial"/>
              </a:rPr>
              <a:t>¡  </a:t>
            </a:r>
            <a:r>
              <a:rPr sz="1867" dirty="0">
                <a:solidFill>
                  <a:srgbClr val="313131"/>
                </a:solidFill>
                <a:latin typeface="Tahoma"/>
                <a:cs typeface="Tahoma"/>
              </a:rPr>
              <a:t>Example </a:t>
            </a:r>
            <a:r>
              <a:rPr sz="1867" dirty="0">
                <a:solidFill>
                  <a:srgbClr val="313131"/>
                </a:solidFill>
                <a:latin typeface="Wingdings"/>
                <a:cs typeface="Wingdings"/>
              </a:rPr>
              <a:t></a:t>
            </a:r>
            <a:r>
              <a:rPr sz="1867" spc="-13" dirty="0">
                <a:solidFill>
                  <a:srgbClr val="313131"/>
                </a:solidFill>
                <a:latin typeface="Times New Roman"/>
                <a:cs typeface="Times New Roman"/>
              </a:rPr>
              <a:t> </a:t>
            </a:r>
            <a:r>
              <a:rPr sz="1867" dirty="0">
                <a:solidFill>
                  <a:srgbClr val="313131"/>
                </a:solidFill>
                <a:latin typeface="Tahoma"/>
                <a:cs typeface="Tahoma"/>
              </a:rPr>
              <a:t>Date</a:t>
            </a:r>
            <a:endParaRPr sz="1867">
              <a:latin typeface="Tahoma"/>
              <a:cs typeface="Tahoma"/>
            </a:endParaRPr>
          </a:p>
        </p:txBody>
      </p:sp>
      <p:sp>
        <p:nvSpPr>
          <p:cNvPr id="9" name="object 9"/>
          <p:cNvSpPr txBox="1"/>
          <p:nvPr/>
        </p:nvSpPr>
        <p:spPr>
          <a:xfrm>
            <a:off x="701211" y="4293280"/>
            <a:ext cx="6960447" cy="647485"/>
          </a:xfrm>
          <a:prstGeom prst="rect">
            <a:avLst/>
          </a:prstGeom>
        </p:spPr>
        <p:txBody>
          <a:bodyPr vert="horz" wrap="square" lIns="0" tIns="0" rIns="0" bIns="0" rtlCol="0">
            <a:spAutoFit/>
          </a:bodyPr>
          <a:lstStyle/>
          <a:p>
            <a:pPr marL="16933" marR="6773" indent="-847">
              <a:lnSpc>
                <a:spcPct val="118600"/>
              </a:lnSpc>
            </a:pPr>
            <a:r>
              <a:rPr sz="1867" spc="33" dirty="0">
                <a:solidFill>
                  <a:srgbClr val="B00639"/>
                </a:solidFill>
                <a:latin typeface="Tahoma"/>
                <a:cs typeface="Tahoma"/>
              </a:rPr>
              <a:t>Aggregation</a:t>
            </a:r>
            <a:r>
              <a:rPr sz="1867" spc="33" dirty="0">
                <a:solidFill>
                  <a:srgbClr val="313131"/>
                </a:solidFill>
                <a:latin typeface="Tahoma"/>
                <a:cs typeface="Tahoma"/>
              </a:rPr>
              <a:t>:</a:t>
            </a:r>
            <a:r>
              <a:rPr sz="1867" spc="-147" dirty="0">
                <a:solidFill>
                  <a:srgbClr val="313131"/>
                </a:solidFill>
                <a:latin typeface="Tahoma"/>
                <a:cs typeface="Tahoma"/>
              </a:rPr>
              <a:t> </a:t>
            </a:r>
            <a:r>
              <a:rPr sz="1867" spc="-7" dirty="0">
                <a:solidFill>
                  <a:srgbClr val="313131"/>
                </a:solidFill>
                <a:latin typeface="Tahoma"/>
                <a:cs typeface="Tahoma"/>
              </a:rPr>
              <a:t>There</a:t>
            </a:r>
            <a:r>
              <a:rPr sz="1867" spc="-133" dirty="0">
                <a:solidFill>
                  <a:srgbClr val="313131"/>
                </a:solidFill>
                <a:latin typeface="Tahoma"/>
                <a:cs typeface="Tahoma"/>
              </a:rPr>
              <a:t> </a:t>
            </a:r>
            <a:r>
              <a:rPr sz="1867" spc="-27" dirty="0">
                <a:solidFill>
                  <a:srgbClr val="313131"/>
                </a:solidFill>
                <a:latin typeface="Tahoma"/>
                <a:cs typeface="Tahoma"/>
              </a:rPr>
              <a:t>may</a:t>
            </a:r>
            <a:r>
              <a:rPr sz="1867" spc="-133" dirty="0">
                <a:solidFill>
                  <a:srgbClr val="313131"/>
                </a:solidFill>
                <a:latin typeface="Tahoma"/>
                <a:cs typeface="Tahoma"/>
              </a:rPr>
              <a:t> </a:t>
            </a:r>
            <a:r>
              <a:rPr sz="1867" dirty="0">
                <a:solidFill>
                  <a:srgbClr val="313131"/>
                </a:solidFill>
                <a:latin typeface="Tahoma"/>
                <a:cs typeface="Tahoma"/>
              </a:rPr>
              <a:t>be</a:t>
            </a:r>
            <a:r>
              <a:rPr sz="1867" spc="-120" dirty="0">
                <a:solidFill>
                  <a:srgbClr val="313131"/>
                </a:solidFill>
                <a:latin typeface="Tahoma"/>
                <a:cs typeface="Tahoma"/>
              </a:rPr>
              <a:t> </a:t>
            </a:r>
            <a:r>
              <a:rPr sz="1867" spc="13" dirty="0">
                <a:solidFill>
                  <a:srgbClr val="313131"/>
                </a:solidFill>
                <a:latin typeface="Tahoma"/>
                <a:cs typeface="Tahoma"/>
              </a:rPr>
              <a:t>features</a:t>
            </a:r>
            <a:r>
              <a:rPr sz="1867" spc="-160" dirty="0">
                <a:solidFill>
                  <a:srgbClr val="313131"/>
                </a:solidFill>
                <a:latin typeface="Tahoma"/>
                <a:cs typeface="Tahoma"/>
              </a:rPr>
              <a:t> </a:t>
            </a:r>
            <a:r>
              <a:rPr sz="1867" spc="27" dirty="0">
                <a:solidFill>
                  <a:srgbClr val="313131"/>
                </a:solidFill>
                <a:latin typeface="Tahoma"/>
                <a:cs typeface="Tahoma"/>
              </a:rPr>
              <a:t>that</a:t>
            </a:r>
            <a:r>
              <a:rPr sz="1867" spc="-140" dirty="0">
                <a:solidFill>
                  <a:srgbClr val="313131"/>
                </a:solidFill>
                <a:latin typeface="Tahoma"/>
                <a:cs typeface="Tahoma"/>
              </a:rPr>
              <a:t> </a:t>
            </a:r>
            <a:r>
              <a:rPr sz="1867" spc="-13" dirty="0">
                <a:solidFill>
                  <a:srgbClr val="313131"/>
                </a:solidFill>
                <a:latin typeface="Tahoma"/>
                <a:cs typeface="Tahoma"/>
              </a:rPr>
              <a:t>can</a:t>
            </a:r>
            <a:r>
              <a:rPr sz="1867" spc="-140" dirty="0">
                <a:solidFill>
                  <a:srgbClr val="313131"/>
                </a:solidFill>
                <a:latin typeface="Tahoma"/>
                <a:cs typeface="Tahoma"/>
              </a:rPr>
              <a:t> </a:t>
            </a:r>
            <a:r>
              <a:rPr sz="1867" dirty="0">
                <a:solidFill>
                  <a:srgbClr val="313131"/>
                </a:solidFill>
                <a:latin typeface="Tahoma"/>
                <a:cs typeface="Tahoma"/>
              </a:rPr>
              <a:t>be</a:t>
            </a:r>
            <a:r>
              <a:rPr sz="1867" spc="-100" dirty="0">
                <a:solidFill>
                  <a:srgbClr val="313131"/>
                </a:solidFill>
                <a:latin typeface="Tahoma"/>
                <a:cs typeface="Tahoma"/>
              </a:rPr>
              <a:t> </a:t>
            </a:r>
            <a:r>
              <a:rPr sz="1867" dirty="0">
                <a:solidFill>
                  <a:srgbClr val="313131"/>
                </a:solidFill>
                <a:latin typeface="Tahoma"/>
                <a:cs typeface="Tahoma"/>
              </a:rPr>
              <a:t>aggregated</a:t>
            </a:r>
            <a:r>
              <a:rPr sz="1867" spc="-127" dirty="0">
                <a:solidFill>
                  <a:srgbClr val="313131"/>
                </a:solidFill>
                <a:latin typeface="Tahoma"/>
                <a:cs typeface="Tahoma"/>
              </a:rPr>
              <a:t> </a:t>
            </a:r>
            <a:r>
              <a:rPr sz="1867" spc="13" dirty="0">
                <a:solidFill>
                  <a:srgbClr val="313131"/>
                </a:solidFill>
                <a:latin typeface="Tahoma"/>
                <a:cs typeface="Tahoma"/>
              </a:rPr>
              <a:t>into</a:t>
            </a:r>
            <a:r>
              <a:rPr sz="1867" spc="-133" dirty="0">
                <a:solidFill>
                  <a:srgbClr val="313131"/>
                </a:solidFill>
                <a:latin typeface="Tahoma"/>
                <a:cs typeface="Tahoma"/>
              </a:rPr>
              <a:t> </a:t>
            </a:r>
            <a:r>
              <a:rPr sz="1867" spc="-13" dirty="0">
                <a:solidFill>
                  <a:srgbClr val="313131"/>
                </a:solidFill>
                <a:latin typeface="Tahoma"/>
                <a:cs typeface="Tahoma"/>
              </a:rPr>
              <a:t>a  </a:t>
            </a:r>
            <a:r>
              <a:rPr sz="1867" spc="20" dirty="0">
                <a:solidFill>
                  <a:srgbClr val="313131"/>
                </a:solidFill>
                <a:latin typeface="Tahoma"/>
                <a:cs typeface="Tahoma"/>
              </a:rPr>
              <a:t>single</a:t>
            </a:r>
            <a:r>
              <a:rPr sz="1867" spc="-207" dirty="0">
                <a:solidFill>
                  <a:srgbClr val="313131"/>
                </a:solidFill>
                <a:latin typeface="Tahoma"/>
                <a:cs typeface="Tahoma"/>
              </a:rPr>
              <a:t> </a:t>
            </a:r>
            <a:r>
              <a:rPr sz="1867" spc="7" dirty="0">
                <a:solidFill>
                  <a:srgbClr val="313131"/>
                </a:solidFill>
                <a:latin typeface="Tahoma"/>
                <a:cs typeface="Tahoma"/>
              </a:rPr>
              <a:t>feature</a:t>
            </a:r>
            <a:endParaRPr sz="1867">
              <a:latin typeface="Tahoma"/>
              <a:cs typeface="Tahoma"/>
            </a:endParaRPr>
          </a:p>
        </p:txBody>
      </p:sp>
      <p:sp>
        <p:nvSpPr>
          <p:cNvPr id="10" name="object 10"/>
          <p:cNvSpPr txBox="1"/>
          <p:nvPr/>
        </p:nvSpPr>
        <p:spPr>
          <a:xfrm>
            <a:off x="8026998" y="4519097"/>
            <a:ext cx="3768513" cy="246221"/>
          </a:xfrm>
          <a:prstGeom prst="rect">
            <a:avLst/>
          </a:prstGeom>
        </p:spPr>
        <p:txBody>
          <a:bodyPr vert="horz" wrap="square" lIns="0" tIns="0" rIns="0" bIns="0" rtlCol="0">
            <a:spAutoFit/>
          </a:bodyPr>
          <a:lstStyle/>
          <a:p>
            <a:pPr marL="16933" marR="6773"/>
            <a:r>
              <a:rPr sz="800" spc="-7" dirty="0">
                <a:solidFill>
                  <a:srgbClr val="959595"/>
                </a:solidFill>
                <a:latin typeface="Tahoma"/>
                <a:cs typeface="Tahoma"/>
              </a:rPr>
              <a:t>https://blog.dellemc.com/en-us/digital-transformation-just-got-easier-with-analytic-  </a:t>
            </a:r>
            <a:r>
              <a:rPr sz="800" dirty="0">
                <a:solidFill>
                  <a:srgbClr val="959595"/>
                </a:solidFill>
                <a:latin typeface="Tahoma"/>
                <a:cs typeface="Tahoma"/>
              </a:rPr>
              <a:t>insights/</a:t>
            </a:r>
            <a:endParaRPr sz="800">
              <a:latin typeface="Tahoma"/>
              <a:cs typeface="Tahoma"/>
            </a:endParaRPr>
          </a:p>
        </p:txBody>
      </p:sp>
      <p:sp>
        <p:nvSpPr>
          <p:cNvPr id="11" name="object 11"/>
          <p:cNvSpPr/>
          <p:nvPr/>
        </p:nvSpPr>
        <p:spPr>
          <a:xfrm>
            <a:off x="7922769" y="1700785"/>
            <a:ext cx="4033519" cy="2559804"/>
          </a:xfrm>
          <a:prstGeom prst="rect">
            <a:avLst/>
          </a:prstGeom>
          <a:blipFill>
            <a:blip r:embed="rId2" cstate="print"/>
            <a:stretch>
              <a:fillRect/>
            </a:stretch>
          </a:blipFill>
        </p:spPr>
        <p:txBody>
          <a:bodyPr wrap="square" lIns="0" tIns="0" rIns="0" bIns="0" rtlCol="0"/>
          <a:lstStyle/>
          <a:p>
            <a:endParaRPr sz="2400"/>
          </a:p>
        </p:txBody>
      </p:sp>
      <p:sp>
        <p:nvSpPr>
          <p:cNvPr id="12" name="object 12"/>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35864EF4-7372-8EE9-75C1-AC9B37560B7F}"/>
              </a:ext>
            </a:extLst>
          </p:cNvPr>
          <p:cNvSpPr>
            <a:spLocks noGrp="1"/>
          </p:cNvSpPr>
          <p:nvPr>
            <p:ph type="sldNum" sz="quarter" idx="12"/>
          </p:nvPr>
        </p:nvSpPr>
        <p:spPr/>
        <p:txBody>
          <a:bodyPr/>
          <a:lstStyle/>
          <a:p>
            <a:pPr>
              <a:defRPr/>
            </a:pPr>
            <a:fld id="{85D4D257-4F1A-5B4F-8BE3-C5A8F8A780E1}" type="slidenum">
              <a:rPr lang="en-US" smtClean="0"/>
              <a:pPr>
                <a:defRPr/>
              </a:pPr>
              <a:t>25</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C38EB-8A57-FB3A-2B14-795B38071AF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2F6B06F-1195-BCFA-D9DB-206E7D047E2A}"/>
              </a:ext>
            </a:extLst>
          </p:cNvPr>
          <p:cNvSpPr txBox="1">
            <a:spLocks noGrp="1"/>
          </p:cNvSpPr>
          <p:nvPr>
            <p:ph type="title"/>
          </p:nvPr>
        </p:nvSpPr>
        <p:spPr>
          <a:xfrm>
            <a:off x="461434" y="268216"/>
            <a:ext cx="7146733" cy="553998"/>
          </a:xfrm>
          <a:prstGeom prst="rect">
            <a:avLst/>
          </a:prstGeom>
        </p:spPr>
        <p:txBody>
          <a:bodyPr vert="horz" wrap="square" lIns="0" tIns="0" rIns="0" bIns="0" rtlCol="0" anchor="ctr">
            <a:spAutoFit/>
          </a:bodyPr>
          <a:lstStyle/>
          <a:p>
            <a:pPr marL="16933" algn="ctr">
              <a:lnSpc>
                <a:spcPct val="100000"/>
              </a:lnSpc>
            </a:pPr>
            <a:r>
              <a:rPr sz="3600" spc="-60" dirty="0">
                <a:solidFill>
                  <a:schemeClr val="tx1"/>
                </a:solidFill>
                <a:latin typeface="Arial" panose="020B0604020202020204" pitchFamily="34" charset="0"/>
                <a:cs typeface="Arial" panose="020B0604020202020204" pitchFamily="34" charset="0"/>
              </a:rPr>
              <a:t>Dummy</a:t>
            </a:r>
            <a:r>
              <a:rPr sz="3600" spc="-233" dirty="0">
                <a:solidFill>
                  <a:schemeClr val="tx1"/>
                </a:solidFill>
                <a:latin typeface="Arial" panose="020B0604020202020204" pitchFamily="34" charset="0"/>
                <a:cs typeface="Arial" panose="020B0604020202020204" pitchFamily="34" charset="0"/>
              </a:rPr>
              <a:t> </a:t>
            </a:r>
            <a:r>
              <a:rPr sz="3600" dirty="0">
                <a:solidFill>
                  <a:schemeClr val="tx1"/>
                </a:solidFill>
                <a:latin typeface="Arial" panose="020B0604020202020204" pitchFamily="34" charset="0"/>
                <a:cs typeface="Arial" panose="020B0604020202020204" pitchFamily="34" charset="0"/>
              </a:rPr>
              <a:t>Variables</a:t>
            </a:r>
          </a:p>
        </p:txBody>
      </p:sp>
      <p:sp>
        <p:nvSpPr>
          <p:cNvPr id="4" name="object 4">
            <a:extLst>
              <a:ext uri="{FF2B5EF4-FFF2-40B4-BE49-F238E27FC236}">
                <a16:creationId xmlns:a16="http://schemas.microsoft.com/office/drawing/2014/main" id="{3466162D-5A7D-778D-719A-E5BCDACAE39C}"/>
              </a:ext>
            </a:extLst>
          </p:cNvPr>
          <p:cNvSpPr/>
          <p:nvPr/>
        </p:nvSpPr>
        <p:spPr>
          <a:xfrm>
            <a:off x="921341" y="2988936"/>
            <a:ext cx="406400" cy="284480"/>
          </a:xfrm>
          <a:custGeom>
            <a:avLst/>
            <a:gdLst/>
            <a:ahLst/>
            <a:cxnLst/>
            <a:rect l="l" t="t" r="r" b="b"/>
            <a:pathLst>
              <a:path w="304800" h="213360">
                <a:moveTo>
                  <a:pt x="0" y="0"/>
                </a:moveTo>
                <a:lnTo>
                  <a:pt x="304800" y="0"/>
                </a:lnTo>
                <a:lnTo>
                  <a:pt x="304800" y="213360"/>
                </a:lnTo>
                <a:lnTo>
                  <a:pt x="0" y="213360"/>
                </a:lnTo>
                <a:lnTo>
                  <a:pt x="0" y="0"/>
                </a:lnTo>
                <a:close/>
              </a:path>
            </a:pathLst>
          </a:custGeom>
          <a:solidFill>
            <a:srgbClr val="FFFF00"/>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5" name="object 5">
            <a:extLst>
              <a:ext uri="{FF2B5EF4-FFF2-40B4-BE49-F238E27FC236}">
                <a16:creationId xmlns:a16="http://schemas.microsoft.com/office/drawing/2014/main" id="{FCB05B34-6FE0-08B0-4571-C61F5ACD231D}"/>
              </a:ext>
            </a:extLst>
          </p:cNvPr>
          <p:cNvSpPr/>
          <p:nvPr/>
        </p:nvSpPr>
        <p:spPr>
          <a:xfrm>
            <a:off x="1358221" y="2988936"/>
            <a:ext cx="0" cy="284480"/>
          </a:xfrm>
          <a:custGeom>
            <a:avLst/>
            <a:gdLst/>
            <a:ahLst/>
            <a:cxnLst/>
            <a:rect l="l" t="t" r="r" b="b"/>
            <a:pathLst>
              <a:path h="213360">
                <a:moveTo>
                  <a:pt x="0" y="0"/>
                </a:moveTo>
                <a:lnTo>
                  <a:pt x="0" y="213360"/>
                </a:lnTo>
              </a:path>
            </a:pathLst>
          </a:custGeom>
          <a:ln w="45719">
            <a:solidFill>
              <a:srgbClr val="FFFF00"/>
            </a:solidFill>
          </a:ln>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6" name="object 6">
            <a:extLst>
              <a:ext uri="{FF2B5EF4-FFF2-40B4-BE49-F238E27FC236}">
                <a16:creationId xmlns:a16="http://schemas.microsoft.com/office/drawing/2014/main" id="{B82F9A9C-4F5E-449C-C148-40243944952A}"/>
              </a:ext>
            </a:extLst>
          </p:cNvPr>
          <p:cNvSpPr/>
          <p:nvPr/>
        </p:nvSpPr>
        <p:spPr>
          <a:xfrm>
            <a:off x="1388703" y="2988936"/>
            <a:ext cx="2014220" cy="284480"/>
          </a:xfrm>
          <a:custGeom>
            <a:avLst/>
            <a:gdLst/>
            <a:ahLst/>
            <a:cxnLst/>
            <a:rect l="l" t="t" r="r" b="b"/>
            <a:pathLst>
              <a:path w="1510664" h="213360">
                <a:moveTo>
                  <a:pt x="0" y="0"/>
                </a:moveTo>
                <a:lnTo>
                  <a:pt x="1510284" y="0"/>
                </a:lnTo>
                <a:lnTo>
                  <a:pt x="1510284" y="213360"/>
                </a:lnTo>
                <a:lnTo>
                  <a:pt x="0" y="213360"/>
                </a:lnTo>
                <a:lnTo>
                  <a:pt x="0" y="0"/>
                </a:lnTo>
                <a:close/>
              </a:path>
            </a:pathLst>
          </a:custGeom>
          <a:solidFill>
            <a:srgbClr val="FFFF00"/>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234AA496-14DD-992B-0820-263D8DB2A7B3}"/>
              </a:ext>
            </a:extLst>
          </p:cNvPr>
          <p:cNvSpPr/>
          <p:nvPr/>
        </p:nvSpPr>
        <p:spPr>
          <a:xfrm>
            <a:off x="3402414" y="2988936"/>
            <a:ext cx="1069340" cy="284480"/>
          </a:xfrm>
          <a:custGeom>
            <a:avLst/>
            <a:gdLst/>
            <a:ahLst/>
            <a:cxnLst/>
            <a:rect l="l" t="t" r="r" b="b"/>
            <a:pathLst>
              <a:path w="802004" h="213360">
                <a:moveTo>
                  <a:pt x="0" y="0"/>
                </a:moveTo>
                <a:lnTo>
                  <a:pt x="801624" y="0"/>
                </a:lnTo>
                <a:lnTo>
                  <a:pt x="801624" y="213360"/>
                </a:lnTo>
                <a:lnTo>
                  <a:pt x="0" y="213360"/>
                </a:lnTo>
                <a:lnTo>
                  <a:pt x="0" y="0"/>
                </a:lnTo>
                <a:close/>
              </a:path>
            </a:pathLst>
          </a:custGeom>
          <a:solidFill>
            <a:srgbClr val="FFFF00"/>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8" name="object 8">
            <a:extLst>
              <a:ext uri="{FF2B5EF4-FFF2-40B4-BE49-F238E27FC236}">
                <a16:creationId xmlns:a16="http://schemas.microsoft.com/office/drawing/2014/main" id="{E05CD648-5828-E8E7-6FAF-8D1EB2B084BB}"/>
              </a:ext>
            </a:extLst>
          </p:cNvPr>
          <p:cNvSpPr/>
          <p:nvPr/>
        </p:nvSpPr>
        <p:spPr>
          <a:xfrm>
            <a:off x="4500711" y="2988936"/>
            <a:ext cx="0" cy="284480"/>
          </a:xfrm>
          <a:custGeom>
            <a:avLst/>
            <a:gdLst/>
            <a:ahLst/>
            <a:cxnLst/>
            <a:rect l="l" t="t" r="r" b="b"/>
            <a:pathLst>
              <a:path h="213360">
                <a:moveTo>
                  <a:pt x="0" y="0"/>
                </a:moveTo>
                <a:lnTo>
                  <a:pt x="0" y="213360"/>
                </a:lnTo>
              </a:path>
            </a:pathLst>
          </a:custGeom>
          <a:ln w="44196">
            <a:solidFill>
              <a:srgbClr val="FFFF00"/>
            </a:solidFill>
          </a:ln>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9" name="object 9">
            <a:extLst>
              <a:ext uri="{FF2B5EF4-FFF2-40B4-BE49-F238E27FC236}">
                <a16:creationId xmlns:a16="http://schemas.microsoft.com/office/drawing/2014/main" id="{D53E5CBE-4EB6-04F1-90DB-498622792420}"/>
              </a:ext>
            </a:extLst>
          </p:cNvPr>
          <p:cNvSpPr/>
          <p:nvPr/>
        </p:nvSpPr>
        <p:spPr>
          <a:xfrm>
            <a:off x="4530173" y="2988936"/>
            <a:ext cx="1960880" cy="284480"/>
          </a:xfrm>
          <a:custGeom>
            <a:avLst/>
            <a:gdLst/>
            <a:ahLst/>
            <a:cxnLst/>
            <a:rect l="l" t="t" r="r" b="b"/>
            <a:pathLst>
              <a:path w="1470660" h="213360">
                <a:moveTo>
                  <a:pt x="0" y="0"/>
                </a:moveTo>
                <a:lnTo>
                  <a:pt x="1470660" y="0"/>
                </a:lnTo>
                <a:lnTo>
                  <a:pt x="1470660" y="213360"/>
                </a:lnTo>
                <a:lnTo>
                  <a:pt x="0" y="213360"/>
                </a:lnTo>
                <a:lnTo>
                  <a:pt x="0" y="0"/>
                </a:lnTo>
                <a:close/>
              </a:path>
            </a:pathLst>
          </a:custGeom>
          <a:solidFill>
            <a:srgbClr val="FFFF00"/>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0" name="object 10">
            <a:extLst>
              <a:ext uri="{FF2B5EF4-FFF2-40B4-BE49-F238E27FC236}">
                <a16:creationId xmlns:a16="http://schemas.microsoft.com/office/drawing/2014/main" id="{7E27BD18-C6E4-9F1F-1ED2-92F39EA1AAA4}"/>
              </a:ext>
            </a:extLst>
          </p:cNvPr>
          <p:cNvSpPr/>
          <p:nvPr/>
        </p:nvSpPr>
        <p:spPr>
          <a:xfrm>
            <a:off x="921342" y="3328280"/>
            <a:ext cx="4779433" cy="284480"/>
          </a:xfrm>
          <a:custGeom>
            <a:avLst/>
            <a:gdLst/>
            <a:ahLst/>
            <a:cxnLst/>
            <a:rect l="l" t="t" r="r" b="b"/>
            <a:pathLst>
              <a:path w="3584575" h="213360">
                <a:moveTo>
                  <a:pt x="0" y="0"/>
                </a:moveTo>
                <a:lnTo>
                  <a:pt x="3584448" y="0"/>
                </a:lnTo>
                <a:lnTo>
                  <a:pt x="3584448" y="213360"/>
                </a:lnTo>
                <a:lnTo>
                  <a:pt x="0" y="213360"/>
                </a:lnTo>
                <a:lnTo>
                  <a:pt x="0" y="0"/>
                </a:lnTo>
                <a:close/>
              </a:path>
            </a:pathLst>
          </a:custGeom>
          <a:solidFill>
            <a:srgbClr val="FFFF00"/>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1" name="object 11">
            <a:extLst>
              <a:ext uri="{FF2B5EF4-FFF2-40B4-BE49-F238E27FC236}">
                <a16:creationId xmlns:a16="http://schemas.microsoft.com/office/drawing/2014/main" id="{A1541DB8-AD91-A042-9880-CE1A5B1614C3}"/>
              </a:ext>
            </a:extLst>
          </p:cNvPr>
          <p:cNvSpPr/>
          <p:nvPr/>
        </p:nvSpPr>
        <p:spPr>
          <a:xfrm>
            <a:off x="921342" y="4106536"/>
            <a:ext cx="5104553" cy="284480"/>
          </a:xfrm>
          <a:custGeom>
            <a:avLst/>
            <a:gdLst/>
            <a:ahLst/>
            <a:cxnLst/>
            <a:rect l="l" t="t" r="r" b="b"/>
            <a:pathLst>
              <a:path w="3828415" h="213360">
                <a:moveTo>
                  <a:pt x="0" y="0"/>
                </a:moveTo>
                <a:lnTo>
                  <a:pt x="3828288" y="0"/>
                </a:lnTo>
                <a:lnTo>
                  <a:pt x="3828288" y="213360"/>
                </a:lnTo>
                <a:lnTo>
                  <a:pt x="0" y="213360"/>
                </a:lnTo>
                <a:lnTo>
                  <a:pt x="0" y="0"/>
                </a:lnTo>
                <a:close/>
              </a:path>
            </a:pathLst>
          </a:custGeom>
          <a:solidFill>
            <a:srgbClr val="00FFFF"/>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2" name="object 12">
            <a:extLst>
              <a:ext uri="{FF2B5EF4-FFF2-40B4-BE49-F238E27FC236}">
                <a16:creationId xmlns:a16="http://schemas.microsoft.com/office/drawing/2014/main" id="{B08379E3-E52C-FDBC-11FA-7295277C922B}"/>
              </a:ext>
            </a:extLst>
          </p:cNvPr>
          <p:cNvSpPr/>
          <p:nvPr/>
        </p:nvSpPr>
        <p:spPr>
          <a:xfrm>
            <a:off x="6065351" y="4106536"/>
            <a:ext cx="0" cy="284480"/>
          </a:xfrm>
          <a:custGeom>
            <a:avLst/>
            <a:gdLst/>
            <a:ahLst/>
            <a:cxnLst/>
            <a:rect l="l" t="t" r="r" b="b"/>
            <a:pathLst>
              <a:path h="213360">
                <a:moveTo>
                  <a:pt x="0" y="0"/>
                </a:moveTo>
                <a:lnTo>
                  <a:pt x="0" y="213360"/>
                </a:lnTo>
              </a:path>
            </a:pathLst>
          </a:custGeom>
          <a:ln w="59436">
            <a:solidFill>
              <a:srgbClr val="00FFFF"/>
            </a:solidFill>
          </a:ln>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3" name="object 13">
            <a:extLst>
              <a:ext uri="{FF2B5EF4-FFF2-40B4-BE49-F238E27FC236}">
                <a16:creationId xmlns:a16="http://schemas.microsoft.com/office/drawing/2014/main" id="{E08559EB-8478-6B9F-9BD0-130431A07AC6}"/>
              </a:ext>
            </a:extLst>
          </p:cNvPr>
          <p:cNvSpPr/>
          <p:nvPr/>
        </p:nvSpPr>
        <p:spPr>
          <a:xfrm>
            <a:off x="6104973" y="4106536"/>
            <a:ext cx="201507" cy="284480"/>
          </a:xfrm>
          <a:custGeom>
            <a:avLst/>
            <a:gdLst/>
            <a:ahLst/>
            <a:cxnLst/>
            <a:rect l="l" t="t" r="r" b="b"/>
            <a:pathLst>
              <a:path w="151129" h="213360">
                <a:moveTo>
                  <a:pt x="0" y="0"/>
                </a:moveTo>
                <a:lnTo>
                  <a:pt x="150875" y="0"/>
                </a:lnTo>
                <a:lnTo>
                  <a:pt x="150875" y="213360"/>
                </a:lnTo>
                <a:lnTo>
                  <a:pt x="0" y="213360"/>
                </a:lnTo>
                <a:lnTo>
                  <a:pt x="0" y="0"/>
                </a:lnTo>
                <a:close/>
              </a:path>
            </a:pathLst>
          </a:custGeom>
          <a:solidFill>
            <a:srgbClr val="00FFFF"/>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4" name="object 14">
            <a:extLst>
              <a:ext uri="{FF2B5EF4-FFF2-40B4-BE49-F238E27FC236}">
                <a16:creationId xmlns:a16="http://schemas.microsoft.com/office/drawing/2014/main" id="{9CB1EF03-5F65-4DAB-0693-5AEA6A9ECED3}"/>
              </a:ext>
            </a:extLst>
          </p:cNvPr>
          <p:cNvSpPr/>
          <p:nvPr/>
        </p:nvSpPr>
        <p:spPr>
          <a:xfrm>
            <a:off x="921341" y="4445880"/>
            <a:ext cx="1755987" cy="284480"/>
          </a:xfrm>
          <a:custGeom>
            <a:avLst/>
            <a:gdLst/>
            <a:ahLst/>
            <a:cxnLst/>
            <a:rect l="l" t="t" r="r" b="b"/>
            <a:pathLst>
              <a:path w="1316989" h="213360">
                <a:moveTo>
                  <a:pt x="0" y="0"/>
                </a:moveTo>
                <a:lnTo>
                  <a:pt x="1316736" y="0"/>
                </a:lnTo>
                <a:lnTo>
                  <a:pt x="1316736" y="213359"/>
                </a:lnTo>
                <a:lnTo>
                  <a:pt x="0" y="213359"/>
                </a:lnTo>
                <a:lnTo>
                  <a:pt x="0" y="0"/>
                </a:lnTo>
                <a:close/>
              </a:path>
            </a:pathLst>
          </a:custGeom>
          <a:solidFill>
            <a:srgbClr val="00FFFF"/>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5" name="object 15">
            <a:extLst>
              <a:ext uri="{FF2B5EF4-FFF2-40B4-BE49-F238E27FC236}">
                <a16:creationId xmlns:a16="http://schemas.microsoft.com/office/drawing/2014/main" id="{F28E1514-1E88-15B0-063B-B82BEDCAEB9F}"/>
              </a:ext>
            </a:extLst>
          </p:cNvPr>
          <p:cNvSpPr/>
          <p:nvPr/>
        </p:nvSpPr>
        <p:spPr>
          <a:xfrm>
            <a:off x="921341" y="4884792"/>
            <a:ext cx="5515187" cy="284480"/>
          </a:xfrm>
          <a:custGeom>
            <a:avLst/>
            <a:gdLst/>
            <a:ahLst/>
            <a:cxnLst/>
            <a:rect l="l" t="t" r="r" b="b"/>
            <a:pathLst>
              <a:path w="4136390" h="213360">
                <a:moveTo>
                  <a:pt x="0" y="0"/>
                </a:moveTo>
                <a:lnTo>
                  <a:pt x="4136136" y="0"/>
                </a:lnTo>
                <a:lnTo>
                  <a:pt x="4136136" y="213360"/>
                </a:lnTo>
                <a:lnTo>
                  <a:pt x="0" y="213360"/>
                </a:lnTo>
                <a:lnTo>
                  <a:pt x="0" y="0"/>
                </a:lnTo>
                <a:close/>
              </a:path>
            </a:pathLst>
          </a:custGeom>
          <a:solidFill>
            <a:srgbClr val="B6E838"/>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6" name="object 16">
            <a:extLst>
              <a:ext uri="{FF2B5EF4-FFF2-40B4-BE49-F238E27FC236}">
                <a16:creationId xmlns:a16="http://schemas.microsoft.com/office/drawing/2014/main" id="{4700F1BA-446C-5071-3A0A-AFDE301727E8}"/>
              </a:ext>
            </a:extLst>
          </p:cNvPr>
          <p:cNvSpPr/>
          <p:nvPr/>
        </p:nvSpPr>
        <p:spPr>
          <a:xfrm>
            <a:off x="921342" y="5224136"/>
            <a:ext cx="2501900" cy="284480"/>
          </a:xfrm>
          <a:custGeom>
            <a:avLst/>
            <a:gdLst/>
            <a:ahLst/>
            <a:cxnLst/>
            <a:rect l="l" t="t" r="r" b="b"/>
            <a:pathLst>
              <a:path w="1876425" h="213360">
                <a:moveTo>
                  <a:pt x="0" y="0"/>
                </a:moveTo>
                <a:lnTo>
                  <a:pt x="1876044" y="0"/>
                </a:lnTo>
                <a:lnTo>
                  <a:pt x="1876044" y="213359"/>
                </a:lnTo>
                <a:lnTo>
                  <a:pt x="0" y="213359"/>
                </a:lnTo>
                <a:lnTo>
                  <a:pt x="0" y="0"/>
                </a:lnTo>
                <a:close/>
              </a:path>
            </a:pathLst>
          </a:custGeom>
          <a:solidFill>
            <a:srgbClr val="B6E838"/>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7" name="object 17">
            <a:extLst>
              <a:ext uri="{FF2B5EF4-FFF2-40B4-BE49-F238E27FC236}">
                <a16:creationId xmlns:a16="http://schemas.microsoft.com/office/drawing/2014/main" id="{587621AA-984A-C16B-14AD-8D9728E236AE}"/>
              </a:ext>
            </a:extLst>
          </p:cNvPr>
          <p:cNvSpPr/>
          <p:nvPr/>
        </p:nvSpPr>
        <p:spPr>
          <a:xfrm>
            <a:off x="3422735" y="5224136"/>
            <a:ext cx="2339340" cy="284480"/>
          </a:xfrm>
          <a:custGeom>
            <a:avLst/>
            <a:gdLst/>
            <a:ahLst/>
            <a:cxnLst/>
            <a:rect l="l" t="t" r="r" b="b"/>
            <a:pathLst>
              <a:path w="1754504" h="213360">
                <a:moveTo>
                  <a:pt x="0" y="0"/>
                </a:moveTo>
                <a:lnTo>
                  <a:pt x="1754124" y="0"/>
                </a:lnTo>
                <a:lnTo>
                  <a:pt x="1754124" y="213359"/>
                </a:lnTo>
                <a:lnTo>
                  <a:pt x="0" y="213359"/>
                </a:lnTo>
                <a:lnTo>
                  <a:pt x="0" y="0"/>
                </a:lnTo>
                <a:close/>
              </a:path>
            </a:pathLst>
          </a:custGeom>
          <a:solidFill>
            <a:srgbClr val="B6E838"/>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8" name="object 18">
            <a:extLst>
              <a:ext uri="{FF2B5EF4-FFF2-40B4-BE49-F238E27FC236}">
                <a16:creationId xmlns:a16="http://schemas.microsoft.com/office/drawing/2014/main" id="{A5E0225E-C447-A8B0-915E-EBEFC0C04124}"/>
              </a:ext>
            </a:extLst>
          </p:cNvPr>
          <p:cNvSpPr/>
          <p:nvPr/>
        </p:nvSpPr>
        <p:spPr>
          <a:xfrm>
            <a:off x="921342" y="5900792"/>
            <a:ext cx="4468705" cy="284480"/>
          </a:xfrm>
          <a:custGeom>
            <a:avLst/>
            <a:gdLst/>
            <a:ahLst/>
            <a:cxnLst/>
            <a:rect l="l" t="t" r="r" b="b"/>
            <a:pathLst>
              <a:path w="3351529" h="213360">
                <a:moveTo>
                  <a:pt x="0" y="0"/>
                </a:moveTo>
                <a:lnTo>
                  <a:pt x="3351276" y="0"/>
                </a:lnTo>
                <a:lnTo>
                  <a:pt x="3351276" y="213360"/>
                </a:lnTo>
                <a:lnTo>
                  <a:pt x="0" y="213360"/>
                </a:lnTo>
                <a:lnTo>
                  <a:pt x="0" y="0"/>
                </a:lnTo>
                <a:close/>
              </a:path>
            </a:pathLst>
          </a:custGeom>
          <a:solidFill>
            <a:srgbClr val="B6E838"/>
          </a:solidFill>
        </p:spPr>
        <p:txBody>
          <a:bodyPr wrap="square" lIns="0" tIns="0" rIns="0" bIns="0" rtlCol="0"/>
          <a:lstStyle/>
          <a:p>
            <a:endParaRPr sz="2400">
              <a:latin typeface="Arial" panose="020B0604020202020204" pitchFamily="34" charset="0"/>
              <a:cs typeface="Arial" panose="020B0604020202020204" pitchFamily="34" charset="0"/>
            </a:endParaRPr>
          </a:p>
        </p:txBody>
      </p:sp>
      <p:sp>
        <p:nvSpPr>
          <p:cNvPr id="19" name="object 19">
            <a:extLst>
              <a:ext uri="{FF2B5EF4-FFF2-40B4-BE49-F238E27FC236}">
                <a16:creationId xmlns:a16="http://schemas.microsoft.com/office/drawing/2014/main" id="{25DEC714-741C-1E69-6096-2AB46042CC48}"/>
              </a:ext>
            </a:extLst>
          </p:cNvPr>
          <p:cNvSpPr txBox="1"/>
          <p:nvPr/>
        </p:nvSpPr>
        <p:spPr>
          <a:xfrm>
            <a:off x="904412" y="1711453"/>
            <a:ext cx="5548205" cy="1875065"/>
          </a:xfrm>
          <a:prstGeom prst="rect">
            <a:avLst/>
          </a:prstGeom>
        </p:spPr>
        <p:txBody>
          <a:bodyPr vert="horz" wrap="square" lIns="0" tIns="0" rIns="0" bIns="0" rtlCol="0">
            <a:spAutoFit/>
          </a:bodyPr>
          <a:lstStyle/>
          <a:p>
            <a:pPr marL="16933" marR="625671">
              <a:lnSpc>
                <a:spcPct val="119300"/>
              </a:lnSpc>
            </a:pPr>
            <a:r>
              <a:rPr sz="1867" spc="-13" dirty="0">
                <a:solidFill>
                  <a:srgbClr val="313131"/>
                </a:solidFill>
                <a:latin typeface="Arial" panose="020B0604020202020204" pitchFamily="34" charset="0"/>
                <a:cs typeface="Arial" panose="020B0604020202020204" pitchFamily="34" charset="0"/>
              </a:rPr>
              <a:t>Transforming</a:t>
            </a:r>
            <a:r>
              <a:rPr sz="1867" spc="-20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categorical</a:t>
            </a:r>
            <a:r>
              <a:rPr sz="1867" spc="-17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attribute</a:t>
            </a:r>
            <a:r>
              <a:rPr sz="1867" spc="-16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4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numerical  </a:t>
            </a:r>
            <a:r>
              <a:rPr sz="1867" spc="27" dirty="0">
                <a:solidFill>
                  <a:srgbClr val="313131"/>
                </a:solidFill>
                <a:latin typeface="Arial" panose="020B0604020202020204" pitchFamily="34" charset="0"/>
                <a:cs typeface="Arial" panose="020B0604020202020204" pitchFamily="34" charset="0"/>
              </a:rPr>
              <a:t>attribute</a:t>
            </a:r>
            <a:endParaRPr sz="1867" dirty="0">
              <a:latin typeface="Arial" panose="020B0604020202020204" pitchFamily="34" charset="0"/>
              <a:cs typeface="Arial" panose="020B0604020202020204" pitchFamily="34" charset="0"/>
            </a:endParaRPr>
          </a:p>
          <a:p>
            <a:pPr marL="16933">
              <a:spcBef>
                <a:spcPts val="1213"/>
              </a:spcBef>
            </a:pPr>
            <a:r>
              <a:rPr sz="1867" spc="-13" dirty="0">
                <a:solidFill>
                  <a:srgbClr val="313131"/>
                </a:solidFill>
                <a:latin typeface="Arial" panose="020B0604020202020204" pitchFamily="34" charset="0"/>
                <a:cs typeface="Arial" panose="020B0604020202020204" pitchFamily="34" charset="0"/>
              </a:rPr>
              <a:t>Each</a:t>
            </a:r>
            <a:r>
              <a:rPr sz="1867" spc="-14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attribute</a:t>
            </a:r>
            <a:r>
              <a:rPr sz="1867" spc="-160" dirty="0">
                <a:solidFill>
                  <a:srgbClr val="313131"/>
                </a:solidFill>
                <a:latin typeface="Arial" panose="020B0604020202020204" pitchFamily="34" charset="0"/>
                <a:cs typeface="Arial" panose="020B0604020202020204" pitchFamily="34" charset="0"/>
              </a:rPr>
              <a:t> </a:t>
            </a:r>
            <a:r>
              <a:rPr sz="1867" spc="47" dirty="0">
                <a:solidFill>
                  <a:srgbClr val="313131"/>
                </a:solidFill>
                <a:latin typeface="Arial" panose="020B0604020202020204" pitchFamily="34" charset="0"/>
                <a:cs typeface="Arial" panose="020B0604020202020204" pitchFamily="34" charset="0"/>
              </a:rPr>
              <a:t>will</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have</a:t>
            </a:r>
            <a:r>
              <a:rPr sz="1867" spc="-18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value</a:t>
            </a:r>
            <a:r>
              <a:rPr sz="1867" spc="-18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either</a:t>
            </a:r>
            <a:r>
              <a:rPr sz="1867" spc="-167" dirty="0">
                <a:solidFill>
                  <a:srgbClr val="313131"/>
                </a:solidFill>
                <a:latin typeface="Arial" panose="020B0604020202020204" pitchFamily="34" charset="0"/>
                <a:cs typeface="Arial" panose="020B0604020202020204" pitchFamily="34" charset="0"/>
              </a:rPr>
              <a:t> </a:t>
            </a:r>
            <a:r>
              <a:rPr sz="1867" spc="113" dirty="0">
                <a:solidFill>
                  <a:srgbClr val="313131"/>
                </a:solidFill>
                <a:latin typeface="Arial" panose="020B0604020202020204" pitchFamily="34" charset="0"/>
                <a:cs typeface="Arial" panose="020B0604020202020204" pitchFamily="34" charset="0"/>
              </a:rPr>
              <a:t>0</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33" dirty="0">
                <a:solidFill>
                  <a:srgbClr val="313131"/>
                </a:solidFill>
                <a:latin typeface="Arial" panose="020B0604020202020204" pitchFamily="34" charset="0"/>
                <a:cs typeface="Arial" panose="020B0604020202020204" pitchFamily="34" charset="0"/>
              </a:rPr>
              <a:t> </a:t>
            </a:r>
            <a:r>
              <a:rPr sz="1867" spc="113" dirty="0">
                <a:solidFill>
                  <a:srgbClr val="313131"/>
                </a:solidFill>
                <a:latin typeface="Arial" panose="020B0604020202020204" pitchFamily="34" charset="0"/>
                <a:cs typeface="Arial" panose="020B0604020202020204" pitchFamily="34" charset="0"/>
              </a:rPr>
              <a:t>1</a:t>
            </a:r>
            <a:endParaRPr sz="1867" dirty="0">
              <a:latin typeface="Arial" panose="020B0604020202020204" pitchFamily="34" charset="0"/>
              <a:cs typeface="Arial" panose="020B0604020202020204" pitchFamily="34" charset="0"/>
            </a:endParaRPr>
          </a:p>
          <a:p>
            <a:pPr marL="16933" marR="6773" indent="-847">
              <a:lnSpc>
                <a:spcPct val="119300"/>
              </a:lnSpc>
              <a:spcBef>
                <a:spcPts val="793"/>
              </a:spcBef>
            </a:pPr>
            <a:r>
              <a:rPr sz="1867" spc="67" dirty="0">
                <a:solidFill>
                  <a:srgbClr val="313131"/>
                </a:solidFill>
                <a:latin typeface="Arial" panose="020B0604020202020204" pitchFamily="34" charset="0"/>
                <a:cs typeface="Arial" panose="020B0604020202020204" pitchFamily="34" charset="0"/>
              </a:rPr>
              <a:t>Full</a:t>
            </a:r>
            <a:r>
              <a:rPr sz="1867" spc="-6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Dummy</a:t>
            </a:r>
            <a:r>
              <a:rPr sz="1867" spc="-6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Variables:</a:t>
            </a:r>
            <a:r>
              <a:rPr sz="1867" spc="-6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Represent</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n</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categories</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using  </a:t>
            </a:r>
            <a:r>
              <a:rPr sz="1867" dirty="0">
                <a:solidFill>
                  <a:srgbClr val="313131"/>
                </a:solidFill>
                <a:latin typeface="Arial" panose="020B0604020202020204" pitchFamily="34" charset="0"/>
                <a:cs typeface="Arial" panose="020B0604020202020204" pitchFamily="34" charset="0"/>
              </a:rPr>
              <a:t>n</a:t>
            </a:r>
            <a:r>
              <a:rPr sz="1867" spc="-13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dummy</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variables,</a:t>
            </a:r>
            <a:r>
              <a:rPr sz="1867" spc="-18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one</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variable</a:t>
            </a:r>
            <a:r>
              <a:rPr sz="1867" spc="-17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for</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highlight>
                  <a:srgbClr val="FFFF00"/>
                </a:highlight>
                <a:latin typeface="Arial" panose="020B0604020202020204" pitchFamily="34" charset="0"/>
                <a:cs typeface="Arial" panose="020B0604020202020204" pitchFamily="34" charset="0"/>
              </a:rPr>
              <a:t>each</a:t>
            </a:r>
            <a:r>
              <a:rPr sz="1867" spc="-167" dirty="0">
                <a:solidFill>
                  <a:srgbClr val="313131"/>
                </a:solidFill>
                <a:highlight>
                  <a:srgbClr val="FFFF00"/>
                </a:highlight>
                <a:latin typeface="Arial" panose="020B0604020202020204" pitchFamily="34" charset="0"/>
                <a:cs typeface="Arial" panose="020B0604020202020204" pitchFamily="34" charset="0"/>
              </a:rPr>
              <a:t> </a:t>
            </a:r>
            <a:r>
              <a:rPr sz="1867" spc="27" dirty="0">
                <a:solidFill>
                  <a:srgbClr val="313131"/>
                </a:solidFill>
                <a:highlight>
                  <a:srgbClr val="FFFF00"/>
                </a:highlight>
                <a:latin typeface="Arial" panose="020B0604020202020204" pitchFamily="34" charset="0"/>
                <a:cs typeface="Arial" panose="020B0604020202020204" pitchFamily="34" charset="0"/>
              </a:rPr>
              <a:t>level</a:t>
            </a:r>
            <a:endParaRPr sz="1867" dirty="0">
              <a:highlight>
                <a:srgbClr val="FFFF00"/>
              </a:highlight>
              <a:latin typeface="Arial" panose="020B0604020202020204" pitchFamily="34" charset="0"/>
              <a:cs typeface="Arial" panose="020B0604020202020204" pitchFamily="34" charset="0"/>
            </a:endParaRPr>
          </a:p>
        </p:txBody>
      </p:sp>
      <p:sp>
        <p:nvSpPr>
          <p:cNvPr id="20" name="object 20">
            <a:extLst>
              <a:ext uri="{FF2B5EF4-FFF2-40B4-BE49-F238E27FC236}">
                <a16:creationId xmlns:a16="http://schemas.microsoft.com/office/drawing/2014/main" id="{4774C0BF-FD7D-CC5A-BDC1-F58D169F1A56}"/>
              </a:ext>
            </a:extLst>
          </p:cNvPr>
          <p:cNvSpPr txBox="1"/>
          <p:nvPr/>
        </p:nvSpPr>
        <p:spPr>
          <a:xfrm>
            <a:off x="921342" y="3767193"/>
            <a:ext cx="5577839" cy="282129"/>
          </a:xfrm>
          <a:prstGeom prst="rect">
            <a:avLst/>
          </a:prstGeom>
          <a:solidFill>
            <a:srgbClr val="00FFFF"/>
          </a:solidFill>
        </p:spPr>
        <p:txBody>
          <a:bodyPr vert="horz" wrap="square" lIns="0" tIns="0" rIns="0" bIns="0" rtlCol="0">
            <a:spAutoFit/>
          </a:bodyPr>
          <a:lstStyle/>
          <a:p>
            <a:pPr>
              <a:lnSpc>
                <a:spcPts val="2213"/>
              </a:lnSpc>
            </a:pPr>
            <a:r>
              <a:rPr sz="1867" dirty="0">
                <a:solidFill>
                  <a:srgbClr val="313131"/>
                </a:solidFill>
                <a:latin typeface="Arial" panose="020B0604020202020204" pitchFamily="34" charset="0"/>
                <a:cs typeface="Arial" panose="020B0604020202020204" pitchFamily="34" charset="0"/>
              </a:rPr>
              <a:t>Dummy </a:t>
            </a:r>
            <a:r>
              <a:rPr sz="1867" spc="47" dirty="0">
                <a:solidFill>
                  <a:srgbClr val="313131"/>
                </a:solidFill>
                <a:latin typeface="Arial" panose="020B0604020202020204" pitchFamily="34" charset="0"/>
                <a:cs typeface="Arial" panose="020B0604020202020204" pitchFamily="34" charset="0"/>
              </a:rPr>
              <a:t>Variables </a:t>
            </a:r>
            <a:r>
              <a:rPr sz="1867" spc="87" dirty="0">
                <a:solidFill>
                  <a:srgbClr val="313131"/>
                </a:solidFill>
                <a:latin typeface="Arial" panose="020B0604020202020204" pitchFamily="34" charset="0"/>
                <a:cs typeface="Arial" panose="020B0604020202020204" pitchFamily="34" charset="0"/>
              </a:rPr>
              <a:t>with </a:t>
            </a:r>
            <a:r>
              <a:rPr sz="1867" spc="47" dirty="0">
                <a:solidFill>
                  <a:srgbClr val="313131"/>
                </a:solidFill>
                <a:latin typeface="Arial" panose="020B0604020202020204" pitchFamily="34" charset="0"/>
                <a:cs typeface="Arial" panose="020B0604020202020204" pitchFamily="34" charset="0"/>
              </a:rPr>
              <a:t>Reference</a:t>
            </a:r>
            <a:r>
              <a:rPr sz="1867" spc="-313"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Group: </a:t>
            </a:r>
            <a:r>
              <a:rPr sz="1867" spc="7" dirty="0">
                <a:solidFill>
                  <a:srgbClr val="313131"/>
                </a:solidFill>
                <a:latin typeface="Arial" panose="020B0604020202020204" pitchFamily="34" charset="0"/>
                <a:cs typeface="Arial" panose="020B0604020202020204" pitchFamily="34" charset="0"/>
              </a:rPr>
              <a:t>Represent</a:t>
            </a:r>
            <a:endParaRPr sz="1867" dirty="0">
              <a:latin typeface="Arial" panose="020B0604020202020204" pitchFamily="34" charset="0"/>
              <a:cs typeface="Arial" panose="020B0604020202020204" pitchFamily="34" charset="0"/>
            </a:endParaRPr>
          </a:p>
        </p:txBody>
      </p:sp>
      <p:sp>
        <p:nvSpPr>
          <p:cNvPr id="21" name="object 21">
            <a:extLst>
              <a:ext uri="{FF2B5EF4-FFF2-40B4-BE49-F238E27FC236}">
                <a16:creationId xmlns:a16="http://schemas.microsoft.com/office/drawing/2014/main" id="{81E119CB-C70D-F26D-3F2E-ABBF6ABCEC38}"/>
              </a:ext>
            </a:extLst>
          </p:cNvPr>
          <p:cNvSpPr txBox="1"/>
          <p:nvPr/>
        </p:nvSpPr>
        <p:spPr>
          <a:xfrm>
            <a:off x="904315" y="4103073"/>
            <a:ext cx="5479627" cy="1723229"/>
          </a:xfrm>
          <a:prstGeom prst="rect">
            <a:avLst/>
          </a:prstGeom>
        </p:spPr>
        <p:txBody>
          <a:bodyPr vert="horz" wrap="square" lIns="0" tIns="0" rIns="0" bIns="0" rtlCol="0">
            <a:spAutoFit/>
          </a:bodyPr>
          <a:lstStyle/>
          <a:p>
            <a:pPr marL="16933"/>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categorical</a:t>
            </a:r>
            <a:r>
              <a:rPr sz="1867" spc="-152"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variable</a:t>
            </a:r>
            <a:r>
              <a:rPr sz="1867" spc="-173" dirty="0">
                <a:solidFill>
                  <a:srgbClr val="313131"/>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with</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n</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categories</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using</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n-1</a:t>
            </a:r>
            <a:endParaRPr sz="1867" dirty="0">
              <a:latin typeface="Arial" panose="020B0604020202020204" pitchFamily="34" charset="0"/>
              <a:cs typeface="Arial" panose="020B0604020202020204" pitchFamily="34" charset="0"/>
            </a:endParaRPr>
          </a:p>
          <a:p>
            <a:pPr marL="16933">
              <a:spcBef>
                <a:spcPts val="427"/>
              </a:spcBef>
            </a:pPr>
            <a:r>
              <a:rPr sz="1867" spc="-33" dirty="0">
                <a:solidFill>
                  <a:srgbClr val="313131"/>
                </a:solidFill>
                <a:latin typeface="Arial" panose="020B0604020202020204" pitchFamily="34" charset="0"/>
                <a:cs typeface="Arial" panose="020B0604020202020204" pitchFamily="34" charset="0"/>
              </a:rPr>
              <a:t>dummy</a:t>
            </a:r>
            <a:r>
              <a:rPr sz="1867" spc="-21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variables</a:t>
            </a:r>
            <a:endParaRPr sz="1867" dirty="0">
              <a:latin typeface="Arial" panose="020B0604020202020204" pitchFamily="34" charset="0"/>
              <a:cs typeface="Arial" panose="020B0604020202020204" pitchFamily="34" charset="0"/>
            </a:endParaRPr>
          </a:p>
          <a:p>
            <a:pPr marL="16933" marR="6773">
              <a:lnSpc>
                <a:spcPct val="119300"/>
              </a:lnSpc>
              <a:spcBef>
                <a:spcPts val="780"/>
              </a:spcBef>
            </a:pPr>
            <a:r>
              <a:rPr sz="1867" dirty="0">
                <a:solidFill>
                  <a:srgbClr val="313131"/>
                </a:solidFill>
                <a:latin typeface="Arial" panose="020B0604020202020204" pitchFamily="34" charset="0"/>
                <a:cs typeface="Arial" panose="020B0604020202020204" pitchFamily="34" charset="0"/>
              </a:rPr>
              <a:t>Dummy </a:t>
            </a:r>
            <a:r>
              <a:rPr sz="1867" spc="47" dirty="0">
                <a:solidFill>
                  <a:srgbClr val="313131"/>
                </a:solidFill>
                <a:latin typeface="Arial" panose="020B0604020202020204" pitchFamily="34" charset="0"/>
                <a:cs typeface="Arial" panose="020B0604020202020204" pitchFamily="34" charset="0"/>
              </a:rPr>
              <a:t>Variables for </a:t>
            </a:r>
            <a:r>
              <a:rPr sz="1867" spc="7" dirty="0">
                <a:solidFill>
                  <a:srgbClr val="313131"/>
                </a:solidFill>
                <a:latin typeface="Arial" panose="020B0604020202020204" pitchFamily="34" charset="0"/>
                <a:cs typeface="Arial" panose="020B0604020202020204" pitchFamily="34" charset="0"/>
              </a:rPr>
              <a:t>Ordered </a:t>
            </a:r>
            <a:r>
              <a:rPr sz="1867" spc="40" dirty="0">
                <a:solidFill>
                  <a:srgbClr val="313131"/>
                </a:solidFill>
                <a:latin typeface="Arial" panose="020B0604020202020204" pitchFamily="34" charset="0"/>
                <a:cs typeface="Arial" panose="020B0604020202020204" pitchFamily="34" charset="0"/>
              </a:rPr>
              <a:t>Categorical</a:t>
            </a:r>
            <a:r>
              <a:rPr sz="1867" spc="-32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Variable  </a:t>
            </a:r>
            <a:r>
              <a:rPr sz="1867" spc="87" dirty="0">
                <a:solidFill>
                  <a:srgbClr val="313131"/>
                </a:solidFill>
                <a:latin typeface="Arial" panose="020B0604020202020204" pitchFamily="34" charset="0"/>
                <a:cs typeface="Arial" panose="020B0604020202020204" pitchFamily="34" charset="0"/>
              </a:rPr>
              <a:t>with </a:t>
            </a:r>
            <a:r>
              <a:rPr sz="1867" spc="47" dirty="0">
                <a:solidFill>
                  <a:srgbClr val="313131"/>
                </a:solidFill>
                <a:latin typeface="Arial" panose="020B0604020202020204" pitchFamily="34" charset="0"/>
                <a:cs typeface="Arial" panose="020B0604020202020204" pitchFamily="34" charset="0"/>
              </a:rPr>
              <a:t>Reference </a:t>
            </a:r>
            <a:r>
              <a:rPr sz="1867" spc="-40" dirty="0">
                <a:solidFill>
                  <a:srgbClr val="313131"/>
                </a:solidFill>
                <a:latin typeface="Arial" panose="020B0604020202020204" pitchFamily="34" charset="0"/>
                <a:cs typeface="Arial" panose="020B0604020202020204" pitchFamily="34" charset="0"/>
              </a:rPr>
              <a:t>Group: </a:t>
            </a:r>
            <a:r>
              <a:rPr sz="1867" spc="13" dirty="0">
                <a:solidFill>
                  <a:srgbClr val="313131"/>
                </a:solidFill>
                <a:latin typeface="Arial" panose="020B0604020202020204" pitchFamily="34" charset="0"/>
                <a:cs typeface="Arial" panose="020B0604020202020204" pitchFamily="34" charset="0"/>
              </a:rPr>
              <a:t>Assume</a:t>
            </a:r>
            <a:r>
              <a:rPr sz="1867" spc="-32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mathematical</a:t>
            </a:r>
            <a:endParaRPr sz="1867" dirty="0">
              <a:latin typeface="Arial" panose="020B0604020202020204" pitchFamily="34" charset="0"/>
              <a:cs typeface="Arial" panose="020B0604020202020204" pitchFamily="34" charset="0"/>
            </a:endParaRPr>
          </a:p>
        </p:txBody>
      </p:sp>
      <p:sp>
        <p:nvSpPr>
          <p:cNvPr id="22" name="object 22">
            <a:extLst>
              <a:ext uri="{FF2B5EF4-FFF2-40B4-BE49-F238E27FC236}">
                <a16:creationId xmlns:a16="http://schemas.microsoft.com/office/drawing/2014/main" id="{FED9CEF1-BB5D-2B22-E2CF-66131FBD5021}"/>
              </a:ext>
            </a:extLst>
          </p:cNvPr>
          <p:cNvSpPr txBox="1"/>
          <p:nvPr/>
        </p:nvSpPr>
        <p:spPr>
          <a:xfrm>
            <a:off x="921342" y="5563481"/>
            <a:ext cx="5117253" cy="282129"/>
          </a:xfrm>
          <a:prstGeom prst="rect">
            <a:avLst/>
          </a:prstGeom>
          <a:solidFill>
            <a:srgbClr val="B6E838"/>
          </a:solidFill>
        </p:spPr>
        <p:txBody>
          <a:bodyPr vert="horz" wrap="square" lIns="0" tIns="0" rIns="0" bIns="0" rtlCol="0">
            <a:spAutoFit/>
          </a:bodyPr>
          <a:lstStyle/>
          <a:p>
            <a:pPr>
              <a:lnSpc>
                <a:spcPts val="2213"/>
              </a:lnSpc>
            </a:pPr>
            <a:r>
              <a:rPr sz="1867" spc="-13" dirty="0">
                <a:solidFill>
                  <a:srgbClr val="313131"/>
                </a:solidFill>
                <a:latin typeface="Arial" panose="020B0604020202020204" pitchFamily="34" charset="0"/>
                <a:cs typeface="Arial" panose="020B0604020202020204" pitchFamily="34" charset="0"/>
              </a:rPr>
              <a:t>ordering Small </a:t>
            </a:r>
            <a:r>
              <a:rPr sz="1867" spc="-227" dirty="0">
                <a:solidFill>
                  <a:srgbClr val="313131"/>
                </a:solidFill>
                <a:latin typeface="Arial" panose="020B0604020202020204" pitchFamily="34" charset="0"/>
                <a:cs typeface="Arial" panose="020B0604020202020204" pitchFamily="34" charset="0"/>
              </a:rPr>
              <a:t>&lt; </a:t>
            </a:r>
            <a:r>
              <a:rPr sz="1867" spc="-13" dirty="0">
                <a:solidFill>
                  <a:srgbClr val="313131"/>
                </a:solidFill>
                <a:latin typeface="Arial" panose="020B0604020202020204" pitchFamily="34" charset="0"/>
                <a:cs typeface="Arial" panose="020B0604020202020204" pitchFamily="34" charset="0"/>
              </a:rPr>
              <a:t>Medium </a:t>
            </a:r>
            <a:r>
              <a:rPr sz="1867" spc="-227" dirty="0">
                <a:solidFill>
                  <a:srgbClr val="313131"/>
                </a:solidFill>
                <a:latin typeface="Arial" panose="020B0604020202020204" pitchFamily="34" charset="0"/>
                <a:cs typeface="Arial" panose="020B0604020202020204" pitchFamily="34" charset="0"/>
              </a:rPr>
              <a:t>&lt; </a:t>
            </a:r>
            <a:r>
              <a:rPr sz="1867" spc="-33" dirty="0">
                <a:solidFill>
                  <a:srgbClr val="313131"/>
                </a:solidFill>
                <a:latin typeface="Arial" panose="020B0604020202020204" pitchFamily="34" charset="0"/>
                <a:cs typeface="Arial" panose="020B0604020202020204" pitchFamily="34" charset="0"/>
              </a:rPr>
              <a:t>Large. </a:t>
            </a:r>
            <a:r>
              <a:rPr sz="1867" spc="-73" dirty="0">
                <a:solidFill>
                  <a:srgbClr val="313131"/>
                </a:solidFill>
                <a:latin typeface="Arial" panose="020B0604020202020204" pitchFamily="34" charset="0"/>
                <a:cs typeface="Arial" panose="020B0604020202020204" pitchFamily="34" charset="0"/>
              </a:rPr>
              <a:t>To </a:t>
            </a:r>
            <a:r>
              <a:rPr sz="1867" spc="7" dirty="0">
                <a:solidFill>
                  <a:srgbClr val="313131"/>
                </a:solidFill>
                <a:latin typeface="Arial" panose="020B0604020202020204" pitchFamily="34" charset="0"/>
                <a:cs typeface="Arial" panose="020B0604020202020204" pitchFamily="34" charset="0"/>
              </a:rPr>
              <a:t>indicate</a:t>
            </a:r>
            <a:r>
              <a:rPr sz="1867" spc="-42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endParaRPr sz="1867">
              <a:latin typeface="Arial" panose="020B0604020202020204" pitchFamily="34" charset="0"/>
              <a:cs typeface="Arial" panose="020B0604020202020204" pitchFamily="34" charset="0"/>
            </a:endParaRPr>
          </a:p>
        </p:txBody>
      </p:sp>
      <p:sp>
        <p:nvSpPr>
          <p:cNvPr id="23" name="object 23">
            <a:extLst>
              <a:ext uri="{FF2B5EF4-FFF2-40B4-BE49-F238E27FC236}">
                <a16:creationId xmlns:a16="http://schemas.microsoft.com/office/drawing/2014/main" id="{5EB4BF1F-6E8C-6EAB-0037-FEA2D619E74A}"/>
              </a:ext>
            </a:extLst>
          </p:cNvPr>
          <p:cNvSpPr txBox="1"/>
          <p:nvPr/>
        </p:nvSpPr>
        <p:spPr>
          <a:xfrm>
            <a:off x="921342" y="5897375"/>
            <a:ext cx="4468705" cy="287323"/>
          </a:xfrm>
          <a:prstGeom prst="rect">
            <a:avLst/>
          </a:prstGeom>
        </p:spPr>
        <p:txBody>
          <a:bodyPr vert="horz" wrap="square" lIns="0" tIns="0" rIns="0" bIns="0" rtlCol="0">
            <a:spAutoFit/>
          </a:bodyPr>
          <a:lstStyle/>
          <a:p>
            <a:pPr>
              <a:lnSpc>
                <a:spcPct val="100000"/>
              </a:lnSpc>
            </a:pPr>
            <a:r>
              <a:rPr sz="1867" spc="-27" dirty="0">
                <a:solidFill>
                  <a:srgbClr val="313131"/>
                </a:solidFill>
                <a:latin typeface="Arial" panose="020B0604020202020204" pitchFamily="34" charset="0"/>
                <a:cs typeface="Arial" panose="020B0604020202020204" pitchFamily="34" charset="0"/>
              </a:rPr>
              <a:t>ordering,</a:t>
            </a:r>
            <a:r>
              <a:rPr sz="1867" spc="-147"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use</a:t>
            </a:r>
            <a:r>
              <a:rPr sz="1867" spc="-152"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more</a:t>
            </a:r>
            <a:r>
              <a:rPr sz="1867" spc="-140" dirty="0">
                <a:solidFill>
                  <a:srgbClr val="313131"/>
                </a:solidFill>
                <a:latin typeface="Arial" panose="020B0604020202020204" pitchFamily="34" charset="0"/>
                <a:cs typeface="Arial" panose="020B0604020202020204" pitchFamily="34" charset="0"/>
              </a:rPr>
              <a:t> </a:t>
            </a:r>
            <a:r>
              <a:rPr sz="1867" spc="73" dirty="0">
                <a:solidFill>
                  <a:srgbClr val="313131"/>
                </a:solidFill>
                <a:latin typeface="Arial" panose="020B0604020202020204" pitchFamily="34" charset="0"/>
                <a:cs typeface="Arial" panose="020B0604020202020204" pitchFamily="34" charset="0"/>
              </a:rPr>
              <a:t>1s</a:t>
            </a:r>
            <a:r>
              <a:rPr sz="1867" spc="-14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for</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higher</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categories</a:t>
            </a:r>
            <a:endParaRPr sz="1867">
              <a:latin typeface="Arial" panose="020B0604020202020204" pitchFamily="34" charset="0"/>
              <a:cs typeface="Arial" panose="020B0604020202020204" pitchFamily="34" charset="0"/>
            </a:endParaRPr>
          </a:p>
        </p:txBody>
      </p:sp>
      <p:sp>
        <p:nvSpPr>
          <p:cNvPr id="24" name="object 24">
            <a:extLst>
              <a:ext uri="{FF2B5EF4-FFF2-40B4-BE49-F238E27FC236}">
                <a16:creationId xmlns:a16="http://schemas.microsoft.com/office/drawing/2014/main" id="{5E9F2520-833B-349F-633E-1F8990FFDAFA}"/>
              </a:ext>
            </a:extLst>
          </p:cNvPr>
          <p:cNvSpPr/>
          <p:nvPr/>
        </p:nvSpPr>
        <p:spPr>
          <a:xfrm>
            <a:off x="7091681" y="1519937"/>
            <a:ext cx="3263391" cy="1499615"/>
          </a:xfrm>
          <a:prstGeom prst="rect">
            <a:avLst/>
          </a:prstGeom>
          <a:blipFill>
            <a:blip r:embed="rId2" cstate="print"/>
            <a:stretch>
              <a:fillRect/>
            </a:stretch>
          </a:blipFill>
        </p:spPr>
        <p:txBody>
          <a:bodyPr wrap="square" lIns="0" tIns="0" rIns="0" bIns="0" rtlCol="0"/>
          <a:lstStyle/>
          <a:p>
            <a:endParaRPr sz="2400"/>
          </a:p>
        </p:txBody>
      </p:sp>
      <p:sp>
        <p:nvSpPr>
          <p:cNvPr id="25" name="object 25">
            <a:extLst>
              <a:ext uri="{FF2B5EF4-FFF2-40B4-BE49-F238E27FC236}">
                <a16:creationId xmlns:a16="http://schemas.microsoft.com/office/drawing/2014/main" id="{8DFA86F4-1D0D-9884-7427-14367F917191}"/>
              </a:ext>
            </a:extLst>
          </p:cNvPr>
          <p:cNvSpPr/>
          <p:nvPr/>
        </p:nvSpPr>
        <p:spPr>
          <a:xfrm>
            <a:off x="10627360" y="2078737"/>
            <a:ext cx="1325033" cy="774700"/>
          </a:xfrm>
          <a:custGeom>
            <a:avLst/>
            <a:gdLst/>
            <a:ahLst/>
            <a:cxnLst/>
            <a:rect l="l" t="t" r="r" b="b"/>
            <a:pathLst>
              <a:path w="993775" h="581025">
                <a:moveTo>
                  <a:pt x="0" y="0"/>
                </a:moveTo>
                <a:lnTo>
                  <a:pt x="993648" y="0"/>
                </a:lnTo>
                <a:lnTo>
                  <a:pt x="993648" y="580644"/>
                </a:lnTo>
                <a:lnTo>
                  <a:pt x="0" y="580644"/>
                </a:lnTo>
                <a:lnTo>
                  <a:pt x="0" y="0"/>
                </a:lnTo>
                <a:close/>
              </a:path>
            </a:pathLst>
          </a:custGeom>
          <a:ln w="9144">
            <a:solidFill>
              <a:srgbClr val="313131"/>
            </a:solidFill>
          </a:ln>
        </p:spPr>
        <p:txBody>
          <a:bodyPr wrap="square" lIns="0" tIns="0" rIns="0" bIns="0" rtlCol="0"/>
          <a:lstStyle/>
          <a:p>
            <a:endParaRPr sz="2400"/>
          </a:p>
        </p:txBody>
      </p:sp>
      <p:sp>
        <p:nvSpPr>
          <p:cNvPr id="26" name="object 26">
            <a:extLst>
              <a:ext uri="{FF2B5EF4-FFF2-40B4-BE49-F238E27FC236}">
                <a16:creationId xmlns:a16="http://schemas.microsoft.com/office/drawing/2014/main" id="{E4C1C85A-848A-3B30-83C0-49C9BD82EBDB}"/>
              </a:ext>
            </a:extLst>
          </p:cNvPr>
          <p:cNvSpPr txBox="1"/>
          <p:nvPr/>
        </p:nvSpPr>
        <p:spPr>
          <a:xfrm>
            <a:off x="7002272" y="1519936"/>
            <a:ext cx="5094393" cy="1326132"/>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73"/>
              </a:spcBef>
            </a:pPr>
            <a:endParaRPr sz="1867">
              <a:latin typeface="Times New Roman"/>
              <a:cs typeface="Times New Roman"/>
            </a:endParaRPr>
          </a:p>
          <a:p>
            <a:pPr marL="3762493" marR="257380" indent="-14393" algn="just"/>
            <a:r>
              <a:rPr sz="1600" spc="53" dirty="0">
                <a:solidFill>
                  <a:srgbClr val="313131"/>
                </a:solidFill>
                <a:latin typeface="Tahoma"/>
                <a:cs typeface="Tahoma"/>
              </a:rPr>
              <a:t>Also</a:t>
            </a:r>
            <a:r>
              <a:rPr sz="1600" spc="-133" dirty="0">
                <a:solidFill>
                  <a:srgbClr val="313131"/>
                </a:solidFill>
                <a:latin typeface="Tahoma"/>
                <a:cs typeface="Tahoma"/>
              </a:rPr>
              <a:t> </a:t>
            </a:r>
            <a:r>
              <a:rPr sz="1600" spc="40" dirty="0">
                <a:solidFill>
                  <a:srgbClr val="313131"/>
                </a:solidFill>
                <a:latin typeface="Tahoma"/>
                <a:cs typeface="Tahoma"/>
              </a:rPr>
              <a:t>known  </a:t>
            </a:r>
            <a:r>
              <a:rPr sz="1600" spc="33" dirty="0">
                <a:solidFill>
                  <a:srgbClr val="313131"/>
                </a:solidFill>
                <a:latin typeface="Tahoma"/>
                <a:cs typeface="Tahoma"/>
              </a:rPr>
              <a:t>as </a:t>
            </a:r>
            <a:r>
              <a:rPr sz="1600" spc="20" dirty="0">
                <a:solidFill>
                  <a:srgbClr val="313131"/>
                </a:solidFill>
                <a:latin typeface="Tahoma"/>
                <a:cs typeface="Tahoma"/>
              </a:rPr>
              <a:t>One-Hot  </a:t>
            </a:r>
            <a:r>
              <a:rPr sz="1600" dirty="0">
                <a:solidFill>
                  <a:srgbClr val="313131"/>
                </a:solidFill>
                <a:latin typeface="Tahoma"/>
                <a:cs typeface="Tahoma"/>
              </a:rPr>
              <a:t>Encoding!</a:t>
            </a:r>
            <a:endParaRPr sz="1600">
              <a:latin typeface="Tahoma"/>
              <a:cs typeface="Tahoma"/>
            </a:endParaRPr>
          </a:p>
        </p:txBody>
      </p:sp>
      <p:sp>
        <p:nvSpPr>
          <p:cNvPr id="27" name="object 27">
            <a:extLst>
              <a:ext uri="{FF2B5EF4-FFF2-40B4-BE49-F238E27FC236}">
                <a16:creationId xmlns:a16="http://schemas.microsoft.com/office/drawing/2014/main" id="{6B9AB17D-86E5-6F6A-9C60-B2771AB2EC52}"/>
              </a:ext>
            </a:extLst>
          </p:cNvPr>
          <p:cNvSpPr/>
          <p:nvPr/>
        </p:nvSpPr>
        <p:spPr>
          <a:xfrm>
            <a:off x="7002272" y="1519936"/>
            <a:ext cx="5094393" cy="1583267"/>
          </a:xfrm>
          <a:custGeom>
            <a:avLst/>
            <a:gdLst/>
            <a:ahLst/>
            <a:cxnLst/>
            <a:rect l="l" t="t" r="r" b="b"/>
            <a:pathLst>
              <a:path w="3820795" h="1187450">
                <a:moveTo>
                  <a:pt x="0" y="0"/>
                </a:moveTo>
                <a:lnTo>
                  <a:pt x="3820667" y="0"/>
                </a:lnTo>
                <a:lnTo>
                  <a:pt x="3820667" y="1187196"/>
                </a:lnTo>
                <a:lnTo>
                  <a:pt x="0" y="1187196"/>
                </a:lnTo>
                <a:lnTo>
                  <a:pt x="0" y="0"/>
                </a:lnTo>
                <a:close/>
              </a:path>
            </a:pathLst>
          </a:custGeom>
          <a:solidFill>
            <a:srgbClr val="FFFF00">
              <a:alpha val="30194"/>
            </a:srgbClr>
          </a:solidFill>
        </p:spPr>
        <p:txBody>
          <a:bodyPr wrap="square" lIns="0" tIns="0" rIns="0" bIns="0" rtlCol="0"/>
          <a:lstStyle/>
          <a:p>
            <a:endParaRPr sz="2400"/>
          </a:p>
        </p:txBody>
      </p:sp>
      <p:sp>
        <p:nvSpPr>
          <p:cNvPr id="28" name="object 28">
            <a:extLst>
              <a:ext uri="{FF2B5EF4-FFF2-40B4-BE49-F238E27FC236}">
                <a16:creationId xmlns:a16="http://schemas.microsoft.com/office/drawing/2014/main" id="{C1D45C6B-20C3-DC10-D5BF-F70C10A329CA}"/>
              </a:ext>
            </a:extLst>
          </p:cNvPr>
          <p:cNvSpPr/>
          <p:nvPr/>
        </p:nvSpPr>
        <p:spPr>
          <a:xfrm>
            <a:off x="7091679" y="3206497"/>
            <a:ext cx="4419599" cy="1499615"/>
          </a:xfrm>
          <a:prstGeom prst="rect">
            <a:avLst/>
          </a:prstGeom>
          <a:blipFill>
            <a:blip r:embed="rId3" cstate="print"/>
            <a:stretch>
              <a:fillRect/>
            </a:stretch>
          </a:blipFill>
        </p:spPr>
        <p:txBody>
          <a:bodyPr wrap="square" lIns="0" tIns="0" rIns="0" bIns="0" rtlCol="0"/>
          <a:lstStyle/>
          <a:p>
            <a:endParaRPr sz="2400"/>
          </a:p>
        </p:txBody>
      </p:sp>
      <p:sp>
        <p:nvSpPr>
          <p:cNvPr id="29" name="object 29">
            <a:extLst>
              <a:ext uri="{FF2B5EF4-FFF2-40B4-BE49-F238E27FC236}">
                <a16:creationId xmlns:a16="http://schemas.microsoft.com/office/drawing/2014/main" id="{420EDCAC-D8D6-6A4B-3C18-3FD243BB06F9}"/>
              </a:ext>
            </a:extLst>
          </p:cNvPr>
          <p:cNvSpPr/>
          <p:nvPr/>
        </p:nvSpPr>
        <p:spPr>
          <a:xfrm>
            <a:off x="7002271" y="3180080"/>
            <a:ext cx="4509347" cy="1583267"/>
          </a:xfrm>
          <a:custGeom>
            <a:avLst/>
            <a:gdLst/>
            <a:ahLst/>
            <a:cxnLst/>
            <a:rect l="l" t="t" r="r" b="b"/>
            <a:pathLst>
              <a:path w="3382009" h="1187450">
                <a:moveTo>
                  <a:pt x="0" y="0"/>
                </a:moveTo>
                <a:lnTo>
                  <a:pt x="3381755" y="0"/>
                </a:lnTo>
                <a:lnTo>
                  <a:pt x="3381755" y="1187196"/>
                </a:lnTo>
                <a:lnTo>
                  <a:pt x="0" y="1187196"/>
                </a:lnTo>
                <a:lnTo>
                  <a:pt x="0" y="0"/>
                </a:lnTo>
                <a:close/>
              </a:path>
            </a:pathLst>
          </a:custGeom>
          <a:solidFill>
            <a:srgbClr val="2CCFFF">
              <a:alpha val="30194"/>
            </a:srgbClr>
          </a:solidFill>
        </p:spPr>
        <p:txBody>
          <a:bodyPr wrap="square" lIns="0" tIns="0" rIns="0" bIns="0" rtlCol="0"/>
          <a:lstStyle/>
          <a:p>
            <a:endParaRPr sz="2400"/>
          </a:p>
        </p:txBody>
      </p:sp>
      <p:sp>
        <p:nvSpPr>
          <p:cNvPr id="30" name="object 30">
            <a:extLst>
              <a:ext uri="{FF2B5EF4-FFF2-40B4-BE49-F238E27FC236}">
                <a16:creationId xmlns:a16="http://schemas.microsoft.com/office/drawing/2014/main" id="{E7A47CCB-DE85-02F7-3F7F-5B94CE9CD4A5}"/>
              </a:ext>
            </a:extLst>
          </p:cNvPr>
          <p:cNvSpPr txBox="1"/>
          <p:nvPr/>
        </p:nvSpPr>
        <p:spPr>
          <a:xfrm>
            <a:off x="6895384" y="6502490"/>
            <a:ext cx="3129280" cy="123111"/>
          </a:xfrm>
          <a:prstGeom prst="rect">
            <a:avLst/>
          </a:prstGeom>
        </p:spPr>
        <p:txBody>
          <a:bodyPr vert="horz" wrap="square" lIns="0" tIns="0" rIns="0" bIns="0" rtlCol="0">
            <a:spAutoFit/>
          </a:bodyPr>
          <a:lstStyle/>
          <a:p>
            <a:pPr marL="16933"/>
            <a:r>
              <a:rPr sz="800" spc="-13" dirty="0">
                <a:solidFill>
                  <a:srgbClr val="959595"/>
                </a:solidFill>
                <a:latin typeface="Tahoma"/>
                <a:cs typeface="Tahoma"/>
              </a:rPr>
              <a:t>https://de.mathworks.com/help/stats/dummy-indicator-variables.html</a:t>
            </a:r>
            <a:endParaRPr sz="800">
              <a:latin typeface="Tahoma"/>
              <a:cs typeface="Tahoma"/>
            </a:endParaRPr>
          </a:p>
        </p:txBody>
      </p:sp>
      <p:sp>
        <p:nvSpPr>
          <p:cNvPr id="31" name="object 31">
            <a:extLst>
              <a:ext uri="{FF2B5EF4-FFF2-40B4-BE49-F238E27FC236}">
                <a16:creationId xmlns:a16="http://schemas.microsoft.com/office/drawing/2014/main" id="{5A169D71-E715-16D7-909C-6635B23CD659}"/>
              </a:ext>
            </a:extLst>
          </p:cNvPr>
          <p:cNvSpPr/>
          <p:nvPr/>
        </p:nvSpPr>
        <p:spPr>
          <a:xfrm>
            <a:off x="7091679" y="4866639"/>
            <a:ext cx="2539999" cy="1473199"/>
          </a:xfrm>
          <a:prstGeom prst="rect">
            <a:avLst/>
          </a:prstGeom>
          <a:blipFill>
            <a:blip r:embed="rId4" cstate="print"/>
            <a:stretch>
              <a:fillRect/>
            </a:stretch>
          </a:blipFill>
        </p:spPr>
        <p:txBody>
          <a:bodyPr wrap="square" lIns="0" tIns="0" rIns="0" bIns="0" rtlCol="0"/>
          <a:lstStyle/>
          <a:p>
            <a:endParaRPr sz="2400"/>
          </a:p>
        </p:txBody>
      </p:sp>
      <p:sp>
        <p:nvSpPr>
          <p:cNvPr id="32" name="object 32">
            <a:extLst>
              <a:ext uri="{FF2B5EF4-FFF2-40B4-BE49-F238E27FC236}">
                <a16:creationId xmlns:a16="http://schemas.microsoft.com/office/drawing/2014/main" id="{1F6523F0-5043-0EF2-4736-D967C74F89B8}"/>
              </a:ext>
            </a:extLst>
          </p:cNvPr>
          <p:cNvSpPr/>
          <p:nvPr/>
        </p:nvSpPr>
        <p:spPr>
          <a:xfrm>
            <a:off x="7002272" y="4874768"/>
            <a:ext cx="2645833" cy="1581573"/>
          </a:xfrm>
          <a:custGeom>
            <a:avLst/>
            <a:gdLst/>
            <a:ahLst/>
            <a:cxnLst/>
            <a:rect l="l" t="t" r="r" b="b"/>
            <a:pathLst>
              <a:path w="1984375" h="1186179">
                <a:moveTo>
                  <a:pt x="0" y="0"/>
                </a:moveTo>
                <a:lnTo>
                  <a:pt x="1984248" y="0"/>
                </a:lnTo>
                <a:lnTo>
                  <a:pt x="1984248" y="1185672"/>
                </a:lnTo>
                <a:lnTo>
                  <a:pt x="0" y="1185672"/>
                </a:lnTo>
                <a:lnTo>
                  <a:pt x="0" y="0"/>
                </a:lnTo>
                <a:close/>
              </a:path>
            </a:pathLst>
          </a:custGeom>
          <a:solidFill>
            <a:srgbClr val="92D050">
              <a:alpha val="30194"/>
            </a:srgbClr>
          </a:solidFill>
        </p:spPr>
        <p:txBody>
          <a:bodyPr wrap="square" lIns="0" tIns="0" rIns="0" bIns="0" rtlCol="0"/>
          <a:lstStyle/>
          <a:p>
            <a:endParaRPr sz="2400"/>
          </a:p>
        </p:txBody>
      </p:sp>
      <p:sp>
        <p:nvSpPr>
          <p:cNvPr id="33" name="object 33">
            <a:extLst>
              <a:ext uri="{FF2B5EF4-FFF2-40B4-BE49-F238E27FC236}">
                <a16:creationId xmlns:a16="http://schemas.microsoft.com/office/drawing/2014/main" id="{69813F99-46C7-E2D6-1375-CF93FFD8BFFC}"/>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latin typeface="Tahoma"/>
                <a:cs typeface="Tahoma"/>
              </a:rPr>
              <a:t>Step </a:t>
            </a:r>
            <a:r>
              <a:rPr sz="1333" spc="-40" dirty="0">
                <a:latin typeface="Tahoma"/>
                <a:cs typeface="Tahoma"/>
              </a:rPr>
              <a:t>1: </a:t>
            </a:r>
            <a:r>
              <a:rPr sz="1333" spc="13" dirty="0">
                <a:latin typeface="Tahoma"/>
                <a:cs typeface="Tahoma"/>
              </a:rPr>
              <a:t>Select </a:t>
            </a:r>
            <a:r>
              <a:rPr sz="1333" spc="-7" dirty="0">
                <a:latin typeface="Tahoma"/>
                <a:cs typeface="Tahoma"/>
              </a:rPr>
              <a:t>Data  </a:t>
            </a:r>
            <a:r>
              <a:rPr sz="1333" spc="33" dirty="0">
                <a:latin typeface="Tahoma"/>
                <a:cs typeface="Tahoma"/>
              </a:rPr>
              <a:t>Step </a:t>
            </a:r>
            <a:r>
              <a:rPr sz="1333" spc="-40" dirty="0">
                <a:latin typeface="Tahoma"/>
                <a:cs typeface="Tahoma"/>
              </a:rPr>
              <a:t>2: </a:t>
            </a:r>
            <a:r>
              <a:rPr sz="1333" dirty="0">
                <a:latin typeface="Tahoma"/>
                <a:cs typeface="Tahoma"/>
              </a:rPr>
              <a:t>Preprocess</a:t>
            </a:r>
            <a:r>
              <a:rPr sz="1333" spc="-167" dirty="0">
                <a:latin typeface="Tahoma"/>
                <a:cs typeface="Tahoma"/>
              </a:rPr>
              <a:t> </a:t>
            </a:r>
            <a:r>
              <a:rPr sz="1333" spc="-7" dirty="0">
                <a:latin typeface="Tahoma"/>
                <a:cs typeface="Tahoma"/>
              </a:rPr>
              <a:t>Data  </a:t>
            </a:r>
            <a:r>
              <a:rPr sz="1333" spc="33" dirty="0">
                <a:solidFill>
                  <a:srgbClr val="C00000"/>
                </a:solidFill>
                <a:latin typeface="Tahoma"/>
                <a:cs typeface="Tahoma"/>
              </a:rPr>
              <a:t>Step </a:t>
            </a:r>
            <a:r>
              <a:rPr sz="1333" spc="-40" dirty="0">
                <a:solidFill>
                  <a:srgbClr val="C00000"/>
                </a:solidFill>
                <a:latin typeface="Tahoma"/>
                <a:cs typeface="Tahoma"/>
              </a:rPr>
              <a:t>3: </a:t>
            </a:r>
            <a:r>
              <a:rPr sz="1333" spc="-7" dirty="0">
                <a:solidFill>
                  <a:srgbClr val="C00000"/>
                </a:solidFill>
                <a:latin typeface="Tahoma"/>
                <a:cs typeface="Tahoma"/>
              </a:rPr>
              <a:t>Transform</a:t>
            </a:r>
            <a:r>
              <a:rPr sz="1333" spc="-207" dirty="0">
                <a:solidFill>
                  <a:srgbClr val="C00000"/>
                </a:solidFill>
                <a:latin typeface="Tahoma"/>
                <a:cs typeface="Tahoma"/>
              </a:rPr>
              <a:t> </a:t>
            </a:r>
            <a:r>
              <a:rPr sz="1333" spc="-7" dirty="0">
                <a:solidFill>
                  <a:srgbClr val="C00000"/>
                </a:solidFill>
                <a:latin typeface="Tahoma"/>
                <a:cs typeface="Tahoma"/>
              </a:rPr>
              <a:t>Data</a:t>
            </a:r>
            <a:endParaRPr sz="1333">
              <a:solidFill>
                <a:srgbClr val="C00000"/>
              </a:solidFill>
              <a:latin typeface="Tahoma"/>
              <a:cs typeface="Tahoma"/>
            </a:endParaRPr>
          </a:p>
        </p:txBody>
      </p:sp>
      <p:sp>
        <p:nvSpPr>
          <p:cNvPr id="3" name="Slide Number Placeholder 2">
            <a:extLst>
              <a:ext uri="{FF2B5EF4-FFF2-40B4-BE49-F238E27FC236}">
                <a16:creationId xmlns:a16="http://schemas.microsoft.com/office/drawing/2014/main" id="{0ACEDC22-E88C-F593-DDED-58E554D357C3}"/>
              </a:ext>
            </a:extLst>
          </p:cNvPr>
          <p:cNvSpPr>
            <a:spLocks noGrp="1"/>
          </p:cNvSpPr>
          <p:nvPr>
            <p:ph type="sldNum" sz="quarter" idx="7"/>
          </p:nvPr>
        </p:nvSpPr>
        <p:spPr/>
        <p:txBody>
          <a:bodyPr/>
          <a:lstStyle/>
          <a:p>
            <a:fld id="{B6F15528-21DE-4FAA-801E-634DDDAF4B2B}" type="slidenum">
              <a:rPr lang="en-DK" smtClean="0"/>
              <a:t>26</a:t>
            </a:fld>
            <a:endParaRPr lang="en-DK"/>
          </a:p>
        </p:txBody>
      </p:sp>
    </p:spTree>
    <p:extLst>
      <p:ext uri="{BB962C8B-B14F-4D97-AF65-F5344CB8AC3E}">
        <p14:creationId xmlns:p14="http://schemas.microsoft.com/office/powerpoint/2010/main" val="3126937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80A3F-760B-C10F-E78F-D0A116598E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80FBE14-DFDB-453A-76DF-F1E9DC19A785}"/>
              </a:ext>
            </a:extLst>
          </p:cNvPr>
          <p:cNvSpPr txBox="1"/>
          <p:nvPr/>
        </p:nvSpPr>
        <p:spPr>
          <a:xfrm>
            <a:off x="701212" y="1615143"/>
            <a:ext cx="3882813" cy="2661434"/>
          </a:xfrm>
          <a:prstGeom prst="rect">
            <a:avLst/>
          </a:prstGeom>
        </p:spPr>
        <p:txBody>
          <a:bodyPr vert="horz" wrap="square" lIns="0" tIns="0" rIns="0" bIns="0" rtlCol="0">
            <a:spAutoFit/>
          </a:bodyPr>
          <a:lstStyle/>
          <a:p>
            <a:pPr marL="16933" marR="6773">
              <a:lnSpc>
                <a:spcPct val="119300"/>
              </a:lnSpc>
            </a:pPr>
            <a:r>
              <a:rPr sz="1867" spc="-13" dirty="0">
                <a:solidFill>
                  <a:srgbClr val="313131"/>
                </a:solidFill>
                <a:latin typeface="Arial" panose="020B0604020202020204" pitchFamily="34" charset="0"/>
                <a:cs typeface="Arial" panose="020B0604020202020204" pitchFamily="34" charset="0"/>
              </a:rPr>
              <a:t>Data</a:t>
            </a:r>
            <a:r>
              <a:rPr sz="1867" spc="-152"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transformation</a:t>
            </a:r>
            <a:r>
              <a:rPr sz="1867" spc="-18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changes</a:t>
            </a:r>
            <a:r>
              <a:rPr sz="1867" spc="-16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relative  </a:t>
            </a:r>
            <a:r>
              <a:rPr sz="1867" spc="20" dirty="0">
                <a:solidFill>
                  <a:srgbClr val="313131"/>
                </a:solidFill>
                <a:latin typeface="Arial" panose="020B0604020202020204" pitchFamily="34" charset="0"/>
                <a:cs typeface="Arial" panose="020B0604020202020204" pitchFamily="34" charset="0"/>
              </a:rPr>
              <a:t>differences </a:t>
            </a:r>
            <a:r>
              <a:rPr sz="1867" spc="-20" dirty="0">
                <a:solidFill>
                  <a:srgbClr val="313131"/>
                </a:solidFill>
                <a:latin typeface="Arial" panose="020B0604020202020204" pitchFamily="34" charset="0"/>
                <a:cs typeface="Arial" panose="020B0604020202020204" pitchFamily="34" charset="0"/>
              </a:rPr>
              <a:t>among </a:t>
            </a:r>
            <a:r>
              <a:rPr sz="1867" spc="7" dirty="0">
                <a:solidFill>
                  <a:srgbClr val="313131"/>
                </a:solidFill>
                <a:latin typeface="Arial" panose="020B0604020202020204" pitchFamily="34" charset="0"/>
                <a:cs typeface="Arial" panose="020B0604020202020204" pitchFamily="34" charset="0"/>
              </a:rPr>
              <a:t>individual</a:t>
            </a:r>
            <a:r>
              <a:rPr sz="1867" spc="-41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values</a:t>
            </a:r>
            <a:endParaRPr sz="1867" dirty="0">
              <a:latin typeface="Arial" panose="020B0604020202020204" pitchFamily="34" charset="0"/>
              <a:cs typeface="Arial" panose="020B0604020202020204" pitchFamily="34" charset="0"/>
            </a:endParaRPr>
          </a:p>
          <a:p>
            <a:pPr marL="16933">
              <a:spcBef>
                <a:spcPts val="1213"/>
              </a:spcBef>
            </a:pPr>
            <a:r>
              <a:rPr sz="1867" spc="-7" dirty="0">
                <a:solidFill>
                  <a:srgbClr val="313131"/>
                </a:solidFill>
                <a:latin typeface="Arial" panose="020B0604020202020204" pitchFamily="34" charset="0"/>
                <a:cs typeface="Arial" panose="020B0604020202020204" pitchFamily="34" charset="0"/>
              </a:rPr>
              <a:t>Types </a:t>
            </a:r>
            <a:r>
              <a:rPr sz="1867" spc="40" dirty="0">
                <a:solidFill>
                  <a:srgbClr val="313131"/>
                </a:solidFill>
                <a:latin typeface="Arial" panose="020B0604020202020204" pitchFamily="34" charset="0"/>
                <a:cs typeface="Arial" panose="020B0604020202020204" pitchFamily="34" charset="0"/>
              </a:rPr>
              <a:t>of</a:t>
            </a:r>
            <a:r>
              <a:rPr sz="1867" spc="-26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transformation:</a:t>
            </a:r>
            <a:endParaRPr sz="1867" dirty="0">
              <a:latin typeface="Arial" panose="020B0604020202020204" pitchFamily="34" charset="0"/>
              <a:cs typeface="Arial" panose="020B0604020202020204" pitchFamily="34" charset="0"/>
            </a:endParaRPr>
          </a:p>
          <a:p>
            <a:pPr marL="256534" marR="586725" indent="-240447">
              <a:lnSpc>
                <a:spcPct val="119300"/>
              </a:lnSpc>
              <a:spcBef>
                <a:spcPts val="793"/>
              </a:spcBef>
            </a:pPr>
            <a:r>
              <a:rPr sz="1867" dirty="0">
                <a:solidFill>
                  <a:srgbClr val="B00639"/>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Linear: </a:t>
            </a:r>
            <a:r>
              <a:rPr sz="1867" spc="53" dirty="0">
                <a:solidFill>
                  <a:srgbClr val="313131"/>
                </a:solidFill>
                <a:latin typeface="Arial" panose="020B0604020202020204" pitchFamily="34" charset="0"/>
                <a:cs typeface="Arial" panose="020B0604020202020204" pitchFamily="34" charset="0"/>
              </a:rPr>
              <a:t>By </a:t>
            </a:r>
            <a:r>
              <a:rPr sz="1867" spc="-7" dirty="0">
                <a:solidFill>
                  <a:srgbClr val="313131"/>
                </a:solidFill>
                <a:latin typeface="Arial" panose="020B0604020202020204" pitchFamily="34" charset="0"/>
                <a:cs typeface="Arial" panose="020B0604020202020204" pitchFamily="34" charset="0"/>
              </a:rPr>
              <a:t>adding </a:t>
            </a:r>
            <a:r>
              <a:rPr sz="1867" spc="7" dirty="0">
                <a:solidFill>
                  <a:srgbClr val="313131"/>
                </a:solidFill>
                <a:latin typeface="Arial" panose="020B0604020202020204" pitchFamily="34" charset="0"/>
                <a:cs typeface="Arial" panose="020B0604020202020204" pitchFamily="34" charset="0"/>
              </a:rPr>
              <a:t>constant</a:t>
            </a:r>
            <a:r>
              <a:rPr sz="1867" spc="-3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  </a:t>
            </a:r>
            <a:r>
              <a:rPr sz="1867" spc="13" dirty="0">
                <a:solidFill>
                  <a:srgbClr val="313131"/>
                </a:solidFill>
                <a:latin typeface="Arial" panose="020B0604020202020204" pitchFamily="34" charset="0"/>
                <a:cs typeface="Arial" panose="020B0604020202020204" pitchFamily="34" charset="0"/>
              </a:rPr>
              <a:t>multiplying </a:t>
            </a:r>
            <a:r>
              <a:rPr sz="1867" spc="20" dirty="0">
                <a:solidFill>
                  <a:srgbClr val="313131"/>
                </a:solidFill>
                <a:latin typeface="Arial" panose="020B0604020202020204" pitchFamily="34" charset="0"/>
                <a:cs typeface="Arial" panose="020B0604020202020204" pitchFamily="34" charset="0"/>
              </a:rPr>
              <a:t>by</a:t>
            </a:r>
            <a:r>
              <a:rPr sz="1867" spc="-339"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constant</a:t>
            </a:r>
            <a:endParaRPr sz="1867" dirty="0">
              <a:latin typeface="Arial" panose="020B0604020202020204" pitchFamily="34" charset="0"/>
              <a:cs typeface="Arial" panose="020B0604020202020204" pitchFamily="34" charset="0"/>
            </a:endParaRPr>
          </a:p>
          <a:p>
            <a:pPr marL="256534" marR="394537" indent="-240447">
              <a:lnSpc>
                <a:spcPct val="119300"/>
              </a:lnSpc>
              <a:spcBef>
                <a:spcPts val="780"/>
              </a:spcBef>
            </a:pPr>
            <a:r>
              <a:rPr sz="1867"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Non-linear: </a:t>
            </a:r>
            <a:r>
              <a:rPr sz="1867" spc="-13" dirty="0">
                <a:solidFill>
                  <a:srgbClr val="313131"/>
                </a:solidFill>
                <a:latin typeface="Arial" panose="020B0604020202020204" pitchFamily="34" charset="0"/>
                <a:cs typeface="Arial" panose="020B0604020202020204" pitchFamily="34" charset="0"/>
              </a:rPr>
              <a:t>log-transformation,  square-root </a:t>
            </a:r>
            <a:r>
              <a:rPr sz="1867" dirty="0">
                <a:solidFill>
                  <a:srgbClr val="313131"/>
                </a:solidFill>
                <a:latin typeface="Arial" panose="020B0604020202020204" pitchFamily="34" charset="0"/>
                <a:cs typeface="Arial" panose="020B0604020202020204" pitchFamily="34" charset="0"/>
              </a:rPr>
              <a:t>transformation</a:t>
            </a:r>
            <a:r>
              <a:rPr sz="1867" spc="-40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etc.</a:t>
            </a:r>
            <a:endParaRPr sz="1867" dirty="0">
              <a:latin typeface="Arial" panose="020B0604020202020204" pitchFamily="34" charset="0"/>
              <a:cs typeface="Arial" panose="020B0604020202020204" pitchFamily="34" charset="0"/>
            </a:endParaRPr>
          </a:p>
        </p:txBody>
      </p:sp>
      <p:sp>
        <p:nvSpPr>
          <p:cNvPr id="3" name="object 3">
            <a:extLst>
              <a:ext uri="{FF2B5EF4-FFF2-40B4-BE49-F238E27FC236}">
                <a16:creationId xmlns:a16="http://schemas.microsoft.com/office/drawing/2014/main" id="{37FD9DCD-2473-28FE-961F-7E3D383CF479}"/>
              </a:ext>
            </a:extLst>
          </p:cNvPr>
          <p:cNvSpPr txBox="1">
            <a:spLocks noGrp="1"/>
          </p:cNvSpPr>
          <p:nvPr>
            <p:ph type="title"/>
          </p:nvPr>
        </p:nvSpPr>
        <p:spPr>
          <a:xfrm>
            <a:off x="461435" y="268216"/>
            <a:ext cx="7434765" cy="553998"/>
          </a:xfrm>
          <a:prstGeom prst="rect">
            <a:avLst/>
          </a:prstGeom>
        </p:spPr>
        <p:txBody>
          <a:bodyPr vert="horz" wrap="square" lIns="0" tIns="0" rIns="0" bIns="0" rtlCol="0" anchor="ctr">
            <a:spAutoFit/>
          </a:bodyPr>
          <a:lstStyle/>
          <a:p>
            <a:pPr marL="16933" algn="ctr">
              <a:lnSpc>
                <a:spcPct val="100000"/>
              </a:lnSpc>
            </a:pPr>
            <a:r>
              <a:rPr sz="3600" spc="-27" dirty="0">
                <a:solidFill>
                  <a:schemeClr val="tx1"/>
                </a:solidFill>
                <a:latin typeface="Arial" panose="020B0604020202020204" pitchFamily="34" charset="0"/>
                <a:cs typeface="Arial" panose="020B0604020202020204" pitchFamily="34" charset="0"/>
              </a:rPr>
              <a:t>Transformed</a:t>
            </a:r>
            <a:r>
              <a:rPr sz="3600" spc="-260" dirty="0">
                <a:solidFill>
                  <a:schemeClr val="tx1"/>
                </a:solidFill>
                <a:latin typeface="Arial" panose="020B0604020202020204" pitchFamily="34" charset="0"/>
                <a:cs typeface="Arial" panose="020B0604020202020204" pitchFamily="34" charset="0"/>
              </a:rPr>
              <a:t> </a:t>
            </a:r>
            <a:r>
              <a:rPr sz="3600" spc="40" dirty="0">
                <a:solidFill>
                  <a:schemeClr val="tx1"/>
                </a:solidFill>
                <a:latin typeface="Arial" panose="020B0604020202020204" pitchFamily="34" charset="0"/>
                <a:cs typeface="Arial" panose="020B0604020202020204" pitchFamily="34" charset="0"/>
              </a:rPr>
              <a:t>Attributes</a:t>
            </a:r>
          </a:p>
        </p:txBody>
      </p:sp>
      <p:sp>
        <p:nvSpPr>
          <p:cNvPr id="4" name="object 4">
            <a:extLst>
              <a:ext uri="{FF2B5EF4-FFF2-40B4-BE49-F238E27FC236}">
                <a16:creationId xmlns:a16="http://schemas.microsoft.com/office/drawing/2014/main" id="{3EB29FDD-4533-5639-7622-CF05D3194A96}"/>
              </a:ext>
            </a:extLst>
          </p:cNvPr>
          <p:cNvSpPr/>
          <p:nvPr/>
        </p:nvSpPr>
        <p:spPr>
          <a:xfrm>
            <a:off x="5232401" y="1611377"/>
            <a:ext cx="6673087" cy="3334511"/>
          </a:xfrm>
          <a:prstGeom prst="rect">
            <a:avLst/>
          </a:prstGeom>
          <a:blipFill>
            <a:blip r:embed="rId2" cstate="print"/>
            <a:stretch>
              <a:fillRect/>
            </a:stretch>
          </a:blipFill>
        </p:spPr>
        <p:txBody>
          <a:bodyPr wrap="square" lIns="0" tIns="0" rIns="0" bIns="0" rtlCol="0"/>
          <a:lstStyle/>
          <a:p>
            <a:endParaRPr sz="2400"/>
          </a:p>
        </p:txBody>
      </p:sp>
      <p:sp>
        <p:nvSpPr>
          <p:cNvPr id="5" name="object 5">
            <a:extLst>
              <a:ext uri="{FF2B5EF4-FFF2-40B4-BE49-F238E27FC236}">
                <a16:creationId xmlns:a16="http://schemas.microsoft.com/office/drawing/2014/main" id="{256BFB41-9342-362C-EBC7-BFEBA1F22F6F}"/>
              </a:ext>
            </a:extLst>
          </p:cNvPr>
          <p:cNvSpPr/>
          <p:nvPr/>
        </p:nvSpPr>
        <p:spPr>
          <a:xfrm>
            <a:off x="5232400" y="1605281"/>
            <a:ext cx="3214827" cy="3336543"/>
          </a:xfrm>
          <a:prstGeom prst="rect">
            <a:avLst/>
          </a:prstGeom>
          <a:blipFill>
            <a:blip r:embed="rId3" cstate="print"/>
            <a:stretch>
              <a:fillRect/>
            </a:stretch>
          </a:blipFill>
        </p:spPr>
        <p:txBody>
          <a:bodyPr wrap="square" lIns="0" tIns="0" rIns="0" bIns="0" rtlCol="0"/>
          <a:lstStyle/>
          <a:p>
            <a:endParaRPr sz="2400"/>
          </a:p>
        </p:txBody>
      </p:sp>
      <p:sp>
        <p:nvSpPr>
          <p:cNvPr id="6" name="object 6">
            <a:extLst>
              <a:ext uri="{FF2B5EF4-FFF2-40B4-BE49-F238E27FC236}">
                <a16:creationId xmlns:a16="http://schemas.microsoft.com/office/drawing/2014/main" id="{553E4AA0-7A24-9AF1-5D5E-D60B7A9B2769}"/>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chemeClr val="tx1">
                    <a:lumMod val="95000"/>
                    <a:lumOff val="5000"/>
                  </a:schemeClr>
                </a:solidFill>
                <a:latin typeface="Tahoma"/>
                <a:cs typeface="Tahoma"/>
              </a:rPr>
              <a:t>Step </a:t>
            </a:r>
            <a:r>
              <a:rPr sz="1333" spc="-40" dirty="0">
                <a:solidFill>
                  <a:schemeClr val="tx1">
                    <a:lumMod val="95000"/>
                    <a:lumOff val="5000"/>
                  </a:schemeClr>
                </a:solidFill>
                <a:latin typeface="Tahoma"/>
                <a:cs typeface="Tahoma"/>
              </a:rPr>
              <a:t>1: </a:t>
            </a:r>
            <a:r>
              <a:rPr sz="1333" spc="13" dirty="0">
                <a:solidFill>
                  <a:schemeClr val="tx1">
                    <a:lumMod val="95000"/>
                    <a:lumOff val="5000"/>
                  </a:schemeClr>
                </a:solidFill>
                <a:latin typeface="Tahoma"/>
                <a:cs typeface="Tahoma"/>
              </a:rPr>
              <a:t>Select </a:t>
            </a:r>
            <a:r>
              <a:rPr sz="1333" spc="-7" dirty="0">
                <a:solidFill>
                  <a:schemeClr val="tx1">
                    <a:lumMod val="95000"/>
                    <a:lumOff val="5000"/>
                  </a:schemeClr>
                </a:solidFill>
                <a:latin typeface="Tahoma"/>
                <a:cs typeface="Tahoma"/>
              </a:rPr>
              <a:t>Data  </a:t>
            </a:r>
            <a:r>
              <a:rPr sz="1333" spc="33" dirty="0">
                <a:solidFill>
                  <a:schemeClr val="tx1">
                    <a:lumMod val="95000"/>
                    <a:lumOff val="5000"/>
                  </a:schemeClr>
                </a:solidFill>
                <a:latin typeface="Tahoma"/>
                <a:cs typeface="Tahoma"/>
              </a:rPr>
              <a:t>Step </a:t>
            </a:r>
            <a:r>
              <a:rPr sz="1333" spc="-40" dirty="0">
                <a:solidFill>
                  <a:schemeClr val="tx1">
                    <a:lumMod val="95000"/>
                    <a:lumOff val="5000"/>
                  </a:schemeClr>
                </a:solidFill>
                <a:latin typeface="Tahoma"/>
                <a:cs typeface="Tahoma"/>
              </a:rPr>
              <a:t>2: </a:t>
            </a:r>
            <a:r>
              <a:rPr sz="1333" dirty="0">
                <a:solidFill>
                  <a:schemeClr val="tx1">
                    <a:lumMod val="95000"/>
                    <a:lumOff val="5000"/>
                  </a:schemeClr>
                </a:solidFill>
                <a:latin typeface="Tahoma"/>
                <a:cs typeface="Tahoma"/>
              </a:rPr>
              <a:t>Preprocess</a:t>
            </a:r>
            <a:r>
              <a:rPr sz="1333" spc="-167" dirty="0">
                <a:solidFill>
                  <a:schemeClr val="tx1">
                    <a:lumMod val="95000"/>
                    <a:lumOff val="5000"/>
                  </a:schemeClr>
                </a:solidFill>
                <a:latin typeface="Tahoma"/>
                <a:cs typeface="Tahoma"/>
              </a:rPr>
              <a:t> </a:t>
            </a:r>
            <a:r>
              <a:rPr sz="1333" spc="-7" dirty="0">
                <a:solidFill>
                  <a:schemeClr val="tx1">
                    <a:lumMod val="95000"/>
                    <a:lumOff val="5000"/>
                  </a:schemeClr>
                </a:solidFill>
                <a:latin typeface="Tahoma"/>
                <a:cs typeface="Tahoma"/>
              </a:rPr>
              <a:t>Data  </a:t>
            </a:r>
            <a:r>
              <a:rPr sz="1333" spc="33" dirty="0">
                <a:solidFill>
                  <a:srgbClr val="C00000"/>
                </a:solidFill>
                <a:latin typeface="Tahoma"/>
                <a:cs typeface="Tahoma"/>
              </a:rPr>
              <a:t>Step </a:t>
            </a:r>
            <a:r>
              <a:rPr sz="1333" spc="-40" dirty="0">
                <a:solidFill>
                  <a:srgbClr val="C00000"/>
                </a:solidFill>
                <a:latin typeface="Tahoma"/>
                <a:cs typeface="Tahoma"/>
              </a:rPr>
              <a:t>3: </a:t>
            </a:r>
            <a:r>
              <a:rPr sz="1333" spc="-7" dirty="0">
                <a:solidFill>
                  <a:srgbClr val="C00000"/>
                </a:solidFill>
                <a:latin typeface="Tahoma"/>
                <a:cs typeface="Tahoma"/>
              </a:rPr>
              <a:t>Transform</a:t>
            </a:r>
            <a:r>
              <a:rPr sz="1333" spc="-207" dirty="0">
                <a:solidFill>
                  <a:srgbClr val="C00000"/>
                </a:solidFill>
                <a:latin typeface="Tahoma"/>
                <a:cs typeface="Tahoma"/>
              </a:rPr>
              <a:t> </a:t>
            </a:r>
            <a:r>
              <a:rPr sz="1333" spc="-7" dirty="0">
                <a:solidFill>
                  <a:srgbClr val="C00000"/>
                </a:solidFill>
                <a:latin typeface="Tahoma"/>
                <a:cs typeface="Tahoma"/>
              </a:rPr>
              <a:t>Data</a:t>
            </a:r>
            <a:endParaRPr sz="1333">
              <a:solidFill>
                <a:srgbClr val="C00000"/>
              </a:solidFill>
              <a:latin typeface="Tahoma"/>
              <a:cs typeface="Tahoma"/>
            </a:endParaRPr>
          </a:p>
        </p:txBody>
      </p:sp>
      <p:sp>
        <p:nvSpPr>
          <p:cNvPr id="7" name="object 7">
            <a:extLst>
              <a:ext uri="{FF2B5EF4-FFF2-40B4-BE49-F238E27FC236}">
                <a16:creationId xmlns:a16="http://schemas.microsoft.com/office/drawing/2014/main" id="{CBDF3A90-E5B8-ECD6-3827-F890EDFC3474}"/>
              </a:ext>
            </a:extLst>
          </p:cNvPr>
          <p:cNvSpPr txBox="1"/>
          <p:nvPr/>
        </p:nvSpPr>
        <p:spPr>
          <a:xfrm>
            <a:off x="7240564" y="4832076"/>
            <a:ext cx="4580467" cy="123111"/>
          </a:xfrm>
          <a:prstGeom prst="rect">
            <a:avLst/>
          </a:prstGeom>
        </p:spPr>
        <p:txBody>
          <a:bodyPr vert="horz" wrap="square" lIns="0" tIns="0" rIns="0" bIns="0" rtlCol="0">
            <a:spAutoFit/>
          </a:bodyPr>
          <a:lstStyle/>
          <a:p>
            <a:pPr marL="16933"/>
            <a:r>
              <a:rPr sz="800" spc="-7" dirty="0">
                <a:solidFill>
                  <a:srgbClr val="959595"/>
                </a:solidFill>
                <a:latin typeface="Tahoma"/>
                <a:cs typeface="Tahoma"/>
              </a:rPr>
              <a:t>https://www.davidzeleny.net/anadat-r/doku.php/en:data_preparation</a:t>
            </a:r>
            <a:endParaRPr sz="800" dirty="0">
              <a:latin typeface="Tahoma"/>
              <a:cs typeface="Tahoma"/>
            </a:endParaRPr>
          </a:p>
        </p:txBody>
      </p:sp>
      <p:sp>
        <p:nvSpPr>
          <p:cNvPr id="8" name="Slide Number Placeholder 7">
            <a:extLst>
              <a:ext uri="{FF2B5EF4-FFF2-40B4-BE49-F238E27FC236}">
                <a16:creationId xmlns:a16="http://schemas.microsoft.com/office/drawing/2014/main" id="{C8A2974D-0242-BB1E-310C-0D2562292CA6}"/>
              </a:ext>
            </a:extLst>
          </p:cNvPr>
          <p:cNvSpPr>
            <a:spLocks noGrp="1"/>
          </p:cNvSpPr>
          <p:nvPr>
            <p:ph type="sldNum" sz="quarter" idx="7"/>
          </p:nvPr>
        </p:nvSpPr>
        <p:spPr/>
        <p:txBody>
          <a:bodyPr/>
          <a:lstStyle/>
          <a:p>
            <a:fld id="{B6F15528-21DE-4FAA-801E-634DDDAF4B2B}" type="slidenum">
              <a:rPr lang="en-DK" smtClean="0"/>
              <a:t>27</a:t>
            </a:fld>
            <a:endParaRPr lang="en-DK"/>
          </a:p>
        </p:txBody>
      </p:sp>
    </p:spTree>
    <p:extLst>
      <p:ext uri="{BB962C8B-B14F-4D97-AF65-F5344CB8AC3E}">
        <p14:creationId xmlns:p14="http://schemas.microsoft.com/office/powerpoint/2010/main" val="1804295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F60C9-7678-28AC-D15E-DA1A7AAADC96}"/>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FBB6B478-C647-6455-6B5B-59A95D612330}"/>
              </a:ext>
            </a:extLst>
          </p:cNvPr>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7" name="object 7">
            <a:extLst>
              <a:ext uri="{FF2B5EF4-FFF2-40B4-BE49-F238E27FC236}">
                <a16:creationId xmlns:a16="http://schemas.microsoft.com/office/drawing/2014/main" id="{1876D041-AADA-EB53-64A9-0B993A417C3B}"/>
              </a:ext>
            </a:extLst>
          </p:cNvPr>
          <p:cNvSpPr txBox="1"/>
          <p:nvPr/>
        </p:nvSpPr>
        <p:spPr>
          <a:xfrm>
            <a:off x="701212" y="1615997"/>
            <a:ext cx="3425613" cy="1331262"/>
          </a:xfrm>
          <a:prstGeom prst="rect">
            <a:avLst/>
          </a:prstGeom>
        </p:spPr>
        <p:txBody>
          <a:bodyPr vert="horz" wrap="square" lIns="0" tIns="0" rIns="0" bIns="0" rtlCol="0">
            <a:spAutoFit/>
          </a:bodyPr>
          <a:lstStyle/>
          <a:p>
            <a:pPr marL="16933" marR="6773">
              <a:lnSpc>
                <a:spcPct val="119000"/>
              </a:lnSpc>
            </a:pPr>
            <a:r>
              <a:rPr sz="1867" spc="13" dirty="0">
                <a:solidFill>
                  <a:srgbClr val="313131"/>
                </a:solidFill>
                <a:latin typeface="Arial" panose="020B0604020202020204" pitchFamily="34" charset="0"/>
                <a:cs typeface="Arial" panose="020B0604020202020204" pitchFamily="34" charset="0"/>
              </a:rPr>
              <a:t>log</a:t>
            </a:r>
            <a:r>
              <a:rPr sz="1867" spc="-152"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transformation</a:t>
            </a:r>
            <a:r>
              <a:rPr sz="1867" spc="-14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67"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suitable</a:t>
            </a:r>
            <a:r>
              <a:rPr sz="1867" spc="-152"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for  strongly </a:t>
            </a:r>
            <a:r>
              <a:rPr sz="1867" dirty="0">
                <a:solidFill>
                  <a:srgbClr val="313131"/>
                </a:solidFill>
                <a:latin typeface="Arial" panose="020B0604020202020204" pitchFamily="34" charset="0"/>
                <a:cs typeface="Arial" panose="020B0604020202020204" pitchFamily="34" charset="0"/>
              </a:rPr>
              <a:t>right-skewed </a:t>
            </a:r>
            <a:r>
              <a:rPr sz="1867" spc="-33" dirty="0">
                <a:solidFill>
                  <a:srgbClr val="313131"/>
                </a:solidFill>
                <a:latin typeface="Arial" panose="020B0604020202020204" pitchFamily="34" charset="0"/>
                <a:cs typeface="Arial" panose="020B0604020202020204" pitchFamily="34" charset="0"/>
              </a:rPr>
              <a:t>data, </a:t>
            </a:r>
            <a:r>
              <a:rPr sz="1867" spc="20" dirty="0">
                <a:solidFill>
                  <a:srgbClr val="313131"/>
                </a:solidFill>
                <a:latin typeface="Arial" panose="020B0604020202020204" pitchFamily="34" charset="0"/>
                <a:cs typeface="Arial" panose="020B0604020202020204" pitchFamily="34" charset="0"/>
              </a:rPr>
              <a:t>sqrt  </a:t>
            </a:r>
            <a:r>
              <a:rPr sz="1867" dirty="0">
                <a:solidFill>
                  <a:srgbClr val="313131"/>
                </a:solidFill>
                <a:latin typeface="Arial" panose="020B0604020202020204" pitchFamily="34" charset="0"/>
                <a:cs typeface="Arial" panose="020B0604020202020204" pitchFamily="34" charset="0"/>
              </a:rPr>
              <a:t>transformation </a:t>
            </a:r>
            <a:r>
              <a:rPr sz="1867" spc="33" dirty="0">
                <a:solidFill>
                  <a:srgbClr val="313131"/>
                </a:solidFill>
                <a:latin typeface="Arial" panose="020B0604020202020204" pitchFamily="34" charset="0"/>
                <a:cs typeface="Arial" panose="020B0604020202020204" pitchFamily="34" charset="0"/>
              </a:rPr>
              <a:t>is </a:t>
            </a:r>
            <a:r>
              <a:rPr sz="1867" spc="20" dirty="0">
                <a:solidFill>
                  <a:srgbClr val="313131"/>
                </a:solidFill>
                <a:latin typeface="Arial" panose="020B0604020202020204" pitchFamily="34" charset="0"/>
                <a:cs typeface="Arial" panose="020B0604020202020204" pitchFamily="34" charset="0"/>
              </a:rPr>
              <a:t>suitable </a:t>
            </a:r>
            <a:r>
              <a:rPr sz="1867" spc="13" dirty="0">
                <a:solidFill>
                  <a:srgbClr val="313131"/>
                </a:solidFill>
                <a:latin typeface="Arial" panose="020B0604020202020204" pitchFamily="34" charset="0"/>
                <a:cs typeface="Arial" panose="020B0604020202020204" pitchFamily="34" charset="0"/>
              </a:rPr>
              <a:t>for  </a:t>
            </a:r>
            <a:r>
              <a:rPr sz="1867" spc="33" dirty="0">
                <a:solidFill>
                  <a:srgbClr val="313131"/>
                </a:solidFill>
                <a:latin typeface="Arial" panose="020B0604020202020204" pitchFamily="34" charset="0"/>
                <a:cs typeface="Arial" panose="020B0604020202020204" pitchFamily="34" charset="0"/>
              </a:rPr>
              <a:t>slightly </a:t>
            </a:r>
            <a:r>
              <a:rPr sz="1867" dirty="0">
                <a:solidFill>
                  <a:srgbClr val="313131"/>
                </a:solidFill>
                <a:latin typeface="Arial" panose="020B0604020202020204" pitchFamily="34" charset="0"/>
                <a:cs typeface="Arial" panose="020B0604020202020204" pitchFamily="34" charset="0"/>
              </a:rPr>
              <a:t>right-skewed</a:t>
            </a:r>
            <a:r>
              <a:rPr sz="1867" spc="-40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endParaRPr sz="1867" dirty="0">
              <a:latin typeface="Arial" panose="020B0604020202020204" pitchFamily="34" charset="0"/>
              <a:cs typeface="Arial" panose="020B0604020202020204" pitchFamily="34" charset="0"/>
            </a:endParaRPr>
          </a:p>
        </p:txBody>
      </p:sp>
      <p:sp>
        <p:nvSpPr>
          <p:cNvPr id="8" name="object 8">
            <a:extLst>
              <a:ext uri="{FF2B5EF4-FFF2-40B4-BE49-F238E27FC236}">
                <a16:creationId xmlns:a16="http://schemas.microsoft.com/office/drawing/2014/main" id="{CB4BA154-5E48-08FF-A3F0-2CABAF123A70}"/>
              </a:ext>
            </a:extLst>
          </p:cNvPr>
          <p:cNvSpPr txBox="1">
            <a:spLocks noGrp="1"/>
          </p:cNvSpPr>
          <p:nvPr>
            <p:ph type="title"/>
          </p:nvPr>
        </p:nvSpPr>
        <p:spPr>
          <a:xfrm>
            <a:off x="461435" y="471413"/>
            <a:ext cx="7563103" cy="553998"/>
          </a:xfrm>
          <a:prstGeom prst="rect">
            <a:avLst/>
          </a:prstGeom>
        </p:spPr>
        <p:txBody>
          <a:bodyPr vert="horz" wrap="square" lIns="0" tIns="0" rIns="0" bIns="0" rtlCol="0" anchor="ctr">
            <a:spAutoFit/>
          </a:bodyPr>
          <a:lstStyle/>
          <a:p>
            <a:pPr marL="16933" marR="6773">
              <a:lnSpc>
                <a:spcPct val="100000"/>
              </a:lnSpc>
            </a:pPr>
            <a:r>
              <a:rPr sz="3600" spc="-27">
                <a:latin typeface="Arial" panose="020B0604020202020204" pitchFamily="34" charset="0"/>
                <a:cs typeface="Arial" panose="020B0604020202020204" pitchFamily="34" charset="0"/>
              </a:rPr>
              <a:t>Transformed</a:t>
            </a:r>
            <a:r>
              <a:rPr sz="3600" spc="-253">
                <a:latin typeface="Arial" panose="020B0604020202020204" pitchFamily="34" charset="0"/>
                <a:cs typeface="Arial" panose="020B0604020202020204" pitchFamily="34" charset="0"/>
              </a:rPr>
              <a:t> </a:t>
            </a:r>
            <a:r>
              <a:rPr sz="3600" spc="40">
                <a:latin typeface="Arial" panose="020B0604020202020204" pitchFamily="34" charset="0"/>
                <a:cs typeface="Arial" panose="020B0604020202020204" pitchFamily="34" charset="0"/>
              </a:rPr>
              <a:t>Attributes</a:t>
            </a:r>
            <a:endParaRPr sz="3600" spc="-33" dirty="0">
              <a:latin typeface="Arial" panose="020B0604020202020204" pitchFamily="34" charset="0"/>
              <a:cs typeface="Arial" panose="020B0604020202020204" pitchFamily="34" charset="0"/>
            </a:endParaRPr>
          </a:p>
        </p:txBody>
      </p:sp>
      <p:sp>
        <p:nvSpPr>
          <p:cNvPr id="11" name="object 11">
            <a:extLst>
              <a:ext uri="{FF2B5EF4-FFF2-40B4-BE49-F238E27FC236}">
                <a16:creationId xmlns:a16="http://schemas.microsoft.com/office/drawing/2014/main" id="{E69AEC10-51A1-6208-517E-FEE7AFD2EBE4}"/>
              </a:ext>
            </a:extLst>
          </p:cNvPr>
          <p:cNvSpPr/>
          <p:nvPr/>
        </p:nvSpPr>
        <p:spPr>
          <a:xfrm>
            <a:off x="4155441" y="1495553"/>
            <a:ext cx="7563103" cy="2521711"/>
          </a:xfrm>
          <a:prstGeom prst="rect">
            <a:avLst/>
          </a:prstGeom>
          <a:blipFill>
            <a:blip r:embed="rId2" cstate="print"/>
            <a:stretch>
              <a:fillRect/>
            </a:stretch>
          </a:blipFill>
        </p:spPr>
        <p:txBody>
          <a:bodyPr wrap="square" lIns="0" tIns="0" rIns="0" bIns="0" rtlCol="0"/>
          <a:lstStyle/>
          <a:p>
            <a:endParaRPr sz="2400"/>
          </a:p>
        </p:txBody>
      </p:sp>
      <p:sp>
        <p:nvSpPr>
          <p:cNvPr id="13" name="object 13">
            <a:extLst>
              <a:ext uri="{FF2B5EF4-FFF2-40B4-BE49-F238E27FC236}">
                <a16:creationId xmlns:a16="http://schemas.microsoft.com/office/drawing/2014/main" id="{597CBD10-2BEA-0AB9-EF02-E5CBF483A21E}"/>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latin typeface="Tahoma"/>
                <a:cs typeface="Tahoma"/>
              </a:rPr>
              <a:t>Step </a:t>
            </a:r>
            <a:r>
              <a:rPr sz="1333" spc="-40" dirty="0">
                <a:latin typeface="Tahoma"/>
                <a:cs typeface="Tahoma"/>
              </a:rPr>
              <a:t>2: </a:t>
            </a:r>
            <a:r>
              <a:rPr sz="1333" dirty="0">
                <a:latin typeface="Tahoma"/>
                <a:cs typeface="Tahoma"/>
              </a:rPr>
              <a:t>Preprocess</a:t>
            </a:r>
            <a:r>
              <a:rPr sz="1333" spc="-167" dirty="0">
                <a:latin typeface="Tahoma"/>
                <a:cs typeface="Tahoma"/>
              </a:rPr>
              <a:t> </a:t>
            </a:r>
            <a:r>
              <a:rPr sz="1333" spc="-7" dirty="0">
                <a:latin typeface="Tahoma"/>
                <a:cs typeface="Tahoma"/>
              </a:rPr>
              <a:t>Data</a:t>
            </a:r>
            <a:r>
              <a:rPr sz="1333" spc="-7" dirty="0">
                <a:solidFill>
                  <a:srgbClr val="B00639"/>
                </a:solidFill>
                <a:latin typeface="Tahoma"/>
                <a:cs typeface="Tahoma"/>
              </a:rPr>
              <a:t>  </a:t>
            </a:r>
            <a:r>
              <a:rPr sz="1333" spc="33" dirty="0">
                <a:solidFill>
                  <a:srgbClr val="C00000"/>
                </a:solidFill>
                <a:latin typeface="Tahoma"/>
                <a:cs typeface="Tahoma"/>
              </a:rPr>
              <a:t>Step </a:t>
            </a:r>
            <a:r>
              <a:rPr sz="1333" spc="-40" dirty="0">
                <a:solidFill>
                  <a:srgbClr val="C00000"/>
                </a:solidFill>
                <a:latin typeface="Tahoma"/>
                <a:cs typeface="Tahoma"/>
              </a:rPr>
              <a:t>3: </a:t>
            </a:r>
            <a:r>
              <a:rPr sz="1333" spc="-7" dirty="0">
                <a:solidFill>
                  <a:srgbClr val="C00000"/>
                </a:solidFill>
                <a:latin typeface="Tahoma"/>
                <a:cs typeface="Tahoma"/>
              </a:rPr>
              <a:t>Transform</a:t>
            </a:r>
            <a:r>
              <a:rPr sz="1333" spc="-207" dirty="0">
                <a:solidFill>
                  <a:srgbClr val="C00000"/>
                </a:solidFill>
                <a:latin typeface="Tahoma"/>
                <a:cs typeface="Tahoma"/>
              </a:rPr>
              <a:t> </a:t>
            </a:r>
            <a:r>
              <a:rPr sz="1333" spc="-7" dirty="0">
                <a:solidFill>
                  <a:srgbClr val="C00000"/>
                </a:solidFill>
                <a:latin typeface="Tahoma"/>
                <a:cs typeface="Tahoma"/>
              </a:rPr>
              <a:t>Data</a:t>
            </a:r>
            <a:endParaRPr sz="1333">
              <a:solidFill>
                <a:srgbClr val="C00000"/>
              </a:solidFill>
              <a:latin typeface="Tahoma"/>
              <a:cs typeface="Tahoma"/>
            </a:endParaRPr>
          </a:p>
        </p:txBody>
      </p:sp>
      <p:sp>
        <p:nvSpPr>
          <p:cNvPr id="3" name="TextBox 2">
            <a:extLst>
              <a:ext uri="{FF2B5EF4-FFF2-40B4-BE49-F238E27FC236}">
                <a16:creationId xmlns:a16="http://schemas.microsoft.com/office/drawing/2014/main" id="{8F5C4704-13A8-0295-E105-635A3FE44AC0}"/>
              </a:ext>
            </a:extLst>
          </p:cNvPr>
          <p:cNvSpPr txBox="1"/>
          <p:nvPr/>
        </p:nvSpPr>
        <p:spPr>
          <a:xfrm>
            <a:off x="701212" y="4487406"/>
            <a:ext cx="8640960" cy="369332"/>
          </a:xfrm>
          <a:prstGeom prst="rect">
            <a:avLst/>
          </a:prstGeom>
          <a:noFill/>
        </p:spPr>
        <p:txBody>
          <a:bodyPr wrap="square">
            <a:spAutoFit/>
          </a:bodyPr>
          <a:lstStyle/>
          <a:p>
            <a:r>
              <a:rPr lang="en-US">
                <a:hlinkClick r:id="rId3"/>
              </a:rPr>
              <a:t>https://www.kaggle.com/code/aimack/how-to-handle-skewed-distribution</a:t>
            </a:r>
            <a:r>
              <a:rPr lang="en-US"/>
              <a:t> </a:t>
            </a:r>
          </a:p>
        </p:txBody>
      </p:sp>
      <p:sp>
        <p:nvSpPr>
          <p:cNvPr id="5" name="Slide Number Placeholder 4">
            <a:extLst>
              <a:ext uri="{FF2B5EF4-FFF2-40B4-BE49-F238E27FC236}">
                <a16:creationId xmlns:a16="http://schemas.microsoft.com/office/drawing/2014/main" id="{0B5925BE-4B72-46CF-EAD0-66E2DF864B39}"/>
              </a:ext>
            </a:extLst>
          </p:cNvPr>
          <p:cNvSpPr>
            <a:spLocks noGrp="1"/>
          </p:cNvSpPr>
          <p:nvPr>
            <p:ph type="sldNum" sz="quarter" idx="12"/>
          </p:nvPr>
        </p:nvSpPr>
        <p:spPr/>
        <p:txBody>
          <a:bodyPr/>
          <a:lstStyle/>
          <a:p>
            <a:pPr>
              <a:defRPr/>
            </a:pPr>
            <a:fld id="{85D4D257-4F1A-5B4F-8BE3-C5A8F8A780E1}" type="slidenum">
              <a:rPr lang="en-US" smtClean="0"/>
              <a:pPr>
                <a:defRPr/>
              </a:pPr>
              <a:t>28</a:t>
            </a:fld>
            <a:endParaRPr lang="en-US" dirty="0"/>
          </a:p>
        </p:txBody>
      </p:sp>
    </p:spTree>
    <p:extLst>
      <p:ext uri="{BB962C8B-B14F-4D97-AF65-F5344CB8AC3E}">
        <p14:creationId xmlns:p14="http://schemas.microsoft.com/office/powerpoint/2010/main" val="1562677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1435" y="330583"/>
            <a:ext cx="5634565" cy="410433"/>
          </a:xfrm>
          <a:prstGeom prst="rect">
            <a:avLst/>
          </a:prstGeom>
        </p:spPr>
        <p:txBody>
          <a:bodyPr vert="horz" wrap="square" lIns="0" tIns="0" rIns="0" bIns="0" rtlCol="0">
            <a:spAutoFit/>
          </a:bodyPr>
          <a:lstStyle/>
          <a:p>
            <a:pPr marL="16933" algn="ctr"/>
            <a:r>
              <a:rPr sz="2667" dirty="0">
                <a:latin typeface="Arial" panose="020B0604020202020204" pitchFamily="34" charset="0"/>
                <a:cs typeface="Arial" panose="020B0604020202020204" pitchFamily="34" charset="0"/>
              </a:rPr>
              <a:t>Min-Max</a:t>
            </a:r>
            <a:r>
              <a:rPr sz="2667" spc="-227" dirty="0">
                <a:latin typeface="Arial" panose="020B0604020202020204" pitchFamily="34" charset="0"/>
                <a:cs typeface="Arial" panose="020B0604020202020204" pitchFamily="34" charset="0"/>
              </a:rPr>
              <a:t> </a:t>
            </a:r>
            <a:r>
              <a:rPr sz="2667" dirty="0">
                <a:latin typeface="Arial" panose="020B0604020202020204" pitchFamily="34" charset="0"/>
                <a:cs typeface="Arial" panose="020B0604020202020204" pitchFamily="34" charset="0"/>
              </a:rPr>
              <a:t>Scaling</a:t>
            </a:r>
          </a:p>
        </p:txBody>
      </p:sp>
      <p:sp>
        <p:nvSpPr>
          <p:cNvPr id="6" name="object 6"/>
          <p:cNvSpPr txBox="1"/>
          <p:nvPr/>
        </p:nvSpPr>
        <p:spPr>
          <a:xfrm>
            <a:off x="701205" y="2605216"/>
            <a:ext cx="5351780" cy="2437975"/>
          </a:xfrm>
          <a:prstGeom prst="rect">
            <a:avLst/>
          </a:prstGeom>
        </p:spPr>
        <p:txBody>
          <a:bodyPr vert="horz" wrap="square" lIns="0" tIns="0" rIns="0" bIns="0" rtlCol="0">
            <a:spAutoFit/>
          </a:bodyPr>
          <a:lstStyle/>
          <a:p>
            <a:pPr marL="16933" marR="120224">
              <a:lnSpc>
                <a:spcPct val="119300"/>
              </a:lnSpc>
            </a:pPr>
            <a:r>
              <a:rPr sz="1867" spc="20" dirty="0">
                <a:solidFill>
                  <a:srgbClr val="313131"/>
                </a:solidFill>
                <a:latin typeface="Tahoma"/>
                <a:cs typeface="Tahoma"/>
              </a:rPr>
              <a:t>Let</a:t>
            </a:r>
            <a:r>
              <a:rPr lang="da-DK" sz="1867" spc="-133" dirty="0">
                <a:solidFill>
                  <a:srgbClr val="313131"/>
                </a:solidFill>
                <a:latin typeface="Tahoma"/>
                <a:cs typeface="Tahoma"/>
              </a:rPr>
              <a:t> x </a:t>
            </a:r>
            <a:r>
              <a:rPr sz="1867" dirty="0">
                <a:solidFill>
                  <a:srgbClr val="313131"/>
                </a:solidFill>
                <a:latin typeface="Tahoma"/>
                <a:cs typeface="Tahoma"/>
              </a:rPr>
              <a:t>be</a:t>
            </a:r>
            <a:r>
              <a:rPr sz="1867" spc="-107" dirty="0">
                <a:solidFill>
                  <a:srgbClr val="313131"/>
                </a:solidFill>
                <a:latin typeface="Tahoma"/>
                <a:cs typeface="Tahoma"/>
              </a:rPr>
              <a:t> </a:t>
            </a:r>
            <a:r>
              <a:rPr sz="1867" spc="-7" dirty="0">
                <a:solidFill>
                  <a:srgbClr val="313131"/>
                </a:solidFill>
                <a:latin typeface="Tahoma"/>
                <a:cs typeface="Tahoma"/>
              </a:rPr>
              <a:t>an</a:t>
            </a:r>
            <a:r>
              <a:rPr sz="1867" spc="-120" dirty="0">
                <a:solidFill>
                  <a:srgbClr val="313131"/>
                </a:solidFill>
                <a:latin typeface="Tahoma"/>
                <a:cs typeface="Tahoma"/>
              </a:rPr>
              <a:t> </a:t>
            </a:r>
            <a:r>
              <a:rPr sz="1867" spc="7" dirty="0">
                <a:solidFill>
                  <a:srgbClr val="313131"/>
                </a:solidFill>
                <a:latin typeface="Tahoma"/>
                <a:cs typeface="Tahoma"/>
              </a:rPr>
              <a:t>individual</a:t>
            </a:r>
            <a:r>
              <a:rPr sz="1867" spc="-140" dirty="0">
                <a:solidFill>
                  <a:srgbClr val="313131"/>
                </a:solidFill>
                <a:latin typeface="Tahoma"/>
                <a:cs typeface="Tahoma"/>
              </a:rPr>
              <a:t> </a:t>
            </a:r>
            <a:r>
              <a:rPr sz="1867" spc="7" dirty="0">
                <a:solidFill>
                  <a:srgbClr val="313131"/>
                </a:solidFill>
                <a:latin typeface="Tahoma"/>
                <a:cs typeface="Tahoma"/>
              </a:rPr>
              <a:t>feature</a:t>
            </a:r>
            <a:r>
              <a:rPr sz="1867" spc="-140" dirty="0">
                <a:solidFill>
                  <a:srgbClr val="313131"/>
                </a:solidFill>
                <a:latin typeface="Tahoma"/>
                <a:cs typeface="Tahoma"/>
              </a:rPr>
              <a:t> </a:t>
            </a:r>
            <a:r>
              <a:rPr sz="1867" spc="13" dirty="0">
                <a:solidFill>
                  <a:srgbClr val="313131"/>
                </a:solidFill>
                <a:latin typeface="Tahoma"/>
                <a:cs typeface="Tahoma"/>
              </a:rPr>
              <a:t>value</a:t>
            </a:r>
            <a:r>
              <a:rPr sz="1867" spc="-160" dirty="0">
                <a:solidFill>
                  <a:srgbClr val="313131"/>
                </a:solidFill>
                <a:latin typeface="Tahoma"/>
                <a:cs typeface="Tahoma"/>
              </a:rPr>
              <a:t> </a:t>
            </a:r>
            <a:r>
              <a:rPr sz="1867" spc="-100" dirty="0">
                <a:solidFill>
                  <a:srgbClr val="313131"/>
                </a:solidFill>
                <a:latin typeface="Tahoma"/>
                <a:cs typeface="Tahoma"/>
              </a:rPr>
              <a:t>(i.e.,</a:t>
            </a:r>
            <a:r>
              <a:rPr sz="1867" spc="-113" dirty="0">
                <a:solidFill>
                  <a:srgbClr val="313131"/>
                </a:solidFill>
                <a:latin typeface="Tahoma"/>
                <a:cs typeface="Tahoma"/>
              </a:rPr>
              <a:t> </a:t>
            </a:r>
            <a:r>
              <a:rPr sz="1867" spc="-13" dirty="0">
                <a:solidFill>
                  <a:srgbClr val="313131"/>
                </a:solidFill>
                <a:latin typeface="Tahoma"/>
                <a:cs typeface="Tahoma"/>
              </a:rPr>
              <a:t>a</a:t>
            </a:r>
            <a:r>
              <a:rPr sz="1867" spc="-127" dirty="0">
                <a:solidFill>
                  <a:srgbClr val="313131"/>
                </a:solidFill>
                <a:latin typeface="Tahoma"/>
                <a:cs typeface="Tahoma"/>
              </a:rPr>
              <a:t> </a:t>
            </a:r>
            <a:r>
              <a:rPr sz="1867" spc="13" dirty="0">
                <a:solidFill>
                  <a:srgbClr val="313131"/>
                </a:solidFill>
                <a:latin typeface="Tahoma"/>
                <a:cs typeface="Tahoma"/>
              </a:rPr>
              <a:t>value</a:t>
            </a:r>
            <a:r>
              <a:rPr sz="1867" spc="-160" dirty="0">
                <a:solidFill>
                  <a:srgbClr val="313131"/>
                </a:solidFill>
                <a:latin typeface="Tahoma"/>
                <a:cs typeface="Tahoma"/>
              </a:rPr>
              <a:t> </a:t>
            </a:r>
            <a:r>
              <a:rPr sz="1867" spc="40" dirty="0">
                <a:solidFill>
                  <a:srgbClr val="313131"/>
                </a:solidFill>
                <a:latin typeface="Tahoma"/>
                <a:cs typeface="Tahoma"/>
              </a:rPr>
              <a:t>of  the</a:t>
            </a:r>
            <a:r>
              <a:rPr sz="1867" spc="-152" dirty="0">
                <a:solidFill>
                  <a:srgbClr val="313131"/>
                </a:solidFill>
                <a:latin typeface="Tahoma"/>
                <a:cs typeface="Tahoma"/>
              </a:rPr>
              <a:t> </a:t>
            </a:r>
            <a:r>
              <a:rPr sz="1867" spc="13" dirty="0">
                <a:solidFill>
                  <a:srgbClr val="313131"/>
                </a:solidFill>
                <a:latin typeface="Tahoma"/>
                <a:cs typeface="Tahoma"/>
              </a:rPr>
              <a:t>feature</a:t>
            </a:r>
            <a:r>
              <a:rPr sz="1867" spc="-167" dirty="0">
                <a:solidFill>
                  <a:srgbClr val="313131"/>
                </a:solidFill>
                <a:latin typeface="Tahoma"/>
                <a:cs typeface="Tahoma"/>
              </a:rPr>
              <a:t> </a:t>
            </a:r>
            <a:r>
              <a:rPr sz="1867" spc="13" dirty="0">
                <a:solidFill>
                  <a:srgbClr val="313131"/>
                </a:solidFill>
                <a:latin typeface="Tahoma"/>
                <a:cs typeface="Tahoma"/>
              </a:rPr>
              <a:t>in</a:t>
            </a:r>
            <a:r>
              <a:rPr sz="1867" spc="-147" dirty="0">
                <a:solidFill>
                  <a:srgbClr val="313131"/>
                </a:solidFill>
                <a:latin typeface="Tahoma"/>
                <a:cs typeface="Tahoma"/>
              </a:rPr>
              <a:t> </a:t>
            </a:r>
            <a:r>
              <a:rPr sz="1867" dirty="0">
                <a:solidFill>
                  <a:srgbClr val="313131"/>
                </a:solidFill>
                <a:latin typeface="Tahoma"/>
                <a:cs typeface="Tahoma"/>
              </a:rPr>
              <a:t>some</a:t>
            </a:r>
            <a:r>
              <a:rPr sz="1867" spc="-167" dirty="0">
                <a:solidFill>
                  <a:srgbClr val="313131"/>
                </a:solidFill>
                <a:latin typeface="Tahoma"/>
                <a:cs typeface="Tahoma"/>
              </a:rPr>
              <a:t> </a:t>
            </a:r>
            <a:r>
              <a:rPr sz="1867" dirty="0">
                <a:solidFill>
                  <a:srgbClr val="313131"/>
                </a:solidFill>
                <a:latin typeface="Tahoma"/>
                <a:cs typeface="Tahoma"/>
              </a:rPr>
              <a:t>data</a:t>
            </a:r>
            <a:r>
              <a:rPr sz="1867" spc="-140" dirty="0">
                <a:solidFill>
                  <a:srgbClr val="313131"/>
                </a:solidFill>
                <a:latin typeface="Tahoma"/>
                <a:cs typeface="Tahoma"/>
              </a:rPr>
              <a:t> </a:t>
            </a:r>
            <a:r>
              <a:rPr sz="1867" spc="-13" dirty="0">
                <a:solidFill>
                  <a:srgbClr val="313131"/>
                </a:solidFill>
                <a:latin typeface="Tahoma"/>
                <a:cs typeface="Tahoma"/>
              </a:rPr>
              <a:t>point)</a:t>
            </a:r>
            <a:r>
              <a:rPr lang="da-DK" sz="1867" spc="-13" dirty="0">
                <a:solidFill>
                  <a:srgbClr val="313131"/>
                </a:solidFill>
                <a:latin typeface="Tahoma"/>
                <a:cs typeface="Tahoma"/>
              </a:rPr>
              <a:t> and let min(x) and max(x), </a:t>
            </a:r>
            <a:r>
              <a:rPr sz="1867" dirty="0">
                <a:solidFill>
                  <a:srgbClr val="313131"/>
                </a:solidFill>
                <a:latin typeface="Tahoma"/>
                <a:cs typeface="Tahoma"/>
              </a:rPr>
              <a:t>respectively, be </a:t>
            </a:r>
            <a:r>
              <a:rPr sz="1867" spc="40" dirty="0">
                <a:solidFill>
                  <a:srgbClr val="313131"/>
                </a:solidFill>
                <a:latin typeface="Tahoma"/>
                <a:cs typeface="Tahoma"/>
              </a:rPr>
              <a:t>the </a:t>
            </a:r>
            <a:r>
              <a:rPr sz="1867" spc="-27" dirty="0">
                <a:solidFill>
                  <a:srgbClr val="313131"/>
                </a:solidFill>
                <a:latin typeface="Tahoma"/>
                <a:cs typeface="Tahoma"/>
              </a:rPr>
              <a:t>minimum  </a:t>
            </a:r>
            <a:r>
              <a:rPr sz="1867" spc="-13" dirty="0">
                <a:solidFill>
                  <a:srgbClr val="313131"/>
                </a:solidFill>
                <a:latin typeface="Tahoma"/>
                <a:cs typeface="Tahoma"/>
              </a:rPr>
              <a:t>and</a:t>
            </a:r>
            <a:r>
              <a:rPr sz="1867" spc="-127" dirty="0">
                <a:solidFill>
                  <a:srgbClr val="313131"/>
                </a:solidFill>
                <a:latin typeface="Tahoma"/>
                <a:cs typeface="Tahoma"/>
              </a:rPr>
              <a:t> </a:t>
            </a:r>
            <a:r>
              <a:rPr sz="1867" spc="-20" dirty="0">
                <a:solidFill>
                  <a:srgbClr val="313131"/>
                </a:solidFill>
                <a:latin typeface="Tahoma"/>
                <a:cs typeface="Tahoma"/>
              </a:rPr>
              <a:t>maximum</a:t>
            </a:r>
            <a:r>
              <a:rPr sz="1867" spc="-160" dirty="0">
                <a:solidFill>
                  <a:srgbClr val="313131"/>
                </a:solidFill>
                <a:latin typeface="Tahoma"/>
                <a:cs typeface="Tahoma"/>
              </a:rPr>
              <a:t> </a:t>
            </a:r>
            <a:r>
              <a:rPr sz="1867" spc="13" dirty="0">
                <a:solidFill>
                  <a:srgbClr val="313131"/>
                </a:solidFill>
                <a:latin typeface="Tahoma"/>
                <a:cs typeface="Tahoma"/>
              </a:rPr>
              <a:t>values</a:t>
            </a:r>
            <a:r>
              <a:rPr sz="1867" spc="-160" dirty="0">
                <a:solidFill>
                  <a:srgbClr val="313131"/>
                </a:solidFill>
                <a:latin typeface="Tahoma"/>
                <a:cs typeface="Tahoma"/>
              </a:rPr>
              <a:t> </a:t>
            </a:r>
            <a:r>
              <a:rPr sz="1867" spc="40" dirty="0">
                <a:solidFill>
                  <a:srgbClr val="313131"/>
                </a:solidFill>
                <a:latin typeface="Tahoma"/>
                <a:cs typeface="Tahoma"/>
              </a:rPr>
              <a:t>of</a:t>
            </a:r>
            <a:r>
              <a:rPr sz="1867" spc="-133" dirty="0">
                <a:solidFill>
                  <a:srgbClr val="313131"/>
                </a:solidFill>
                <a:latin typeface="Tahoma"/>
                <a:cs typeface="Tahoma"/>
              </a:rPr>
              <a:t> </a:t>
            </a:r>
            <a:r>
              <a:rPr sz="1867" spc="40" dirty="0">
                <a:solidFill>
                  <a:srgbClr val="313131"/>
                </a:solidFill>
                <a:latin typeface="Tahoma"/>
                <a:cs typeface="Tahoma"/>
              </a:rPr>
              <a:t>this</a:t>
            </a:r>
            <a:r>
              <a:rPr sz="1867" spc="-133" dirty="0">
                <a:solidFill>
                  <a:srgbClr val="313131"/>
                </a:solidFill>
                <a:latin typeface="Tahoma"/>
                <a:cs typeface="Tahoma"/>
              </a:rPr>
              <a:t> </a:t>
            </a:r>
            <a:r>
              <a:rPr sz="1867" spc="7" dirty="0">
                <a:solidFill>
                  <a:srgbClr val="313131"/>
                </a:solidFill>
                <a:latin typeface="Tahoma"/>
                <a:cs typeface="Tahoma"/>
              </a:rPr>
              <a:t>feature</a:t>
            </a:r>
            <a:r>
              <a:rPr sz="1867" spc="-147" dirty="0">
                <a:solidFill>
                  <a:srgbClr val="313131"/>
                </a:solidFill>
                <a:latin typeface="Tahoma"/>
                <a:cs typeface="Tahoma"/>
              </a:rPr>
              <a:t> </a:t>
            </a:r>
            <a:r>
              <a:rPr sz="1867" spc="-7" dirty="0">
                <a:solidFill>
                  <a:srgbClr val="313131"/>
                </a:solidFill>
                <a:latin typeface="Tahoma"/>
                <a:cs typeface="Tahoma"/>
              </a:rPr>
              <a:t>over</a:t>
            </a:r>
            <a:r>
              <a:rPr sz="1867" spc="-152" dirty="0">
                <a:solidFill>
                  <a:srgbClr val="313131"/>
                </a:solidFill>
                <a:latin typeface="Tahoma"/>
                <a:cs typeface="Tahoma"/>
              </a:rPr>
              <a:t> </a:t>
            </a:r>
            <a:r>
              <a:rPr sz="1867" spc="40" dirty="0">
                <a:solidFill>
                  <a:srgbClr val="313131"/>
                </a:solidFill>
                <a:latin typeface="Tahoma"/>
                <a:cs typeface="Tahoma"/>
              </a:rPr>
              <a:t>the</a:t>
            </a:r>
            <a:r>
              <a:rPr sz="1867" spc="-133" dirty="0">
                <a:solidFill>
                  <a:srgbClr val="313131"/>
                </a:solidFill>
                <a:latin typeface="Tahoma"/>
                <a:cs typeface="Tahoma"/>
              </a:rPr>
              <a:t> </a:t>
            </a:r>
            <a:r>
              <a:rPr sz="1867" spc="7" dirty="0">
                <a:solidFill>
                  <a:srgbClr val="313131"/>
                </a:solidFill>
                <a:latin typeface="Tahoma"/>
                <a:cs typeface="Tahoma"/>
              </a:rPr>
              <a:t>entire  dataset</a:t>
            </a:r>
            <a:endParaRPr sz="1867" dirty="0">
              <a:latin typeface="Tahoma"/>
              <a:cs typeface="Tahoma"/>
            </a:endParaRPr>
          </a:p>
          <a:p>
            <a:pPr marL="16933">
              <a:spcBef>
                <a:spcPts val="1207"/>
              </a:spcBef>
            </a:pPr>
            <a:r>
              <a:rPr sz="1867" spc="-7" dirty="0">
                <a:solidFill>
                  <a:srgbClr val="313131"/>
                </a:solidFill>
                <a:latin typeface="Tahoma"/>
                <a:cs typeface="Tahoma"/>
              </a:rPr>
              <a:t>Min-max</a:t>
            </a:r>
            <a:r>
              <a:rPr sz="1867" spc="-147" dirty="0">
                <a:solidFill>
                  <a:srgbClr val="313131"/>
                </a:solidFill>
                <a:latin typeface="Tahoma"/>
                <a:cs typeface="Tahoma"/>
              </a:rPr>
              <a:t> </a:t>
            </a:r>
            <a:r>
              <a:rPr sz="1867" spc="13" dirty="0">
                <a:solidFill>
                  <a:srgbClr val="313131"/>
                </a:solidFill>
                <a:latin typeface="Tahoma"/>
                <a:cs typeface="Tahoma"/>
              </a:rPr>
              <a:t>scaling</a:t>
            </a:r>
            <a:r>
              <a:rPr sz="1867" spc="-152" dirty="0">
                <a:solidFill>
                  <a:srgbClr val="313131"/>
                </a:solidFill>
                <a:latin typeface="Tahoma"/>
                <a:cs typeface="Tahoma"/>
              </a:rPr>
              <a:t> </a:t>
            </a:r>
            <a:r>
              <a:rPr sz="1867" spc="20" dirty="0">
                <a:solidFill>
                  <a:srgbClr val="313131"/>
                </a:solidFill>
                <a:latin typeface="Tahoma"/>
                <a:cs typeface="Tahoma"/>
              </a:rPr>
              <a:t>squeezes</a:t>
            </a:r>
            <a:r>
              <a:rPr sz="1867" spc="-152" dirty="0">
                <a:solidFill>
                  <a:srgbClr val="313131"/>
                </a:solidFill>
                <a:latin typeface="Tahoma"/>
                <a:cs typeface="Tahoma"/>
              </a:rPr>
              <a:t> </a:t>
            </a:r>
            <a:r>
              <a:rPr sz="1867" spc="-60" dirty="0">
                <a:solidFill>
                  <a:srgbClr val="313131"/>
                </a:solidFill>
                <a:latin typeface="Tahoma"/>
                <a:cs typeface="Tahoma"/>
              </a:rPr>
              <a:t>(or</a:t>
            </a:r>
            <a:r>
              <a:rPr sz="1867" spc="-133" dirty="0">
                <a:solidFill>
                  <a:srgbClr val="313131"/>
                </a:solidFill>
                <a:latin typeface="Tahoma"/>
                <a:cs typeface="Tahoma"/>
              </a:rPr>
              <a:t> </a:t>
            </a:r>
            <a:r>
              <a:rPr sz="1867" spc="-7" dirty="0">
                <a:solidFill>
                  <a:srgbClr val="313131"/>
                </a:solidFill>
                <a:latin typeface="Tahoma"/>
                <a:cs typeface="Tahoma"/>
              </a:rPr>
              <a:t>stretches)</a:t>
            </a:r>
            <a:r>
              <a:rPr sz="1867" spc="-160" dirty="0">
                <a:solidFill>
                  <a:srgbClr val="313131"/>
                </a:solidFill>
                <a:latin typeface="Tahoma"/>
                <a:cs typeface="Tahoma"/>
              </a:rPr>
              <a:t> </a:t>
            </a:r>
            <a:r>
              <a:rPr sz="1867" spc="13" dirty="0">
                <a:solidFill>
                  <a:srgbClr val="313131"/>
                </a:solidFill>
                <a:latin typeface="Tahoma"/>
                <a:cs typeface="Tahoma"/>
              </a:rPr>
              <a:t>all</a:t>
            </a:r>
            <a:r>
              <a:rPr sz="1867" spc="-140" dirty="0">
                <a:solidFill>
                  <a:srgbClr val="313131"/>
                </a:solidFill>
                <a:latin typeface="Tahoma"/>
                <a:cs typeface="Tahoma"/>
              </a:rPr>
              <a:t> </a:t>
            </a:r>
            <a:r>
              <a:rPr sz="1867" spc="7" dirty="0">
                <a:solidFill>
                  <a:srgbClr val="313131"/>
                </a:solidFill>
                <a:latin typeface="Tahoma"/>
                <a:cs typeface="Tahoma"/>
              </a:rPr>
              <a:t>feature</a:t>
            </a:r>
            <a:r>
              <a:rPr lang="da-DK" sz="1867" spc="7" dirty="0">
                <a:solidFill>
                  <a:srgbClr val="313131"/>
                </a:solidFill>
                <a:latin typeface="Tahoma"/>
                <a:cs typeface="Tahoma"/>
              </a:rPr>
              <a:t> </a:t>
            </a:r>
            <a:r>
              <a:rPr lang="en-US" sz="1867" spc="20" dirty="0">
                <a:solidFill>
                  <a:srgbClr val="313131"/>
                </a:solidFill>
                <a:latin typeface="Tahoma"/>
                <a:cs typeface="Tahoma"/>
              </a:rPr>
              <a:t>values</a:t>
            </a:r>
            <a:r>
              <a:rPr lang="en-US" sz="1867" spc="-193" dirty="0">
                <a:solidFill>
                  <a:srgbClr val="313131"/>
                </a:solidFill>
                <a:latin typeface="Tahoma"/>
                <a:cs typeface="Tahoma"/>
              </a:rPr>
              <a:t> </a:t>
            </a:r>
            <a:r>
              <a:rPr lang="en-US" sz="1867" spc="33" dirty="0">
                <a:solidFill>
                  <a:srgbClr val="313131"/>
                </a:solidFill>
                <a:latin typeface="Tahoma"/>
                <a:cs typeface="Tahoma"/>
              </a:rPr>
              <a:t>to</a:t>
            </a:r>
            <a:r>
              <a:rPr lang="en-US" sz="1867" spc="-133" dirty="0">
                <a:solidFill>
                  <a:srgbClr val="313131"/>
                </a:solidFill>
                <a:latin typeface="Tahoma"/>
                <a:cs typeface="Tahoma"/>
              </a:rPr>
              <a:t> </a:t>
            </a:r>
            <a:r>
              <a:rPr lang="en-US" sz="1867" dirty="0">
                <a:solidFill>
                  <a:srgbClr val="313131"/>
                </a:solidFill>
                <a:latin typeface="Tahoma"/>
                <a:cs typeface="Tahoma"/>
              </a:rPr>
              <a:t>be</a:t>
            </a:r>
            <a:r>
              <a:rPr lang="en-US" sz="1867" spc="-133" dirty="0">
                <a:solidFill>
                  <a:srgbClr val="313131"/>
                </a:solidFill>
                <a:latin typeface="Tahoma"/>
                <a:cs typeface="Tahoma"/>
              </a:rPr>
              <a:t> </a:t>
            </a:r>
            <a:r>
              <a:rPr lang="en-US" sz="1867" spc="40" dirty="0">
                <a:solidFill>
                  <a:srgbClr val="313131"/>
                </a:solidFill>
                <a:latin typeface="Tahoma"/>
                <a:cs typeface="Tahoma"/>
              </a:rPr>
              <a:t>within</a:t>
            </a:r>
            <a:r>
              <a:rPr lang="en-US" sz="1867" spc="-152" dirty="0">
                <a:solidFill>
                  <a:srgbClr val="313131"/>
                </a:solidFill>
                <a:latin typeface="Tahoma"/>
                <a:cs typeface="Tahoma"/>
              </a:rPr>
              <a:t> </a:t>
            </a:r>
            <a:r>
              <a:rPr lang="en-US" sz="1867" spc="40" dirty="0">
                <a:solidFill>
                  <a:srgbClr val="313131"/>
                </a:solidFill>
                <a:latin typeface="Tahoma"/>
                <a:cs typeface="Tahoma"/>
              </a:rPr>
              <a:t>the</a:t>
            </a:r>
            <a:r>
              <a:rPr lang="en-US" sz="1867" spc="-147" dirty="0">
                <a:solidFill>
                  <a:srgbClr val="313131"/>
                </a:solidFill>
                <a:latin typeface="Tahoma"/>
                <a:cs typeface="Tahoma"/>
              </a:rPr>
              <a:t> </a:t>
            </a:r>
            <a:r>
              <a:rPr lang="en-US" sz="1867" spc="-13" dirty="0">
                <a:solidFill>
                  <a:srgbClr val="313131"/>
                </a:solidFill>
                <a:latin typeface="Tahoma"/>
                <a:cs typeface="Tahoma"/>
              </a:rPr>
              <a:t>range</a:t>
            </a:r>
            <a:r>
              <a:rPr lang="en-US" sz="1867" spc="-147" dirty="0">
                <a:solidFill>
                  <a:srgbClr val="313131"/>
                </a:solidFill>
                <a:latin typeface="Tahoma"/>
                <a:cs typeface="Tahoma"/>
              </a:rPr>
              <a:t> </a:t>
            </a:r>
            <a:r>
              <a:rPr lang="en-US" sz="1867" spc="40" dirty="0">
                <a:solidFill>
                  <a:srgbClr val="313131"/>
                </a:solidFill>
                <a:latin typeface="Tahoma"/>
                <a:cs typeface="Tahoma"/>
              </a:rPr>
              <a:t>of</a:t>
            </a:r>
            <a:r>
              <a:rPr lang="en-US" sz="1867" spc="-147" dirty="0">
                <a:solidFill>
                  <a:srgbClr val="313131"/>
                </a:solidFill>
                <a:latin typeface="Tahoma"/>
                <a:cs typeface="Tahoma"/>
              </a:rPr>
              <a:t> </a:t>
            </a:r>
            <a:r>
              <a:rPr lang="en-US" sz="1867" spc="-53" dirty="0">
                <a:solidFill>
                  <a:srgbClr val="313131"/>
                </a:solidFill>
                <a:latin typeface="Tahoma"/>
                <a:cs typeface="Tahoma"/>
              </a:rPr>
              <a:t>[0,</a:t>
            </a:r>
            <a:r>
              <a:rPr lang="en-US" sz="1867" spc="-120" dirty="0">
                <a:solidFill>
                  <a:srgbClr val="313131"/>
                </a:solidFill>
                <a:latin typeface="Tahoma"/>
                <a:cs typeface="Tahoma"/>
              </a:rPr>
              <a:t> </a:t>
            </a:r>
            <a:r>
              <a:rPr lang="en-US" sz="1867" dirty="0">
                <a:solidFill>
                  <a:srgbClr val="313131"/>
                </a:solidFill>
                <a:latin typeface="Tahoma"/>
                <a:cs typeface="Tahoma"/>
              </a:rPr>
              <a:t>1]</a:t>
            </a:r>
            <a:endParaRPr lang="en-US" sz="1867" dirty="0">
              <a:latin typeface="Tahoma"/>
              <a:cs typeface="Tahoma"/>
            </a:endParaRPr>
          </a:p>
        </p:txBody>
      </p:sp>
      <p:sp>
        <p:nvSpPr>
          <p:cNvPr id="7" name="object 7"/>
          <p:cNvSpPr txBox="1"/>
          <p:nvPr/>
        </p:nvSpPr>
        <p:spPr>
          <a:xfrm>
            <a:off x="7881172" y="4321873"/>
            <a:ext cx="2106507" cy="369332"/>
          </a:xfrm>
          <a:prstGeom prst="rect">
            <a:avLst/>
          </a:prstGeom>
        </p:spPr>
        <p:txBody>
          <a:bodyPr vert="horz" wrap="square" lIns="0" tIns="0" rIns="0" bIns="0" rtlCol="0">
            <a:spAutoFit/>
          </a:bodyPr>
          <a:lstStyle/>
          <a:p>
            <a:pPr marL="16933" marR="6773"/>
            <a:r>
              <a:rPr sz="800" spc="7" dirty="0">
                <a:solidFill>
                  <a:srgbClr val="959595"/>
                </a:solidFill>
                <a:latin typeface="Tahoma"/>
                <a:cs typeface="Tahoma"/>
              </a:rPr>
              <a:t>Feature </a:t>
            </a:r>
            <a:r>
              <a:rPr sz="800" dirty="0">
                <a:solidFill>
                  <a:srgbClr val="959595"/>
                </a:solidFill>
                <a:latin typeface="Tahoma"/>
                <a:cs typeface="Tahoma"/>
              </a:rPr>
              <a:t>Engineering </a:t>
            </a:r>
            <a:r>
              <a:rPr sz="800" spc="7" dirty="0">
                <a:solidFill>
                  <a:srgbClr val="959595"/>
                </a:solidFill>
                <a:latin typeface="Tahoma"/>
                <a:cs typeface="Tahoma"/>
              </a:rPr>
              <a:t>for </a:t>
            </a:r>
            <a:r>
              <a:rPr sz="800" spc="-7" dirty="0">
                <a:solidFill>
                  <a:srgbClr val="959595"/>
                </a:solidFill>
                <a:latin typeface="Tahoma"/>
                <a:cs typeface="Tahoma"/>
              </a:rPr>
              <a:t>Machine </a:t>
            </a:r>
            <a:r>
              <a:rPr sz="800" dirty="0">
                <a:solidFill>
                  <a:srgbClr val="959595"/>
                </a:solidFill>
                <a:latin typeface="Tahoma"/>
                <a:cs typeface="Tahoma"/>
              </a:rPr>
              <a:t>Learning  Principles </a:t>
            </a:r>
            <a:r>
              <a:rPr sz="800" spc="-7" dirty="0">
                <a:solidFill>
                  <a:srgbClr val="959595"/>
                </a:solidFill>
                <a:latin typeface="Tahoma"/>
                <a:cs typeface="Tahoma"/>
              </a:rPr>
              <a:t>and </a:t>
            </a:r>
            <a:r>
              <a:rPr sz="800" dirty="0">
                <a:solidFill>
                  <a:srgbClr val="959595"/>
                </a:solidFill>
                <a:latin typeface="Tahoma"/>
                <a:cs typeface="Tahoma"/>
              </a:rPr>
              <a:t>Techniques </a:t>
            </a:r>
            <a:r>
              <a:rPr sz="800" spc="7" dirty="0">
                <a:solidFill>
                  <a:srgbClr val="959595"/>
                </a:solidFill>
                <a:latin typeface="Tahoma"/>
                <a:cs typeface="Tahoma"/>
              </a:rPr>
              <a:t>for </a:t>
            </a:r>
            <a:r>
              <a:rPr sz="800" spc="-7" dirty="0">
                <a:solidFill>
                  <a:srgbClr val="959595"/>
                </a:solidFill>
                <a:latin typeface="Tahoma"/>
                <a:cs typeface="Tahoma"/>
              </a:rPr>
              <a:t>Data </a:t>
            </a:r>
            <a:r>
              <a:rPr sz="800" spc="7" dirty="0">
                <a:solidFill>
                  <a:srgbClr val="959595"/>
                </a:solidFill>
                <a:latin typeface="Tahoma"/>
                <a:cs typeface="Tahoma"/>
              </a:rPr>
              <a:t>Scientists  Alice</a:t>
            </a:r>
            <a:r>
              <a:rPr sz="800" spc="-60" dirty="0">
                <a:solidFill>
                  <a:srgbClr val="959595"/>
                </a:solidFill>
                <a:latin typeface="Tahoma"/>
                <a:cs typeface="Tahoma"/>
              </a:rPr>
              <a:t> </a:t>
            </a:r>
            <a:r>
              <a:rPr sz="800" spc="7" dirty="0">
                <a:solidFill>
                  <a:srgbClr val="959595"/>
                </a:solidFill>
                <a:latin typeface="Tahoma"/>
                <a:cs typeface="Tahoma"/>
              </a:rPr>
              <a:t>Zheng</a:t>
            </a:r>
            <a:r>
              <a:rPr sz="800" spc="-60" dirty="0">
                <a:solidFill>
                  <a:srgbClr val="959595"/>
                </a:solidFill>
                <a:latin typeface="Tahoma"/>
                <a:cs typeface="Tahoma"/>
              </a:rPr>
              <a:t> </a:t>
            </a:r>
            <a:r>
              <a:rPr sz="800" spc="-7" dirty="0">
                <a:solidFill>
                  <a:srgbClr val="959595"/>
                </a:solidFill>
                <a:latin typeface="Tahoma"/>
                <a:cs typeface="Tahoma"/>
              </a:rPr>
              <a:t>and</a:t>
            </a:r>
            <a:r>
              <a:rPr sz="800" spc="-60" dirty="0">
                <a:solidFill>
                  <a:srgbClr val="959595"/>
                </a:solidFill>
                <a:latin typeface="Tahoma"/>
                <a:cs typeface="Tahoma"/>
              </a:rPr>
              <a:t> </a:t>
            </a:r>
            <a:r>
              <a:rPr sz="800" spc="-7" dirty="0">
                <a:solidFill>
                  <a:srgbClr val="959595"/>
                </a:solidFill>
                <a:latin typeface="Tahoma"/>
                <a:cs typeface="Tahoma"/>
              </a:rPr>
              <a:t>Amanda</a:t>
            </a:r>
            <a:r>
              <a:rPr sz="800" spc="-87" dirty="0">
                <a:solidFill>
                  <a:srgbClr val="959595"/>
                </a:solidFill>
                <a:latin typeface="Tahoma"/>
                <a:cs typeface="Tahoma"/>
              </a:rPr>
              <a:t> </a:t>
            </a:r>
            <a:r>
              <a:rPr sz="800" spc="-20" dirty="0">
                <a:solidFill>
                  <a:srgbClr val="959595"/>
                </a:solidFill>
                <a:latin typeface="Tahoma"/>
                <a:cs typeface="Tahoma"/>
              </a:rPr>
              <a:t>Casari,</a:t>
            </a:r>
            <a:r>
              <a:rPr sz="800" spc="-67" dirty="0">
                <a:solidFill>
                  <a:srgbClr val="959595"/>
                </a:solidFill>
                <a:latin typeface="Tahoma"/>
                <a:cs typeface="Tahoma"/>
              </a:rPr>
              <a:t> </a:t>
            </a:r>
            <a:r>
              <a:rPr sz="800" spc="-13" dirty="0">
                <a:solidFill>
                  <a:srgbClr val="959595"/>
                </a:solidFill>
                <a:latin typeface="Tahoma"/>
                <a:cs typeface="Tahoma"/>
              </a:rPr>
              <a:t>O’Reilly,</a:t>
            </a:r>
            <a:r>
              <a:rPr sz="800" spc="-20" dirty="0">
                <a:solidFill>
                  <a:srgbClr val="959595"/>
                </a:solidFill>
                <a:latin typeface="Tahoma"/>
                <a:cs typeface="Tahoma"/>
              </a:rPr>
              <a:t> </a:t>
            </a:r>
            <a:r>
              <a:rPr sz="800" spc="40" dirty="0">
                <a:solidFill>
                  <a:srgbClr val="959595"/>
                </a:solidFill>
                <a:latin typeface="Tahoma"/>
                <a:cs typeface="Tahoma"/>
              </a:rPr>
              <a:t>2018</a:t>
            </a:r>
            <a:endParaRPr sz="800">
              <a:latin typeface="Tahoma"/>
              <a:cs typeface="Tahoma"/>
            </a:endParaRPr>
          </a:p>
        </p:txBody>
      </p:sp>
      <p:sp>
        <p:nvSpPr>
          <p:cNvPr id="8" name="object 8"/>
          <p:cNvSpPr/>
          <p:nvPr/>
        </p:nvSpPr>
        <p:spPr>
          <a:xfrm>
            <a:off x="7871969" y="1578863"/>
            <a:ext cx="3804713" cy="2684269"/>
          </a:xfrm>
          <a:prstGeom prst="rect">
            <a:avLst/>
          </a:prstGeom>
          <a:blipFill>
            <a:blip r:embed="rId2" cstate="print"/>
            <a:stretch>
              <a:fillRect/>
            </a:stretch>
          </a:blipFill>
        </p:spPr>
        <p:txBody>
          <a:bodyPr wrap="square" lIns="0" tIns="0" rIns="0" bIns="0" rtlCol="0"/>
          <a:lstStyle/>
          <a:p>
            <a:endParaRPr sz="2400"/>
          </a:p>
        </p:txBody>
      </p:sp>
      <p:sp>
        <p:nvSpPr>
          <p:cNvPr id="16" name="object 16"/>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pic>
        <p:nvPicPr>
          <p:cNvPr id="21" name="Picture 20">
            <a:extLst>
              <a:ext uri="{FF2B5EF4-FFF2-40B4-BE49-F238E27FC236}">
                <a16:creationId xmlns:a16="http://schemas.microsoft.com/office/drawing/2014/main" id="{0EB62939-94F8-4A26-93CA-09BC94D9927F}"/>
              </a:ext>
            </a:extLst>
          </p:cNvPr>
          <p:cNvPicPr>
            <a:picLocks noChangeAspect="1"/>
          </p:cNvPicPr>
          <p:nvPr/>
        </p:nvPicPr>
        <p:blipFill>
          <a:blip r:embed="rId3"/>
          <a:stretch>
            <a:fillRect/>
          </a:stretch>
        </p:blipFill>
        <p:spPr>
          <a:xfrm>
            <a:off x="1559496" y="1578863"/>
            <a:ext cx="3447868" cy="903508"/>
          </a:xfrm>
          <a:prstGeom prst="rect">
            <a:avLst/>
          </a:prstGeom>
        </p:spPr>
      </p:pic>
      <p:sp>
        <p:nvSpPr>
          <p:cNvPr id="3" name="Slide Number Placeholder 2">
            <a:extLst>
              <a:ext uri="{FF2B5EF4-FFF2-40B4-BE49-F238E27FC236}">
                <a16:creationId xmlns:a16="http://schemas.microsoft.com/office/drawing/2014/main" id="{927F8BCE-3011-A9E4-9565-F6FCD447B19D}"/>
              </a:ext>
            </a:extLst>
          </p:cNvPr>
          <p:cNvSpPr>
            <a:spLocks noGrp="1"/>
          </p:cNvSpPr>
          <p:nvPr>
            <p:ph type="sldNum" sz="quarter" idx="12"/>
          </p:nvPr>
        </p:nvSpPr>
        <p:spPr/>
        <p:txBody>
          <a:bodyPr/>
          <a:lstStyle/>
          <a:p>
            <a:pPr>
              <a:defRPr/>
            </a:pPr>
            <a:fld id="{920AF2D8-10AB-A049-8099-BCC130F93D8A}" type="slidenum">
              <a:rPr lang="en-US" smtClean="0"/>
              <a:pPr>
                <a:defRPr/>
              </a:pPr>
              <a:t>29</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2869" y="2061997"/>
            <a:ext cx="980440" cy="299085"/>
          </a:xfrm>
          <a:custGeom>
            <a:avLst/>
            <a:gdLst/>
            <a:ahLst/>
            <a:cxnLst/>
            <a:rect l="l" t="t" r="r" b="b"/>
            <a:pathLst>
              <a:path w="980439" h="299085">
                <a:moveTo>
                  <a:pt x="0" y="298507"/>
                </a:moveTo>
                <a:lnTo>
                  <a:pt x="19165" y="231748"/>
                </a:lnTo>
                <a:lnTo>
                  <a:pt x="62101" y="169518"/>
                </a:lnTo>
                <a:lnTo>
                  <a:pt x="91264" y="140759"/>
                </a:lnTo>
                <a:lnTo>
                  <a:pt x="124906" y="113921"/>
                </a:lnTo>
                <a:lnTo>
                  <a:pt x="162539" y="89269"/>
                </a:lnTo>
                <a:lnTo>
                  <a:pt x="203676" y="67065"/>
                </a:lnTo>
                <a:lnTo>
                  <a:pt x="247829" y="47573"/>
                </a:lnTo>
                <a:lnTo>
                  <a:pt x="294511" y="31056"/>
                </a:lnTo>
                <a:lnTo>
                  <a:pt x="343232" y="17776"/>
                </a:lnTo>
                <a:lnTo>
                  <a:pt x="393506" y="7998"/>
                </a:lnTo>
                <a:lnTo>
                  <a:pt x="444845" y="1985"/>
                </a:lnTo>
                <a:lnTo>
                  <a:pt x="496761" y="0"/>
                </a:lnTo>
                <a:lnTo>
                  <a:pt x="548767" y="2305"/>
                </a:lnTo>
                <a:lnTo>
                  <a:pt x="601336" y="9181"/>
                </a:lnTo>
                <a:lnTo>
                  <a:pt x="653043" y="20319"/>
                </a:lnTo>
                <a:lnTo>
                  <a:pt x="703425" y="35365"/>
                </a:lnTo>
                <a:lnTo>
                  <a:pt x="752024" y="53961"/>
                </a:lnTo>
                <a:lnTo>
                  <a:pt x="798379" y="75751"/>
                </a:lnTo>
                <a:lnTo>
                  <a:pt x="842030" y="100379"/>
                </a:lnTo>
                <a:lnTo>
                  <a:pt x="882518" y="127489"/>
                </a:lnTo>
                <a:lnTo>
                  <a:pt x="919383" y="156725"/>
                </a:lnTo>
                <a:lnTo>
                  <a:pt x="952164" y="187730"/>
                </a:lnTo>
                <a:lnTo>
                  <a:pt x="980401" y="220148"/>
                </a:lnTo>
              </a:path>
            </a:pathLst>
          </a:custGeom>
          <a:ln w="38100">
            <a:solidFill>
              <a:srgbClr val="6D6D6D"/>
            </a:solidFill>
          </a:ln>
        </p:spPr>
        <p:txBody>
          <a:bodyPr wrap="square" lIns="0" tIns="0" rIns="0" bIns="0" rtlCol="0"/>
          <a:lstStyle/>
          <a:p>
            <a:endParaRPr/>
          </a:p>
        </p:txBody>
      </p:sp>
      <p:sp>
        <p:nvSpPr>
          <p:cNvPr id="3" name="object 3"/>
          <p:cNvSpPr/>
          <p:nvPr/>
        </p:nvSpPr>
        <p:spPr>
          <a:xfrm>
            <a:off x="7737252" y="2232219"/>
            <a:ext cx="179705" cy="212090"/>
          </a:xfrm>
          <a:custGeom>
            <a:avLst/>
            <a:gdLst/>
            <a:ahLst/>
            <a:cxnLst/>
            <a:rect l="l" t="t" r="r" b="b"/>
            <a:pathLst>
              <a:path w="179704" h="212089">
                <a:moveTo>
                  <a:pt x="179285" y="0"/>
                </a:moveTo>
                <a:lnTo>
                  <a:pt x="0" y="64401"/>
                </a:lnTo>
                <a:lnTo>
                  <a:pt x="154051" y="211480"/>
                </a:lnTo>
                <a:lnTo>
                  <a:pt x="179285" y="0"/>
                </a:lnTo>
                <a:close/>
              </a:path>
            </a:pathLst>
          </a:custGeom>
          <a:solidFill>
            <a:srgbClr val="6D6D6D"/>
          </a:solidFill>
        </p:spPr>
        <p:txBody>
          <a:bodyPr wrap="square" lIns="0" tIns="0" rIns="0" bIns="0" rtlCol="0"/>
          <a:lstStyle/>
          <a:p>
            <a:endParaRPr/>
          </a:p>
        </p:txBody>
      </p:sp>
      <p:sp>
        <p:nvSpPr>
          <p:cNvPr id="4" name="object 4"/>
          <p:cNvSpPr txBox="1">
            <a:spLocks noGrp="1"/>
          </p:cNvSpPr>
          <p:nvPr>
            <p:ph type="title"/>
          </p:nvPr>
        </p:nvSpPr>
        <p:spPr>
          <a:xfrm>
            <a:off x="1870078" y="548680"/>
            <a:ext cx="8479219" cy="553998"/>
          </a:xfrm>
          <a:prstGeom prst="rect">
            <a:avLst/>
          </a:prstGeom>
        </p:spPr>
        <p:txBody>
          <a:bodyPr vert="horz" wrap="square" lIns="0" tIns="0" rIns="0" bIns="0" rtlCol="0" anchor="ctr">
            <a:spAutoFit/>
          </a:bodyPr>
          <a:lstStyle/>
          <a:p>
            <a:pPr marL="12700" algn="ctr">
              <a:lnSpc>
                <a:spcPct val="100000"/>
              </a:lnSpc>
            </a:pPr>
            <a:r>
              <a:rPr sz="3600" spc="80" dirty="0">
                <a:solidFill>
                  <a:schemeClr val="tx1"/>
                </a:solidFill>
                <a:latin typeface="Arial" panose="020B0604020202020204" pitchFamily="34" charset="0"/>
                <a:cs typeface="Arial" panose="020B0604020202020204" pitchFamily="34" charset="0"/>
              </a:rPr>
              <a:t>Process </a:t>
            </a:r>
            <a:r>
              <a:rPr sz="3600" dirty="0">
                <a:solidFill>
                  <a:schemeClr val="tx1"/>
                </a:solidFill>
                <a:latin typeface="Arial" panose="020B0604020202020204" pitchFamily="34" charset="0"/>
                <a:cs typeface="Arial" panose="020B0604020202020204" pitchFamily="34" charset="0"/>
              </a:rPr>
              <a:t>Model </a:t>
            </a:r>
            <a:r>
              <a:rPr sz="3600" spc="40" dirty="0">
                <a:solidFill>
                  <a:schemeClr val="tx1"/>
                </a:solidFill>
                <a:latin typeface="Arial" panose="020B0604020202020204" pitchFamily="34" charset="0"/>
                <a:cs typeface="Arial" panose="020B0604020202020204" pitchFamily="34" charset="0"/>
              </a:rPr>
              <a:t>for </a:t>
            </a:r>
            <a:r>
              <a:rPr sz="3600" spc="-5" dirty="0">
                <a:solidFill>
                  <a:schemeClr val="tx1"/>
                </a:solidFill>
                <a:latin typeface="Arial" panose="020B0604020202020204" pitchFamily="34" charset="0"/>
                <a:cs typeface="Arial" panose="020B0604020202020204" pitchFamily="34" charset="0"/>
              </a:rPr>
              <a:t>ML</a:t>
            </a:r>
            <a:endParaRPr sz="3600" spc="80" dirty="0">
              <a:solidFill>
                <a:schemeClr val="tx1"/>
              </a:solidFill>
              <a:latin typeface="Arial" panose="020B0604020202020204" pitchFamily="34" charset="0"/>
              <a:cs typeface="Arial" panose="020B0604020202020204" pitchFamily="34" charset="0"/>
            </a:endParaRPr>
          </a:p>
        </p:txBody>
      </p:sp>
      <p:sp>
        <p:nvSpPr>
          <p:cNvPr id="5" name="object 5"/>
          <p:cNvSpPr/>
          <p:nvPr/>
        </p:nvSpPr>
        <p:spPr>
          <a:xfrm>
            <a:off x="2004061" y="2704290"/>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6" name="object 6"/>
          <p:cNvSpPr/>
          <p:nvPr/>
        </p:nvSpPr>
        <p:spPr>
          <a:xfrm>
            <a:off x="2004061" y="2704290"/>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7" name="object 7"/>
          <p:cNvSpPr txBox="1"/>
          <p:nvPr/>
        </p:nvSpPr>
        <p:spPr>
          <a:xfrm>
            <a:off x="2069916" y="3427389"/>
            <a:ext cx="1191895" cy="1385570"/>
          </a:xfrm>
          <a:prstGeom prst="rect">
            <a:avLst/>
          </a:prstGeom>
        </p:spPr>
        <p:txBody>
          <a:bodyPr vert="horz" wrap="square" lIns="0" tIns="0" rIns="0" bIns="0" rtlCol="0">
            <a:spAutoFit/>
          </a:bodyPr>
          <a:lstStyle/>
          <a:p>
            <a:pPr marL="104139" indent="-91440">
              <a:buClr>
                <a:srgbClr val="C00000"/>
              </a:buClr>
              <a:buFont typeface="Wingdings"/>
              <a:buChar char=""/>
              <a:tabLst>
                <a:tab pos="104775" algn="l"/>
              </a:tabLst>
            </a:pPr>
            <a:r>
              <a:rPr sz="1000" spc="-5" dirty="0">
                <a:solidFill>
                  <a:srgbClr val="313131"/>
                </a:solidFill>
                <a:latin typeface="Verdana"/>
                <a:cs typeface="Verdana"/>
              </a:rPr>
              <a:t>Business</a:t>
            </a:r>
            <a:r>
              <a:rPr sz="1000" spc="-45" dirty="0">
                <a:solidFill>
                  <a:srgbClr val="313131"/>
                </a:solidFill>
                <a:latin typeface="Verdana"/>
                <a:cs typeface="Verdana"/>
              </a:rPr>
              <a:t> </a:t>
            </a:r>
            <a:r>
              <a:rPr sz="1000" spc="-5" dirty="0">
                <a:solidFill>
                  <a:srgbClr val="313131"/>
                </a:solidFill>
                <a:latin typeface="Verdana"/>
                <a:cs typeface="Verdana"/>
              </a:rPr>
              <a:t>metrics</a:t>
            </a:r>
            <a:endParaRPr sz="1000">
              <a:latin typeface="Verdana"/>
              <a:cs typeface="Verdana"/>
            </a:endParaRPr>
          </a:p>
          <a:p>
            <a:pPr marL="104139" marR="359410" indent="-91440">
              <a:spcBef>
                <a:spcPts val="600"/>
              </a:spcBef>
              <a:buClr>
                <a:srgbClr val="C00000"/>
              </a:buClr>
              <a:buFont typeface="Wingdings"/>
              <a:buChar char=""/>
              <a:tabLst>
                <a:tab pos="104775" algn="l"/>
              </a:tabLst>
            </a:pPr>
            <a:r>
              <a:rPr sz="1000" spc="-5" dirty="0">
                <a:solidFill>
                  <a:srgbClr val="313131"/>
                </a:solidFill>
                <a:latin typeface="Verdana"/>
                <a:cs typeface="Verdana"/>
              </a:rPr>
              <a:t>A</a:t>
            </a:r>
            <a:r>
              <a:rPr sz="1000" spc="-10" dirty="0">
                <a:solidFill>
                  <a:srgbClr val="313131"/>
                </a:solidFill>
                <a:latin typeface="Verdana"/>
                <a:cs typeface="Verdana"/>
              </a:rPr>
              <a:t>cc</a:t>
            </a:r>
            <a:r>
              <a:rPr sz="1000" spc="-15" dirty="0">
                <a:solidFill>
                  <a:srgbClr val="313131"/>
                </a:solidFill>
                <a:latin typeface="Verdana"/>
                <a:cs typeface="Verdana"/>
              </a:rPr>
              <a:t>e</a:t>
            </a:r>
            <a:r>
              <a:rPr sz="1000" spc="-5" dirty="0">
                <a:solidFill>
                  <a:srgbClr val="313131"/>
                </a:solidFill>
                <a:latin typeface="Verdana"/>
                <a:cs typeface="Verdana"/>
              </a:rPr>
              <a:t>pta</a:t>
            </a:r>
            <a:r>
              <a:rPr sz="1000" dirty="0">
                <a:solidFill>
                  <a:srgbClr val="313131"/>
                </a:solidFill>
                <a:latin typeface="Verdana"/>
                <a:cs typeface="Verdana"/>
              </a:rPr>
              <a:t>n</a:t>
            </a:r>
            <a:r>
              <a:rPr sz="1000" spc="-10" dirty="0">
                <a:solidFill>
                  <a:srgbClr val="313131"/>
                </a:solidFill>
                <a:latin typeface="Verdana"/>
                <a:cs typeface="Verdana"/>
              </a:rPr>
              <a:t>ce  </a:t>
            </a:r>
            <a:r>
              <a:rPr sz="1000" spc="-5" dirty="0">
                <a:solidFill>
                  <a:srgbClr val="313131"/>
                </a:solidFill>
                <a:latin typeface="Verdana"/>
                <a:cs typeface="Verdana"/>
              </a:rPr>
              <a:t>criteria</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Data</a:t>
            </a:r>
            <a:r>
              <a:rPr sz="1000" spc="-70" dirty="0">
                <a:solidFill>
                  <a:srgbClr val="313131"/>
                </a:solidFill>
                <a:latin typeface="Verdana"/>
                <a:cs typeface="Verdana"/>
              </a:rPr>
              <a:t> </a:t>
            </a:r>
            <a:r>
              <a:rPr sz="1000" spc="-5" dirty="0">
                <a:solidFill>
                  <a:srgbClr val="313131"/>
                </a:solidFill>
                <a:latin typeface="Verdana"/>
                <a:cs typeface="Verdana"/>
              </a:rPr>
              <a:t>protection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Ethics</a:t>
            </a:r>
            <a:endParaRPr sz="1000">
              <a:latin typeface="Verdana"/>
              <a:cs typeface="Verdana"/>
            </a:endParaRPr>
          </a:p>
          <a:p>
            <a:pPr marL="104139" marR="120014" indent="-91440">
              <a:spcBef>
                <a:spcPts val="600"/>
              </a:spcBef>
              <a:buClr>
                <a:srgbClr val="C00000"/>
              </a:buClr>
              <a:buFont typeface="Wingdings"/>
              <a:buChar char=""/>
              <a:tabLst>
                <a:tab pos="104775" algn="l"/>
              </a:tabLst>
            </a:pPr>
            <a:r>
              <a:rPr sz="1000" spc="-20" dirty="0">
                <a:solidFill>
                  <a:srgbClr val="313131"/>
                </a:solidFill>
                <a:latin typeface="Verdana"/>
                <a:cs typeface="Verdana"/>
              </a:rPr>
              <a:t>I</a:t>
            </a:r>
            <a:r>
              <a:rPr sz="1000" dirty="0">
                <a:solidFill>
                  <a:srgbClr val="313131"/>
                </a:solidFill>
                <a:latin typeface="Verdana"/>
                <a:cs typeface="Verdana"/>
              </a:rPr>
              <a:t>n</a:t>
            </a:r>
            <a:r>
              <a:rPr sz="1000" spc="-5" dirty="0">
                <a:solidFill>
                  <a:srgbClr val="313131"/>
                </a:solidFill>
                <a:latin typeface="Verdana"/>
                <a:cs typeface="Verdana"/>
              </a:rPr>
              <a:t>t</a:t>
            </a:r>
            <a:r>
              <a:rPr sz="1000" spc="-15" dirty="0">
                <a:solidFill>
                  <a:srgbClr val="313131"/>
                </a:solidFill>
                <a:latin typeface="Verdana"/>
                <a:cs typeface="Verdana"/>
              </a:rPr>
              <a:t>er</a:t>
            </a:r>
            <a:r>
              <a:rPr sz="1000" spc="-5" dirty="0">
                <a:solidFill>
                  <a:srgbClr val="313131"/>
                </a:solidFill>
                <a:latin typeface="Verdana"/>
                <a:cs typeface="Verdana"/>
              </a:rPr>
              <a:t>p</a:t>
            </a:r>
            <a:r>
              <a:rPr sz="1000" spc="-10" dirty="0">
                <a:solidFill>
                  <a:srgbClr val="313131"/>
                </a:solidFill>
                <a:latin typeface="Verdana"/>
                <a:cs typeface="Verdana"/>
              </a:rPr>
              <a:t>r</a:t>
            </a:r>
            <a:r>
              <a:rPr sz="1000" spc="-15" dirty="0">
                <a:solidFill>
                  <a:srgbClr val="313131"/>
                </a:solidFill>
                <a:latin typeface="Verdana"/>
                <a:cs typeface="Verdana"/>
              </a:rPr>
              <a:t>e</a:t>
            </a:r>
            <a:r>
              <a:rPr sz="1000" spc="-5" dirty="0">
                <a:solidFill>
                  <a:srgbClr val="313131"/>
                </a:solidFill>
                <a:latin typeface="Verdana"/>
                <a:cs typeface="Verdana"/>
              </a:rPr>
              <a:t>tab</a:t>
            </a:r>
            <a:r>
              <a:rPr sz="1000" dirty="0">
                <a:solidFill>
                  <a:srgbClr val="313131"/>
                </a:solidFill>
                <a:latin typeface="Verdana"/>
                <a:cs typeface="Verdana"/>
              </a:rPr>
              <a:t>ili</a:t>
            </a:r>
            <a:r>
              <a:rPr sz="1000" spc="-5" dirty="0">
                <a:solidFill>
                  <a:srgbClr val="313131"/>
                </a:solidFill>
                <a:latin typeface="Verdana"/>
                <a:cs typeface="Verdana"/>
              </a:rPr>
              <a:t>ty  requirements</a:t>
            </a:r>
            <a:endParaRPr sz="1000">
              <a:latin typeface="Verdana"/>
              <a:cs typeface="Verdana"/>
            </a:endParaRPr>
          </a:p>
        </p:txBody>
      </p:sp>
      <p:sp>
        <p:nvSpPr>
          <p:cNvPr id="8" name="object 8"/>
          <p:cNvSpPr/>
          <p:nvPr/>
        </p:nvSpPr>
        <p:spPr>
          <a:xfrm>
            <a:off x="2042161" y="2442162"/>
            <a:ext cx="1259205" cy="524510"/>
          </a:xfrm>
          <a:custGeom>
            <a:avLst/>
            <a:gdLst/>
            <a:ahLst/>
            <a:cxnLst/>
            <a:rect l="l" t="t" r="r" b="b"/>
            <a:pathLst>
              <a:path w="1259205"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9" name="object 9"/>
          <p:cNvSpPr/>
          <p:nvPr/>
        </p:nvSpPr>
        <p:spPr>
          <a:xfrm>
            <a:off x="2042161" y="2442162"/>
            <a:ext cx="1259205" cy="524510"/>
          </a:xfrm>
          <a:custGeom>
            <a:avLst/>
            <a:gdLst/>
            <a:ahLst/>
            <a:cxnLst/>
            <a:rect l="l" t="t" r="r" b="b"/>
            <a:pathLst>
              <a:path w="1259205"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10" name="object 10"/>
          <p:cNvSpPr txBox="1"/>
          <p:nvPr/>
        </p:nvSpPr>
        <p:spPr>
          <a:xfrm>
            <a:off x="2147421" y="2512282"/>
            <a:ext cx="91694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Requirements</a:t>
            </a:r>
            <a:endParaRPr sz="1200">
              <a:latin typeface="Calibri"/>
              <a:cs typeface="Calibri"/>
            </a:endParaRPr>
          </a:p>
        </p:txBody>
      </p:sp>
      <p:sp>
        <p:nvSpPr>
          <p:cNvPr id="11" name="object 11"/>
          <p:cNvSpPr txBox="1"/>
          <p:nvPr/>
        </p:nvSpPr>
        <p:spPr>
          <a:xfrm>
            <a:off x="2333349" y="2695162"/>
            <a:ext cx="546100" cy="184666"/>
          </a:xfrm>
          <a:prstGeom prst="rect">
            <a:avLst/>
          </a:prstGeom>
        </p:spPr>
        <p:txBody>
          <a:bodyPr vert="horz" wrap="square" lIns="0" tIns="0" rIns="0" bIns="0" rtlCol="0">
            <a:spAutoFit/>
          </a:bodyPr>
          <a:lstStyle/>
          <a:p>
            <a:pPr marL="12700"/>
            <a:r>
              <a:rPr sz="1200" b="1" dirty="0">
                <a:solidFill>
                  <a:srgbClr val="FFFFFF"/>
                </a:solidFill>
                <a:latin typeface="Calibri"/>
                <a:cs typeface="Calibri"/>
              </a:rPr>
              <a:t>An</a:t>
            </a:r>
            <a:r>
              <a:rPr sz="1200" b="1" spc="-5" dirty="0">
                <a:solidFill>
                  <a:srgbClr val="FFFFFF"/>
                </a:solidFill>
                <a:latin typeface="Calibri"/>
                <a:cs typeface="Calibri"/>
              </a:rPr>
              <a:t>a</a:t>
            </a:r>
            <a:r>
              <a:rPr sz="1200" b="1" spc="5" dirty="0">
                <a:solidFill>
                  <a:srgbClr val="FFFFFF"/>
                </a:solidFill>
                <a:latin typeface="Calibri"/>
                <a:cs typeface="Calibri"/>
              </a:rPr>
              <a:t>l</a:t>
            </a:r>
            <a:r>
              <a:rPr sz="1200" b="1" spc="-5" dirty="0">
                <a:solidFill>
                  <a:srgbClr val="FFFFFF"/>
                </a:solidFill>
                <a:latin typeface="Calibri"/>
                <a:cs typeface="Calibri"/>
              </a:rPr>
              <a:t>y</a:t>
            </a:r>
            <a:r>
              <a:rPr sz="1200" b="1" dirty="0">
                <a:solidFill>
                  <a:srgbClr val="FFFFFF"/>
                </a:solidFill>
                <a:latin typeface="Calibri"/>
                <a:cs typeface="Calibri"/>
              </a:rPr>
              <a:t>s</a:t>
            </a:r>
            <a:r>
              <a:rPr sz="1200" b="1" spc="5" dirty="0">
                <a:solidFill>
                  <a:srgbClr val="FFFFFF"/>
                </a:solidFill>
                <a:latin typeface="Calibri"/>
                <a:cs typeface="Calibri"/>
              </a:rPr>
              <a:t>is</a:t>
            </a:r>
            <a:endParaRPr sz="1200">
              <a:latin typeface="Calibri"/>
              <a:cs typeface="Calibri"/>
            </a:endParaRPr>
          </a:p>
        </p:txBody>
      </p:sp>
      <p:sp>
        <p:nvSpPr>
          <p:cNvPr id="12" name="object 12"/>
          <p:cNvSpPr/>
          <p:nvPr/>
        </p:nvSpPr>
        <p:spPr>
          <a:xfrm>
            <a:off x="3371090" y="2704290"/>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13" name="object 13"/>
          <p:cNvSpPr/>
          <p:nvPr/>
        </p:nvSpPr>
        <p:spPr>
          <a:xfrm>
            <a:off x="3371090" y="2704290"/>
            <a:ext cx="1335405" cy="2481580"/>
          </a:xfrm>
          <a:custGeom>
            <a:avLst/>
            <a:gdLst/>
            <a:ahLst/>
            <a:cxnLst/>
            <a:rect l="l" t="t" r="r" b="b"/>
            <a:pathLst>
              <a:path w="1335405" h="2481579">
                <a:moveTo>
                  <a:pt x="0" y="0"/>
                </a:moveTo>
                <a:lnTo>
                  <a:pt x="1335024" y="0"/>
                </a:lnTo>
                <a:lnTo>
                  <a:pt x="1335024"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14" name="object 14"/>
          <p:cNvSpPr txBox="1"/>
          <p:nvPr/>
        </p:nvSpPr>
        <p:spPr>
          <a:xfrm>
            <a:off x="3447750" y="3579791"/>
            <a:ext cx="1170940" cy="852169"/>
          </a:xfrm>
          <a:prstGeom prst="rect">
            <a:avLst/>
          </a:prstGeom>
        </p:spPr>
        <p:txBody>
          <a:bodyPr vert="horz" wrap="square" lIns="0" tIns="0" rIns="0" bIns="0" rtlCol="0">
            <a:spAutoFit/>
          </a:bodyPr>
          <a:lstStyle/>
          <a:p>
            <a:pPr marL="104139" indent="-91440">
              <a:buClr>
                <a:srgbClr val="C00000"/>
              </a:buClr>
              <a:buFont typeface="Wingdings"/>
              <a:buChar char=""/>
              <a:tabLst>
                <a:tab pos="104775" algn="l"/>
              </a:tabLst>
            </a:pPr>
            <a:r>
              <a:rPr sz="1000" spc="-5" dirty="0">
                <a:solidFill>
                  <a:srgbClr val="313131"/>
                </a:solidFill>
                <a:latin typeface="Verdana"/>
                <a:cs typeface="Verdana"/>
              </a:rPr>
              <a:t>Data</a:t>
            </a:r>
            <a:r>
              <a:rPr sz="1000" spc="-50" dirty="0">
                <a:solidFill>
                  <a:srgbClr val="313131"/>
                </a:solidFill>
                <a:latin typeface="Verdana"/>
                <a:cs typeface="Verdana"/>
              </a:rPr>
              <a:t> </a:t>
            </a:r>
            <a:r>
              <a:rPr sz="1000" spc="-5" dirty="0">
                <a:solidFill>
                  <a:srgbClr val="313131"/>
                </a:solidFill>
                <a:latin typeface="Verdana"/>
                <a:cs typeface="Verdana"/>
              </a:rPr>
              <a:t>collection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10" dirty="0">
                <a:solidFill>
                  <a:srgbClr val="313131"/>
                </a:solidFill>
                <a:latin typeface="Verdana"/>
                <a:cs typeface="Verdana"/>
              </a:rPr>
              <a:t>ETL</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Data</a:t>
            </a:r>
            <a:r>
              <a:rPr sz="1000" spc="-45" dirty="0">
                <a:solidFill>
                  <a:srgbClr val="313131"/>
                </a:solidFill>
                <a:latin typeface="Verdana"/>
                <a:cs typeface="Verdana"/>
              </a:rPr>
              <a:t> </a:t>
            </a:r>
            <a:r>
              <a:rPr sz="1000" spc="-5" dirty="0">
                <a:solidFill>
                  <a:srgbClr val="313131"/>
                </a:solidFill>
                <a:latin typeface="Verdana"/>
                <a:cs typeface="Verdana"/>
              </a:rPr>
              <a:t>integration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De-identification</a:t>
            </a:r>
            <a:endParaRPr sz="1000">
              <a:latin typeface="Verdana"/>
              <a:cs typeface="Verdana"/>
            </a:endParaRPr>
          </a:p>
        </p:txBody>
      </p:sp>
      <p:sp>
        <p:nvSpPr>
          <p:cNvPr id="15" name="object 15"/>
          <p:cNvSpPr/>
          <p:nvPr/>
        </p:nvSpPr>
        <p:spPr>
          <a:xfrm>
            <a:off x="3406141" y="2442162"/>
            <a:ext cx="1259205" cy="524510"/>
          </a:xfrm>
          <a:custGeom>
            <a:avLst/>
            <a:gdLst/>
            <a:ahLst/>
            <a:cxnLst/>
            <a:rect l="l" t="t" r="r" b="b"/>
            <a:pathLst>
              <a:path w="1259205"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16" name="object 16"/>
          <p:cNvSpPr/>
          <p:nvPr/>
        </p:nvSpPr>
        <p:spPr>
          <a:xfrm>
            <a:off x="3406141" y="2442162"/>
            <a:ext cx="1259205" cy="524510"/>
          </a:xfrm>
          <a:custGeom>
            <a:avLst/>
            <a:gdLst/>
            <a:ahLst/>
            <a:cxnLst/>
            <a:rect l="l" t="t" r="r" b="b"/>
            <a:pathLst>
              <a:path w="1259205"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17" name="object 17"/>
          <p:cNvSpPr txBox="1"/>
          <p:nvPr/>
        </p:nvSpPr>
        <p:spPr>
          <a:xfrm>
            <a:off x="3808139" y="2512282"/>
            <a:ext cx="32512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Da</a:t>
            </a:r>
            <a:r>
              <a:rPr sz="1200" b="1" dirty="0">
                <a:solidFill>
                  <a:srgbClr val="FFFFFF"/>
                </a:solidFill>
                <a:latin typeface="Calibri"/>
                <a:cs typeface="Calibri"/>
              </a:rPr>
              <a:t>ta</a:t>
            </a:r>
            <a:endParaRPr sz="1200">
              <a:latin typeface="Calibri"/>
              <a:cs typeface="Calibri"/>
            </a:endParaRPr>
          </a:p>
        </p:txBody>
      </p:sp>
      <p:sp>
        <p:nvSpPr>
          <p:cNvPr id="18" name="object 18"/>
          <p:cNvSpPr txBox="1"/>
          <p:nvPr/>
        </p:nvSpPr>
        <p:spPr>
          <a:xfrm>
            <a:off x="3599353" y="2695162"/>
            <a:ext cx="739775" cy="184666"/>
          </a:xfrm>
          <a:prstGeom prst="rect">
            <a:avLst/>
          </a:prstGeom>
        </p:spPr>
        <p:txBody>
          <a:bodyPr vert="horz" wrap="square" lIns="0" tIns="0" rIns="0" bIns="0" rtlCol="0">
            <a:spAutoFit/>
          </a:bodyPr>
          <a:lstStyle/>
          <a:p>
            <a:pPr marL="12700"/>
            <a:r>
              <a:rPr sz="1200" b="1" dirty="0">
                <a:solidFill>
                  <a:srgbClr val="FFFFFF"/>
                </a:solidFill>
                <a:latin typeface="Calibri"/>
                <a:cs typeface="Calibri"/>
              </a:rPr>
              <a:t>Acqu</a:t>
            </a:r>
            <a:r>
              <a:rPr sz="1200" b="1" spc="5" dirty="0">
                <a:solidFill>
                  <a:srgbClr val="FFFFFF"/>
                </a:solidFill>
                <a:latin typeface="Calibri"/>
                <a:cs typeface="Calibri"/>
              </a:rPr>
              <a:t>i</a:t>
            </a:r>
            <a:r>
              <a:rPr sz="1200" b="1" dirty="0">
                <a:solidFill>
                  <a:srgbClr val="FFFFFF"/>
                </a:solidFill>
                <a:latin typeface="Calibri"/>
                <a:cs typeface="Calibri"/>
              </a:rPr>
              <a:t>s</a:t>
            </a:r>
            <a:r>
              <a:rPr sz="1200" b="1" spc="5" dirty="0">
                <a:solidFill>
                  <a:srgbClr val="FFFFFF"/>
                </a:solidFill>
                <a:latin typeface="Calibri"/>
                <a:cs typeface="Calibri"/>
              </a:rPr>
              <a:t>i</a:t>
            </a:r>
            <a:r>
              <a:rPr sz="1200" b="1" dirty="0">
                <a:solidFill>
                  <a:srgbClr val="FFFFFF"/>
                </a:solidFill>
                <a:latin typeface="Calibri"/>
                <a:cs typeface="Calibri"/>
              </a:rPr>
              <a:t>t</a:t>
            </a:r>
            <a:r>
              <a:rPr sz="1200" b="1" spc="5" dirty="0">
                <a:solidFill>
                  <a:srgbClr val="FFFFFF"/>
                </a:solidFill>
                <a:latin typeface="Calibri"/>
                <a:cs typeface="Calibri"/>
              </a:rPr>
              <a:t>i</a:t>
            </a:r>
            <a:r>
              <a:rPr sz="1200" b="1" dirty="0">
                <a:solidFill>
                  <a:srgbClr val="FFFFFF"/>
                </a:solidFill>
                <a:latin typeface="Calibri"/>
                <a:cs typeface="Calibri"/>
              </a:rPr>
              <a:t>on</a:t>
            </a:r>
            <a:endParaRPr sz="1200">
              <a:latin typeface="Calibri"/>
              <a:cs typeface="Calibri"/>
            </a:endParaRPr>
          </a:p>
        </p:txBody>
      </p:sp>
      <p:sp>
        <p:nvSpPr>
          <p:cNvPr id="19" name="object 19"/>
          <p:cNvSpPr/>
          <p:nvPr/>
        </p:nvSpPr>
        <p:spPr>
          <a:xfrm>
            <a:off x="4741164" y="2704290"/>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20" name="object 20"/>
          <p:cNvSpPr/>
          <p:nvPr/>
        </p:nvSpPr>
        <p:spPr>
          <a:xfrm>
            <a:off x="4741164" y="2704290"/>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21" name="object 21"/>
          <p:cNvSpPr txBox="1"/>
          <p:nvPr/>
        </p:nvSpPr>
        <p:spPr>
          <a:xfrm>
            <a:off x="4943721" y="3351189"/>
            <a:ext cx="913765" cy="1614170"/>
          </a:xfrm>
          <a:prstGeom prst="rect">
            <a:avLst/>
          </a:prstGeom>
        </p:spPr>
        <p:txBody>
          <a:bodyPr vert="horz" wrap="square" lIns="0" tIns="0" rIns="0" bIns="0" rtlCol="0">
            <a:spAutoFit/>
          </a:bodyPr>
          <a:lstStyle/>
          <a:p>
            <a:pPr marL="149225" indent="-136525">
              <a:buClr>
                <a:srgbClr val="C00000"/>
              </a:buClr>
              <a:buFont typeface="Wingdings"/>
              <a:buChar char=""/>
              <a:tabLst>
                <a:tab pos="149860" algn="l"/>
              </a:tabLst>
            </a:pPr>
            <a:r>
              <a:rPr sz="1000" spc="-5" dirty="0">
                <a:solidFill>
                  <a:schemeClr val="accent6">
                    <a:lumMod val="75000"/>
                  </a:schemeClr>
                </a:solidFill>
                <a:latin typeface="Verdana"/>
                <a:cs typeface="Verdana"/>
              </a:rPr>
              <a:t>Exploration</a:t>
            </a:r>
            <a:endParaRPr sz="1000">
              <a:solidFill>
                <a:schemeClr val="accent6">
                  <a:lumMod val="75000"/>
                </a:schemeClr>
              </a:solidFill>
              <a:latin typeface="Verdana"/>
              <a:cs typeface="Verdana"/>
            </a:endParaRPr>
          </a:p>
          <a:p>
            <a:pPr marL="149225" marR="12700" indent="-136525">
              <a:spcBef>
                <a:spcPts val="600"/>
              </a:spcBef>
              <a:buClr>
                <a:srgbClr val="C00000"/>
              </a:buClr>
              <a:buFont typeface="Wingdings"/>
              <a:buChar char=""/>
              <a:tabLst>
                <a:tab pos="149860" algn="l"/>
              </a:tabLst>
            </a:pPr>
            <a:r>
              <a:rPr sz="1000" dirty="0">
                <a:solidFill>
                  <a:schemeClr val="accent6">
                    <a:lumMod val="75000"/>
                  </a:schemeClr>
                </a:solidFill>
                <a:latin typeface="Verdana"/>
                <a:cs typeface="Verdana"/>
              </a:rPr>
              <a:t>Quality  </a:t>
            </a:r>
            <a:r>
              <a:rPr sz="1000" spc="-5" dirty="0">
                <a:solidFill>
                  <a:schemeClr val="accent6">
                    <a:lumMod val="75000"/>
                  </a:schemeClr>
                </a:solidFill>
                <a:latin typeface="Verdana"/>
                <a:cs typeface="Verdana"/>
              </a:rPr>
              <a:t>a</a:t>
            </a:r>
            <a:r>
              <a:rPr sz="1000" spc="-10" dirty="0">
                <a:solidFill>
                  <a:schemeClr val="accent6">
                    <a:lumMod val="75000"/>
                  </a:schemeClr>
                </a:solidFill>
                <a:latin typeface="Verdana"/>
                <a:cs typeface="Verdana"/>
              </a:rPr>
              <a:t>ss</a:t>
            </a:r>
            <a:r>
              <a:rPr sz="1000" spc="-15" dirty="0">
                <a:solidFill>
                  <a:schemeClr val="accent6">
                    <a:lumMod val="75000"/>
                  </a:schemeClr>
                </a:solidFill>
                <a:latin typeface="Verdana"/>
                <a:cs typeface="Verdana"/>
              </a:rPr>
              <a:t>e</a:t>
            </a:r>
            <a:r>
              <a:rPr sz="1000" spc="-10" dirty="0">
                <a:solidFill>
                  <a:schemeClr val="accent6">
                    <a:lumMod val="75000"/>
                  </a:schemeClr>
                </a:solidFill>
                <a:latin typeface="Verdana"/>
                <a:cs typeface="Verdana"/>
              </a:rPr>
              <a:t>ss</a:t>
            </a:r>
            <a:r>
              <a:rPr sz="1000" spc="-5" dirty="0">
                <a:solidFill>
                  <a:schemeClr val="accent6">
                    <a:lumMod val="75000"/>
                  </a:schemeClr>
                </a:solidFill>
                <a:latin typeface="Verdana"/>
                <a:cs typeface="Verdana"/>
              </a:rPr>
              <a:t>m</a:t>
            </a:r>
            <a:r>
              <a:rPr sz="1000" spc="-15" dirty="0">
                <a:solidFill>
                  <a:schemeClr val="accent6">
                    <a:lumMod val="75000"/>
                  </a:schemeClr>
                </a:solidFill>
                <a:latin typeface="Verdana"/>
                <a:cs typeface="Verdana"/>
              </a:rPr>
              <a:t>e</a:t>
            </a:r>
            <a:r>
              <a:rPr sz="1000" spc="5" dirty="0">
                <a:solidFill>
                  <a:schemeClr val="accent6">
                    <a:lumMod val="75000"/>
                  </a:schemeClr>
                </a:solidFill>
                <a:latin typeface="Verdana"/>
                <a:cs typeface="Verdana"/>
              </a:rPr>
              <a:t>n</a:t>
            </a:r>
            <a:r>
              <a:rPr sz="1000" spc="-5" dirty="0">
                <a:solidFill>
                  <a:schemeClr val="accent6">
                    <a:lumMod val="75000"/>
                  </a:schemeClr>
                </a:solidFill>
                <a:latin typeface="Verdana"/>
                <a:cs typeface="Verdana"/>
              </a:rPr>
              <a:t>t</a:t>
            </a:r>
            <a:endParaRPr sz="1000">
              <a:solidFill>
                <a:schemeClr val="accent6">
                  <a:lumMod val="75000"/>
                </a:schemeClr>
              </a:solidFill>
              <a:latin typeface="Verdana"/>
              <a:cs typeface="Verdana"/>
            </a:endParaRPr>
          </a:p>
          <a:p>
            <a:pPr marL="149225" indent="-136525">
              <a:spcBef>
                <a:spcPts val="600"/>
              </a:spcBef>
              <a:buClr>
                <a:srgbClr val="C00000"/>
              </a:buClr>
              <a:buFont typeface="Wingdings"/>
              <a:buChar char=""/>
              <a:tabLst>
                <a:tab pos="149860" algn="l"/>
              </a:tabLst>
            </a:pPr>
            <a:r>
              <a:rPr sz="1000" dirty="0">
                <a:solidFill>
                  <a:schemeClr val="accent6">
                    <a:lumMod val="75000"/>
                  </a:schemeClr>
                </a:solidFill>
                <a:latin typeface="Verdana"/>
                <a:cs typeface="Verdana"/>
              </a:rPr>
              <a:t>Cleansing</a:t>
            </a:r>
            <a:endParaRPr sz="1000">
              <a:solidFill>
                <a:schemeClr val="accent6">
                  <a:lumMod val="75000"/>
                </a:schemeClr>
              </a:solidFill>
              <a:latin typeface="Verdana"/>
              <a:cs typeface="Verdana"/>
            </a:endParaRPr>
          </a:p>
          <a:p>
            <a:pPr marL="149225" indent="-136525">
              <a:spcBef>
                <a:spcPts val="600"/>
              </a:spcBef>
              <a:buClr>
                <a:srgbClr val="C00000"/>
              </a:buClr>
              <a:buFont typeface="Wingdings"/>
              <a:buChar char=""/>
              <a:tabLst>
                <a:tab pos="149860" algn="l"/>
              </a:tabLst>
            </a:pPr>
            <a:r>
              <a:rPr sz="1000" spc="-5" dirty="0">
                <a:solidFill>
                  <a:schemeClr val="accent6">
                    <a:lumMod val="75000"/>
                  </a:schemeClr>
                </a:solidFill>
                <a:latin typeface="Verdana"/>
                <a:cs typeface="Verdana"/>
              </a:rPr>
              <a:t>Labeling</a:t>
            </a:r>
            <a:endParaRPr sz="1000">
              <a:solidFill>
                <a:schemeClr val="accent6">
                  <a:lumMod val="75000"/>
                </a:schemeClr>
              </a:solidFill>
              <a:latin typeface="Verdana"/>
              <a:cs typeface="Verdana"/>
            </a:endParaRPr>
          </a:p>
          <a:p>
            <a:pPr marL="149225" indent="-136525">
              <a:spcBef>
                <a:spcPts val="600"/>
              </a:spcBef>
              <a:buClr>
                <a:srgbClr val="C00000"/>
              </a:buClr>
              <a:buFont typeface="Wingdings"/>
              <a:buChar char=""/>
              <a:tabLst>
                <a:tab pos="149860" algn="l"/>
              </a:tabLst>
            </a:pPr>
            <a:r>
              <a:rPr sz="1000" spc="-5" dirty="0">
                <a:solidFill>
                  <a:schemeClr val="accent6">
                    <a:lumMod val="75000"/>
                  </a:schemeClr>
                </a:solidFill>
                <a:latin typeface="Verdana"/>
                <a:cs typeface="Verdana"/>
              </a:rPr>
              <a:t>Imputation</a:t>
            </a:r>
            <a:endParaRPr sz="1000">
              <a:solidFill>
                <a:schemeClr val="accent6">
                  <a:lumMod val="75000"/>
                </a:schemeClr>
              </a:solidFill>
              <a:latin typeface="Verdana"/>
              <a:cs typeface="Verdana"/>
            </a:endParaRPr>
          </a:p>
          <a:p>
            <a:pPr marL="149225" marR="5080" indent="-136525">
              <a:spcBef>
                <a:spcPts val="600"/>
              </a:spcBef>
              <a:buClr>
                <a:srgbClr val="C00000"/>
              </a:buClr>
              <a:buFont typeface="Wingdings"/>
              <a:buChar char=""/>
              <a:tabLst>
                <a:tab pos="149860" algn="l"/>
              </a:tabLst>
            </a:pPr>
            <a:r>
              <a:rPr sz="1000" spc="-5" dirty="0">
                <a:solidFill>
                  <a:schemeClr val="accent6">
                    <a:lumMod val="75000"/>
                  </a:schemeClr>
                </a:solidFill>
                <a:latin typeface="Verdana"/>
                <a:cs typeface="Verdana"/>
              </a:rPr>
              <a:t>Feature  </a:t>
            </a:r>
            <a:r>
              <a:rPr sz="1000" spc="-15" dirty="0">
                <a:solidFill>
                  <a:schemeClr val="accent6">
                    <a:lumMod val="75000"/>
                  </a:schemeClr>
                </a:solidFill>
                <a:latin typeface="Verdana"/>
                <a:cs typeface="Verdana"/>
              </a:rPr>
              <a:t>e</a:t>
            </a:r>
            <a:r>
              <a:rPr sz="1000" dirty="0">
                <a:solidFill>
                  <a:schemeClr val="accent6">
                    <a:lumMod val="75000"/>
                  </a:schemeClr>
                </a:solidFill>
                <a:latin typeface="Verdana"/>
                <a:cs typeface="Verdana"/>
              </a:rPr>
              <a:t>n</a:t>
            </a:r>
            <a:r>
              <a:rPr sz="1000" spc="-5" dirty="0">
                <a:solidFill>
                  <a:schemeClr val="accent6">
                    <a:lumMod val="75000"/>
                  </a:schemeClr>
                </a:solidFill>
                <a:latin typeface="Verdana"/>
                <a:cs typeface="Verdana"/>
              </a:rPr>
              <a:t>g</a:t>
            </a:r>
            <a:r>
              <a:rPr sz="1000" dirty="0">
                <a:solidFill>
                  <a:schemeClr val="accent6">
                    <a:lumMod val="75000"/>
                  </a:schemeClr>
                </a:solidFill>
                <a:latin typeface="Verdana"/>
                <a:cs typeface="Verdana"/>
              </a:rPr>
              <a:t>in</a:t>
            </a:r>
            <a:r>
              <a:rPr sz="1000" spc="-15" dirty="0">
                <a:solidFill>
                  <a:schemeClr val="accent6">
                    <a:lumMod val="75000"/>
                  </a:schemeClr>
                </a:solidFill>
                <a:latin typeface="Verdana"/>
                <a:cs typeface="Verdana"/>
              </a:rPr>
              <a:t>ee</a:t>
            </a:r>
            <a:r>
              <a:rPr sz="1000" spc="-10" dirty="0">
                <a:solidFill>
                  <a:schemeClr val="accent6">
                    <a:lumMod val="75000"/>
                  </a:schemeClr>
                </a:solidFill>
                <a:latin typeface="Verdana"/>
                <a:cs typeface="Verdana"/>
              </a:rPr>
              <a:t>r</a:t>
            </a:r>
            <a:r>
              <a:rPr sz="1000" dirty="0">
                <a:solidFill>
                  <a:schemeClr val="accent6">
                    <a:lumMod val="75000"/>
                  </a:schemeClr>
                </a:solidFill>
                <a:latin typeface="Verdana"/>
                <a:cs typeface="Verdana"/>
              </a:rPr>
              <a:t>in</a:t>
            </a:r>
            <a:r>
              <a:rPr sz="1000" spc="-5" dirty="0">
                <a:solidFill>
                  <a:schemeClr val="accent6">
                    <a:lumMod val="75000"/>
                  </a:schemeClr>
                </a:solidFill>
                <a:latin typeface="Verdana"/>
                <a:cs typeface="Verdana"/>
              </a:rPr>
              <a:t>g</a:t>
            </a:r>
            <a:endParaRPr sz="1000">
              <a:solidFill>
                <a:schemeClr val="accent6">
                  <a:lumMod val="75000"/>
                </a:schemeClr>
              </a:solidFill>
              <a:latin typeface="Verdana"/>
              <a:cs typeface="Verdana"/>
            </a:endParaRPr>
          </a:p>
        </p:txBody>
      </p:sp>
      <p:sp>
        <p:nvSpPr>
          <p:cNvPr id="22" name="object 22"/>
          <p:cNvSpPr/>
          <p:nvPr/>
        </p:nvSpPr>
        <p:spPr>
          <a:xfrm>
            <a:off x="4777742" y="2442162"/>
            <a:ext cx="1259205" cy="524510"/>
          </a:xfrm>
          <a:custGeom>
            <a:avLst/>
            <a:gdLst/>
            <a:ahLst/>
            <a:cxnLst/>
            <a:rect l="l" t="t" r="r" b="b"/>
            <a:pathLst>
              <a:path w="1259204"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23" name="object 23"/>
          <p:cNvSpPr/>
          <p:nvPr/>
        </p:nvSpPr>
        <p:spPr>
          <a:xfrm>
            <a:off x="4777742" y="2442162"/>
            <a:ext cx="1259205" cy="524510"/>
          </a:xfrm>
          <a:custGeom>
            <a:avLst/>
            <a:gdLst/>
            <a:ahLst/>
            <a:cxnLst/>
            <a:rect l="l" t="t" r="r" b="b"/>
            <a:pathLst>
              <a:path w="1259204"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24" name="object 24"/>
          <p:cNvSpPr txBox="1"/>
          <p:nvPr/>
        </p:nvSpPr>
        <p:spPr>
          <a:xfrm>
            <a:off x="5179374" y="2512280"/>
            <a:ext cx="32512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Da</a:t>
            </a:r>
            <a:r>
              <a:rPr sz="1200" b="1" dirty="0">
                <a:solidFill>
                  <a:srgbClr val="FFFFFF"/>
                </a:solidFill>
                <a:latin typeface="Calibri"/>
                <a:cs typeface="Calibri"/>
              </a:rPr>
              <a:t>ta</a:t>
            </a:r>
            <a:endParaRPr sz="1200">
              <a:latin typeface="Calibri"/>
              <a:cs typeface="Calibri"/>
            </a:endParaRPr>
          </a:p>
        </p:txBody>
      </p:sp>
      <p:sp>
        <p:nvSpPr>
          <p:cNvPr id="25" name="object 25"/>
          <p:cNvSpPr txBox="1"/>
          <p:nvPr/>
        </p:nvSpPr>
        <p:spPr>
          <a:xfrm>
            <a:off x="4950774" y="2695160"/>
            <a:ext cx="77978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Preparation</a:t>
            </a:r>
            <a:endParaRPr sz="1200">
              <a:latin typeface="Calibri"/>
              <a:cs typeface="Calibri"/>
            </a:endParaRPr>
          </a:p>
        </p:txBody>
      </p:sp>
      <p:sp>
        <p:nvSpPr>
          <p:cNvPr id="26" name="object 26"/>
          <p:cNvSpPr/>
          <p:nvPr/>
        </p:nvSpPr>
        <p:spPr>
          <a:xfrm>
            <a:off x="6118859" y="2704290"/>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27" name="object 27"/>
          <p:cNvSpPr/>
          <p:nvPr/>
        </p:nvSpPr>
        <p:spPr>
          <a:xfrm>
            <a:off x="6118859" y="2704290"/>
            <a:ext cx="1330960" cy="2481580"/>
          </a:xfrm>
          <a:custGeom>
            <a:avLst/>
            <a:gdLst/>
            <a:ahLst/>
            <a:cxnLst/>
            <a:rect l="l" t="t" r="r" b="b"/>
            <a:pathLst>
              <a:path w="1330960" h="2481579">
                <a:moveTo>
                  <a:pt x="0" y="0"/>
                </a:moveTo>
                <a:lnTo>
                  <a:pt x="1330452" y="0"/>
                </a:lnTo>
                <a:lnTo>
                  <a:pt x="1330452"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28" name="object 28"/>
          <p:cNvSpPr txBox="1"/>
          <p:nvPr/>
        </p:nvSpPr>
        <p:spPr>
          <a:xfrm>
            <a:off x="6172402" y="3427389"/>
            <a:ext cx="1208405" cy="1385570"/>
          </a:xfrm>
          <a:prstGeom prst="rect">
            <a:avLst/>
          </a:prstGeom>
        </p:spPr>
        <p:txBody>
          <a:bodyPr vert="horz" wrap="square" lIns="0" tIns="0" rIns="0" bIns="0" rtlCol="0">
            <a:spAutoFit/>
          </a:bodyPr>
          <a:lstStyle/>
          <a:p>
            <a:pPr marL="104139" marR="473075" indent="-91440">
              <a:buClr>
                <a:srgbClr val="C00000"/>
              </a:buClr>
              <a:buFont typeface="Wingdings"/>
              <a:buChar char=""/>
              <a:tabLst>
                <a:tab pos="104775" algn="l"/>
              </a:tabLst>
            </a:pPr>
            <a:r>
              <a:rPr sz="1000" spc="-5" dirty="0">
                <a:solidFill>
                  <a:srgbClr val="313131"/>
                </a:solidFill>
                <a:latin typeface="Verdana"/>
                <a:cs typeface="Verdana"/>
              </a:rPr>
              <a:t>A</a:t>
            </a:r>
            <a:r>
              <a:rPr sz="1000" dirty="0">
                <a:solidFill>
                  <a:srgbClr val="313131"/>
                </a:solidFill>
                <a:latin typeface="Verdana"/>
                <a:cs typeface="Verdana"/>
              </a:rPr>
              <a:t>l</a:t>
            </a:r>
            <a:r>
              <a:rPr sz="1000" spc="-5" dirty="0">
                <a:solidFill>
                  <a:srgbClr val="313131"/>
                </a:solidFill>
                <a:latin typeface="Verdana"/>
                <a:cs typeface="Verdana"/>
              </a:rPr>
              <a:t>g</a:t>
            </a:r>
            <a:r>
              <a:rPr sz="1000" spc="-10" dirty="0">
                <a:solidFill>
                  <a:srgbClr val="313131"/>
                </a:solidFill>
                <a:latin typeface="Verdana"/>
                <a:cs typeface="Verdana"/>
              </a:rPr>
              <a:t>or</a:t>
            </a:r>
            <a:r>
              <a:rPr sz="1000" dirty="0">
                <a:solidFill>
                  <a:srgbClr val="313131"/>
                </a:solidFill>
                <a:latin typeface="Verdana"/>
                <a:cs typeface="Verdana"/>
              </a:rPr>
              <a:t>i</a:t>
            </a:r>
            <a:r>
              <a:rPr sz="1000" spc="-5" dirty="0">
                <a:solidFill>
                  <a:srgbClr val="313131"/>
                </a:solidFill>
                <a:latin typeface="Verdana"/>
                <a:cs typeface="Verdana"/>
              </a:rPr>
              <a:t>t</a:t>
            </a:r>
            <a:r>
              <a:rPr sz="1000" dirty="0">
                <a:solidFill>
                  <a:srgbClr val="313131"/>
                </a:solidFill>
                <a:latin typeface="Verdana"/>
                <a:cs typeface="Verdana"/>
              </a:rPr>
              <a:t>h</a:t>
            </a:r>
            <a:r>
              <a:rPr sz="1000" spc="-5" dirty="0">
                <a:solidFill>
                  <a:srgbClr val="313131"/>
                </a:solidFill>
                <a:latin typeface="Verdana"/>
                <a:cs typeface="Verdana"/>
              </a:rPr>
              <a:t>m  selection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chemeClr val="accent6">
                    <a:lumMod val="75000"/>
                  </a:schemeClr>
                </a:solidFill>
                <a:latin typeface="Verdana"/>
                <a:cs typeface="Verdana"/>
              </a:rPr>
              <a:t>Feature</a:t>
            </a:r>
            <a:r>
              <a:rPr sz="1000" spc="-60" dirty="0">
                <a:solidFill>
                  <a:schemeClr val="accent6">
                    <a:lumMod val="75000"/>
                  </a:schemeClr>
                </a:solidFill>
                <a:latin typeface="Verdana"/>
                <a:cs typeface="Verdana"/>
              </a:rPr>
              <a:t> </a:t>
            </a:r>
            <a:r>
              <a:rPr sz="1000" spc="-5" dirty="0">
                <a:solidFill>
                  <a:schemeClr val="accent6">
                    <a:lumMod val="75000"/>
                  </a:schemeClr>
                </a:solidFill>
                <a:latin typeface="Verdana"/>
                <a:cs typeface="Verdana"/>
              </a:rPr>
              <a:t>selection</a:t>
            </a:r>
            <a:endParaRPr sz="1000">
              <a:solidFill>
                <a:schemeClr val="accent6">
                  <a:lumMod val="75000"/>
                </a:schemeClr>
              </a:solidFill>
              <a:latin typeface="Verdana"/>
              <a:cs typeface="Verdana"/>
            </a:endParaRPr>
          </a:p>
          <a:p>
            <a:pPr marL="104139" indent="-91440">
              <a:spcBef>
                <a:spcPts val="600"/>
              </a:spcBef>
              <a:buClr>
                <a:srgbClr val="C00000"/>
              </a:buClr>
              <a:buFont typeface="Wingdings"/>
              <a:buChar char=""/>
              <a:tabLst>
                <a:tab pos="104775" algn="l"/>
              </a:tabLst>
            </a:pPr>
            <a:r>
              <a:rPr sz="1000" spc="-10" dirty="0">
                <a:solidFill>
                  <a:srgbClr val="313131"/>
                </a:solidFill>
                <a:latin typeface="Verdana"/>
                <a:cs typeface="Verdana"/>
              </a:rPr>
              <a:t>Model</a:t>
            </a:r>
            <a:r>
              <a:rPr sz="1000" spc="-55" dirty="0">
                <a:solidFill>
                  <a:srgbClr val="313131"/>
                </a:solidFill>
                <a:latin typeface="Verdana"/>
                <a:cs typeface="Verdana"/>
              </a:rPr>
              <a:t> </a:t>
            </a:r>
            <a:r>
              <a:rPr sz="1000" dirty="0">
                <a:solidFill>
                  <a:srgbClr val="313131"/>
                </a:solidFill>
                <a:latin typeface="Verdana"/>
                <a:cs typeface="Verdana"/>
              </a:rPr>
              <a:t>training</a:t>
            </a:r>
            <a:endParaRPr sz="1000">
              <a:latin typeface="Verdana"/>
              <a:cs typeface="Verdana"/>
            </a:endParaRPr>
          </a:p>
          <a:p>
            <a:pPr marL="104139" marR="57785" indent="-91440">
              <a:spcBef>
                <a:spcPts val="600"/>
              </a:spcBef>
              <a:buClr>
                <a:srgbClr val="C00000"/>
              </a:buClr>
              <a:buFont typeface="Wingdings"/>
              <a:buChar char=""/>
              <a:tabLst>
                <a:tab pos="104775" algn="l"/>
              </a:tabLst>
            </a:pPr>
            <a:r>
              <a:rPr sz="1000" spc="-10" dirty="0">
                <a:solidFill>
                  <a:srgbClr val="313131"/>
                </a:solidFill>
                <a:latin typeface="Verdana"/>
                <a:cs typeface="Verdana"/>
              </a:rPr>
              <a:t>Hy</a:t>
            </a:r>
            <a:r>
              <a:rPr sz="1000" spc="-5" dirty="0">
                <a:solidFill>
                  <a:srgbClr val="313131"/>
                </a:solidFill>
                <a:latin typeface="Verdana"/>
                <a:cs typeface="Verdana"/>
              </a:rPr>
              <a:t>p</a:t>
            </a:r>
            <a:r>
              <a:rPr sz="1000" spc="-15" dirty="0">
                <a:solidFill>
                  <a:srgbClr val="313131"/>
                </a:solidFill>
                <a:latin typeface="Verdana"/>
                <a:cs typeface="Verdana"/>
              </a:rPr>
              <a:t>e</a:t>
            </a:r>
            <a:r>
              <a:rPr sz="1000" spc="-10" dirty="0">
                <a:solidFill>
                  <a:srgbClr val="313131"/>
                </a:solidFill>
                <a:latin typeface="Verdana"/>
                <a:cs typeface="Verdana"/>
              </a:rPr>
              <a:t>r</a:t>
            </a:r>
            <a:r>
              <a:rPr sz="1000" spc="-5" dirty="0">
                <a:solidFill>
                  <a:srgbClr val="313131"/>
                </a:solidFill>
                <a:latin typeface="Verdana"/>
                <a:cs typeface="Verdana"/>
              </a:rPr>
              <a:t>pa</a:t>
            </a:r>
            <a:r>
              <a:rPr sz="1000" spc="-10" dirty="0">
                <a:solidFill>
                  <a:srgbClr val="313131"/>
                </a:solidFill>
                <a:latin typeface="Verdana"/>
                <a:cs typeface="Verdana"/>
              </a:rPr>
              <a:t>r</a:t>
            </a:r>
            <a:r>
              <a:rPr sz="1000" spc="-5" dirty="0">
                <a:solidFill>
                  <a:srgbClr val="313131"/>
                </a:solidFill>
                <a:latin typeface="Verdana"/>
                <a:cs typeface="Verdana"/>
              </a:rPr>
              <a:t>am</a:t>
            </a:r>
            <a:r>
              <a:rPr sz="1000" spc="-15" dirty="0">
                <a:solidFill>
                  <a:srgbClr val="313131"/>
                </a:solidFill>
                <a:latin typeface="Verdana"/>
                <a:cs typeface="Verdana"/>
              </a:rPr>
              <a:t>e</a:t>
            </a:r>
            <a:r>
              <a:rPr sz="1000" spc="-5" dirty="0">
                <a:solidFill>
                  <a:srgbClr val="313131"/>
                </a:solidFill>
                <a:latin typeface="Verdana"/>
                <a:cs typeface="Verdana"/>
              </a:rPr>
              <a:t>t</a:t>
            </a:r>
            <a:r>
              <a:rPr sz="1000" spc="-15" dirty="0">
                <a:solidFill>
                  <a:srgbClr val="313131"/>
                </a:solidFill>
                <a:latin typeface="Verdana"/>
                <a:cs typeface="Verdana"/>
              </a:rPr>
              <a:t>e</a:t>
            </a:r>
            <a:r>
              <a:rPr sz="1000" spc="-5" dirty="0">
                <a:solidFill>
                  <a:srgbClr val="313131"/>
                </a:solidFill>
                <a:latin typeface="Verdana"/>
                <a:cs typeface="Verdana"/>
              </a:rPr>
              <a:t>r  </a:t>
            </a:r>
            <a:r>
              <a:rPr sz="1000" dirty="0">
                <a:solidFill>
                  <a:srgbClr val="313131"/>
                </a:solidFill>
                <a:latin typeface="Verdana"/>
                <a:cs typeface="Verdana"/>
              </a:rPr>
              <a:t>tuning</a:t>
            </a:r>
            <a:endParaRPr sz="1000">
              <a:latin typeface="Verdana"/>
              <a:cs typeface="Verdana"/>
            </a:endParaRPr>
          </a:p>
          <a:p>
            <a:pPr marL="104139" indent="-91440">
              <a:spcBef>
                <a:spcPts val="600"/>
              </a:spcBef>
              <a:buClr>
                <a:srgbClr val="C00000"/>
              </a:buClr>
              <a:buFont typeface="Wingdings"/>
              <a:buChar char=""/>
              <a:tabLst>
                <a:tab pos="104775" algn="l"/>
              </a:tabLst>
            </a:pPr>
            <a:r>
              <a:rPr sz="1000" spc="-10" dirty="0">
                <a:solidFill>
                  <a:srgbClr val="313131"/>
                </a:solidFill>
                <a:latin typeface="Verdana"/>
                <a:cs typeface="Verdana"/>
              </a:rPr>
              <a:t>Model</a:t>
            </a:r>
            <a:r>
              <a:rPr sz="1000" spc="-50" dirty="0">
                <a:solidFill>
                  <a:srgbClr val="313131"/>
                </a:solidFill>
                <a:latin typeface="Verdana"/>
                <a:cs typeface="Verdana"/>
              </a:rPr>
              <a:t> </a:t>
            </a:r>
            <a:r>
              <a:rPr sz="1000" spc="-5" dirty="0">
                <a:solidFill>
                  <a:srgbClr val="313131"/>
                </a:solidFill>
                <a:latin typeface="Verdana"/>
                <a:cs typeface="Verdana"/>
              </a:rPr>
              <a:t>selection</a:t>
            </a:r>
            <a:endParaRPr sz="1000">
              <a:latin typeface="Verdana"/>
              <a:cs typeface="Verdana"/>
            </a:endParaRPr>
          </a:p>
        </p:txBody>
      </p:sp>
      <p:sp>
        <p:nvSpPr>
          <p:cNvPr id="29" name="object 29"/>
          <p:cNvSpPr/>
          <p:nvPr/>
        </p:nvSpPr>
        <p:spPr>
          <a:xfrm>
            <a:off x="7482840" y="2704290"/>
            <a:ext cx="1332230" cy="2481580"/>
          </a:xfrm>
          <a:custGeom>
            <a:avLst/>
            <a:gdLst/>
            <a:ahLst/>
            <a:cxnLst/>
            <a:rect l="l" t="t" r="r" b="b"/>
            <a:pathLst>
              <a:path w="1332229" h="2481579">
                <a:moveTo>
                  <a:pt x="0" y="0"/>
                </a:moveTo>
                <a:lnTo>
                  <a:pt x="1331975" y="0"/>
                </a:lnTo>
                <a:lnTo>
                  <a:pt x="1331975"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30" name="object 30"/>
          <p:cNvSpPr/>
          <p:nvPr/>
        </p:nvSpPr>
        <p:spPr>
          <a:xfrm>
            <a:off x="7482840" y="2704290"/>
            <a:ext cx="1332230" cy="2481580"/>
          </a:xfrm>
          <a:custGeom>
            <a:avLst/>
            <a:gdLst/>
            <a:ahLst/>
            <a:cxnLst/>
            <a:rect l="l" t="t" r="r" b="b"/>
            <a:pathLst>
              <a:path w="1332229" h="2481579">
                <a:moveTo>
                  <a:pt x="0" y="0"/>
                </a:moveTo>
                <a:lnTo>
                  <a:pt x="1331975" y="0"/>
                </a:lnTo>
                <a:lnTo>
                  <a:pt x="1331975" y="2481072"/>
                </a:lnTo>
                <a:lnTo>
                  <a:pt x="0" y="2481072"/>
                </a:lnTo>
                <a:lnTo>
                  <a:pt x="0" y="0"/>
                </a:lnTo>
                <a:close/>
              </a:path>
            </a:pathLst>
          </a:custGeom>
          <a:ln w="12192">
            <a:solidFill>
              <a:srgbClr val="000000"/>
            </a:solidFill>
          </a:ln>
        </p:spPr>
        <p:txBody>
          <a:bodyPr wrap="square" lIns="0" tIns="0" rIns="0" bIns="0" rtlCol="0"/>
          <a:lstStyle/>
          <a:p>
            <a:endParaRPr/>
          </a:p>
        </p:txBody>
      </p:sp>
      <p:sp>
        <p:nvSpPr>
          <p:cNvPr id="31" name="object 31"/>
          <p:cNvSpPr txBox="1"/>
          <p:nvPr/>
        </p:nvSpPr>
        <p:spPr>
          <a:xfrm>
            <a:off x="7637547" y="3427389"/>
            <a:ext cx="1006475" cy="1156970"/>
          </a:xfrm>
          <a:prstGeom prst="rect">
            <a:avLst/>
          </a:prstGeom>
        </p:spPr>
        <p:txBody>
          <a:bodyPr vert="horz" wrap="square" lIns="0" tIns="0" rIns="0" bIns="0" rtlCol="0">
            <a:spAutoFit/>
          </a:bodyPr>
          <a:lstStyle/>
          <a:p>
            <a:pPr marL="104139" marR="227329" indent="-91440">
              <a:buClr>
                <a:srgbClr val="C00000"/>
              </a:buClr>
              <a:buFont typeface="Wingdings"/>
              <a:buChar char=""/>
              <a:tabLst>
                <a:tab pos="104775" algn="l"/>
              </a:tabLst>
            </a:pPr>
            <a:r>
              <a:rPr sz="1000" spc="-15" dirty="0">
                <a:solidFill>
                  <a:srgbClr val="313131"/>
                </a:solidFill>
                <a:latin typeface="Verdana"/>
                <a:cs typeface="Verdana"/>
              </a:rPr>
              <a:t>E</a:t>
            </a:r>
            <a:r>
              <a:rPr sz="1000" spc="-10" dirty="0">
                <a:solidFill>
                  <a:srgbClr val="313131"/>
                </a:solidFill>
                <a:latin typeface="Verdana"/>
                <a:cs typeface="Verdana"/>
              </a:rPr>
              <a:t>v</a:t>
            </a:r>
            <a:r>
              <a:rPr sz="1000" spc="-5" dirty="0">
                <a:solidFill>
                  <a:srgbClr val="313131"/>
                </a:solidFill>
                <a:latin typeface="Verdana"/>
                <a:cs typeface="Verdana"/>
              </a:rPr>
              <a:t>a</a:t>
            </a:r>
            <a:r>
              <a:rPr sz="1000" dirty="0">
                <a:solidFill>
                  <a:srgbClr val="313131"/>
                </a:solidFill>
                <a:latin typeface="Verdana"/>
                <a:cs typeface="Verdana"/>
              </a:rPr>
              <a:t>lu</a:t>
            </a:r>
            <a:r>
              <a:rPr sz="1000" spc="-5" dirty="0">
                <a:solidFill>
                  <a:srgbClr val="313131"/>
                </a:solidFill>
                <a:latin typeface="Verdana"/>
                <a:cs typeface="Verdana"/>
              </a:rPr>
              <a:t>at</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  Metrics</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Inspection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Interpretation</a:t>
            </a:r>
            <a:endParaRPr sz="1000">
              <a:latin typeface="Verdana"/>
              <a:cs typeface="Verdana"/>
            </a:endParaRPr>
          </a:p>
          <a:p>
            <a:pPr marL="104139" marR="231775" indent="-91440">
              <a:spcBef>
                <a:spcPts val="600"/>
              </a:spcBef>
              <a:buClr>
                <a:srgbClr val="C00000"/>
              </a:buClr>
              <a:buFont typeface="Wingdings"/>
              <a:buChar char=""/>
              <a:tabLst>
                <a:tab pos="104775" algn="l"/>
              </a:tabLst>
            </a:pPr>
            <a:r>
              <a:rPr sz="1000" spc="-5" dirty="0">
                <a:solidFill>
                  <a:srgbClr val="313131"/>
                </a:solidFill>
                <a:latin typeface="Verdana"/>
                <a:cs typeface="Verdana"/>
              </a:rPr>
              <a:t>Manual  </a:t>
            </a:r>
            <a:r>
              <a:rPr sz="1000" spc="-15" dirty="0">
                <a:solidFill>
                  <a:srgbClr val="313131"/>
                </a:solidFill>
                <a:latin typeface="Verdana"/>
                <a:cs typeface="Verdana"/>
              </a:rPr>
              <a:t>e</a:t>
            </a:r>
            <a:r>
              <a:rPr sz="1000" spc="-10" dirty="0">
                <a:solidFill>
                  <a:srgbClr val="313131"/>
                </a:solidFill>
                <a:latin typeface="Verdana"/>
                <a:cs typeface="Verdana"/>
              </a:rPr>
              <a:t>v</a:t>
            </a:r>
            <a:r>
              <a:rPr sz="1000" spc="-5" dirty="0">
                <a:solidFill>
                  <a:srgbClr val="313131"/>
                </a:solidFill>
                <a:latin typeface="Verdana"/>
                <a:cs typeface="Verdana"/>
              </a:rPr>
              <a:t>a</a:t>
            </a:r>
            <a:r>
              <a:rPr sz="1000" dirty="0">
                <a:solidFill>
                  <a:srgbClr val="313131"/>
                </a:solidFill>
                <a:latin typeface="Verdana"/>
                <a:cs typeface="Verdana"/>
              </a:rPr>
              <a:t>lu</a:t>
            </a:r>
            <a:r>
              <a:rPr sz="1000" spc="-5" dirty="0">
                <a:solidFill>
                  <a:srgbClr val="313131"/>
                </a:solidFill>
                <a:latin typeface="Verdana"/>
                <a:cs typeface="Verdana"/>
              </a:rPr>
              <a:t>at</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a:t>
            </a:r>
            <a:endParaRPr sz="1000">
              <a:latin typeface="Verdana"/>
              <a:cs typeface="Verdana"/>
            </a:endParaRPr>
          </a:p>
        </p:txBody>
      </p:sp>
      <p:sp>
        <p:nvSpPr>
          <p:cNvPr id="32" name="object 32"/>
          <p:cNvSpPr/>
          <p:nvPr/>
        </p:nvSpPr>
        <p:spPr>
          <a:xfrm>
            <a:off x="7519417" y="2442162"/>
            <a:ext cx="1259205" cy="524510"/>
          </a:xfrm>
          <a:custGeom>
            <a:avLst/>
            <a:gdLst/>
            <a:ahLst/>
            <a:cxnLst/>
            <a:rect l="l" t="t" r="r" b="b"/>
            <a:pathLst>
              <a:path w="1259204"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33" name="object 33"/>
          <p:cNvSpPr/>
          <p:nvPr/>
        </p:nvSpPr>
        <p:spPr>
          <a:xfrm>
            <a:off x="7519417" y="2442162"/>
            <a:ext cx="1259205" cy="524510"/>
          </a:xfrm>
          <a:custGeom>
            <a:avLst/>
            <a:gdLst/>
            <a:ahLst/>
            <a:cxnLst/>
            <a:rect l="l" t="t" r="r" b="b"/>
            <a:pathLst>
              <a:path w="1259204"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34" name="object 34"/>
          <p:cNvSpPr txBox="1"/>
          <p:nvPr/>
        </p:nvSpPr>
        <p:spPr>
          <a:xfrm>
            <a:off x="7734293" y="2603722"/>
            <a:ext cx="69723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Evaluation</a:t>
            </a:r>
            <a:endParaRPr sz="1200">
              <a:latin typeface="Calibri"/>
              <a:cs typeface="Calibri"/>
            </a:endParaRPr>
          </a:p>
        </p:txBody>
      </p:sp>
      <p:sp>
        <p:nvSpPr>
          <p:cNvPr id="35" name="object 35"/>
          <p:cNvSpPr/>
          <p:nvPr/>
        </p:nvSpPr>
        <p:spPr>
          <a:xfrm>
            <a:off x="8854440" y="2704290"/>
            <a:ext cx="1332230" cy="2481580"/>
          </a:xfrm>
          <a:custGeom>
            <a:avLst/>
            <a:gdLst/>
            <a:ahLst/>
            <a:cxnLst/>
            <a:rect l="l" t="t" r="r" b="b"/>
            <a:pathLst>
              <a:path w="1332229" h="2481579">
                <a:moveTo>
                  <a:pt x="0" y="0"/>
                </a:moveTo>
                <a:lnTo>
                  <a:pt x="1331976" y="0"/>
                </a:lnTo>
                <a:lnTo>
                  <a:pt x="1331976" y="2481072"/>
                </a:lnTo>
                <a:lnTo>
                  <a:pt x="0" y="2481072"/>
                </a:lnTo>
                <a:lnTo>
                  <a:pt x="0" y="0"/>
                </a:lnTo>
                <a:close/>
              </a:path>
            </a:pathLst>
          </a:custGeom>
          <a:solidFill>
            <a:srgbClr val="FFEDC9">
              <a:alpha val="63136"/>
            </a:srgbClr>
          </a:solidFill>
        </p:spPr>
        <p:txBody>
          <a:bodyPr wrap="square" lIns="0" tIns="0" rIns="0" bIns="0" rtlCol="0"/>
          <a:lstStyle/>
          <a:p>
            <a:endParaRPr/>
          </a:p>
        </p:txBody>
      </p:sp>
      <p:sp>
        <p:nvSpPr>
          <p:cNvPr id="36" name="object 36"/>
          <p:cNvSpPr/>
          <p:nvPr/>
        </p:nvSpPr>
        <p:spPr>
          <a:xfrm>
            <a:off x="8854440" y="2704290"/>
            <a:ext cx="1332230" cy="2481580"/>
          </a:xfrm>
          <a:custGeom>
            <a:avLst/>
            <a:gdLst/>
            <a:ahLst/>
            <a:cxnLst/>
            <a:rect l="l" t="t" r="r" b="b"/>
            <a:pathLst>
              <a:path w="1332229" h="2481579">
                <a:moveTo>
                  <a:pt x="0" y="0"/>
                </a:moveTo>
                <a:lnTo>
                  <a:pt x="1331976" y="0"/>
                </a:lnTo>
                <a:lnTo>
                  <a:pt x="1331976" y="2481072"/>
                </a:lnTo>
                <a:lnTo>
                  <a:pt x="0" y="2481072"/>
                </a:lnTo>
                <a:lnTo>
                  <a:pt x="0" y="0"/>
                </a:lnTo>
                <a:close/>
              </a:path>
            </a:pathLst>
          </a:custGeom>
          <a:ln w="12191">
            <a:solidFill>
              <a:srgbClr val="000000"/>
            </a:solidFill>
          </a:ln>
        </p:spPr>
        <p:txBody>
          <a:bodyPr wrap="square" lIns="0" tIns="0" rIns="0" bIns="0" rtlCol="0"/>
          <a:lstStyle/>
          <a:p>
            <a:endParaRPr/>
          </a:p>
        </p:txBody>
      </p:sp>
      <p:sp>
        <p:nvSpPr>
          <p:cNvPr id="37" name="object 37"/>
          <p:cNvSpPr txBox="1"/>
          <p:nvPr/>
        </p:nvSpPr>
        <p:spPr>
          <a:xfrm>
            <a:off x="8972235" y="3351189"/>
            <a:ext cx="1087755" cy="1537970"/>
          </a:xfrm>
          <a:prstGeom prst="rect">
            <a:avLst/>
          </a:prstGeom>
        </p:spPr>
        <p:txBody>
          <a:bodyPr vert="horz" wrap="square" lIns="0" tIns="0" rIns="0" bIns="0" rtlCol="0">
            <a:spAutoFit/>
          </a:bodyPr>
          <a:lstStyle/>
          <a:p>
            <a:pPr marL="104139" marR="179070" indent="-91440">
              <a:buClr>
                <a:srgbClr val="C00000"/>
              </a:buClr>
              <a:buFont typeface="Wingdings"/>
              <a:buChar char=""/>
              <a:tabLst>
                <a:tab pos="104775" algn="l"/>
              </a:tabLst>
            </a:pPr>
            <a:r>
              <a:rPr sz="1000" spc="-10" dirty="0">
                <a:solidFill>
                  <a:srgbClr val="313131"/>
                </a:solidFill>
                <a:latin typeface="Verdana"/>
                <a:cs typeface="Verdana"/>
              </a:rPr>
              <a:t>Model  co</a:t>
            </a:r>
            <a:r>
              <a:rPr sz="1000" spc="-5" dirty="0">
                <a:solidFill>
                  <a:srgbClr val="313131"/>
                </a:solidFill>
                <a:latin typeface="Verdana"/>
                <a:cs typeface="Verdana"/>
              </a:rPr>
              <a:t>mp</a:t>
            </a:r>
            <a:r>
              <a:rPr sz="1000" spc="-10" dirty="0">
                <a:solidFill>
                  <a:srgbClr val="313131"/>
                </a:solidFill>
                <a:latin typeface="Verdana"/>
                <a:cs typeface="Verdana"/>
              </a:rPr>
              <a:t>r</a:t>
            </a:r>
            <a:r>
              <a:rPr sz="1000" spc="-15" dirty="0">
                <a:solidFill>
                  <a:srgbClr val="313131"/>
                </a:solidFill>
                <a:latin typeface="Verdana"/>
                <a:cs typeface="Verdana"/>
              </a:rPr>
              <a:t>e</a:t>
            </a:r>
            <a:r>
              <a:rPr sz="1000" spc="-10" dirty="0">
                <a:solidFill>
                  <a:srgbClr val="313131"/>
                </a:solidFill>
                <a:latin typeface="Verdana"/>
                <a:cs typeface="Verdana"/>
              </a:rPr>
              <a:t>ss</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a:t>
            </a:r>
            <a:endParaRPr sz="1000">
              <a:latin typeface="Verdana"/>
              <a:cs typeface="Verdana"/>
            </a:endParaRPr>
          </a:p>
          <a:p>
            <a:pPr marL="104139" marR="317500" indent="-91440">
              <a:spcBef>
                <a:spcPts val="600"/>
              </a:spcBef>
              <a:buClr>
                <a:srgbClr val="C00000"/>
              </a:buClr>
              <a:buFont typeface="Wingdings"/>
              <a:buChar char=""/>
              <a:tabLst>
                <a:tab pos="104775" algn="l"/>
              </a:tabLst>
            </a:pPr>
            <a:r>
              <a:rPr sz="1000" spc="-10" dirty="0">
                <a:solidFill>
                  <a:srgbClr val="313131"/>
                </a:solidFill>
                <a:latin typeface="Verdana"/>
                <a:cs typeface="Verdana"/>
              </a:rPr>
              <a:t>Model  v</a:t>
            </a:r>
            <a:r>
              <a:rPr sz="1000" spc="-15" dirty="0">
                <a:solidFill>
                  <a:srgbClr val="313131"/>
                </a:solidFill>
                <a:latin typeface="Verdana"/>
                <a:cs typeface="Verdana"/>
              </a:rPr>
              <a:t>e</a:t>
            </a:r>
            <a:r>
              <a:rPr sz="1000" spc="-10" dirty="0">
                <a:solidFill>
                  <a:srgbClr val="313131"/>
                </a:solidFill>
                <a:latin typeface="Verdana"/>
                <a:cs typeface="Verdana"/>
              </a:rPr>
              <a:t>rs</a:t>
            </a:r>
            <a:r>
              <a:rPr sz="1000" dirty="0">
                <a:solidFill>
                  <a:srgbClr val="313131"/>
                </a:solidFill>
                <a:latin typeface="Verdana"/>
                <a:cs typeface="Verdana"/>
              </a:rPr>
              <a:t>i</a:t>
            </a:r>
            <a:r>
              <a:rPr sz="1000" spc="-10" dirty="0">
                <a:solidFill>
                  <a:srgbClr val="313131"/>
                </a:solidFill>
                <a:latin typeface="Verdana"/>
                <a:cs typeface="Verdana"/>
              </a:rPr>
              <a:t>o</a:t>
            </a:r>
            <a:r>
              <a:rPr sz="1000" dirty="0">
                <a:solidFill>
                  <a:srgbClr val="313131"/>
                </a:solidFill>
                <a:latin typeface="Verdana"/>
                <a:cs typeface="Verdana"/>
              </a:rPr>
              <a:t>nin</a:t>
            </a:r>
            <a:r>
              <a:rPr sz="1000" spc="-5" dirty="0">
                <a:solidFill>
                  <a:srgbClr val="313131"/>
                </a:solidFill>
                <a:latin typeface="Verdana"/>
                <a:cs typeface="Verdana"/>
              </a:rPr>
              <a:t>g</a:t>
            </a:r>
            <a:endParaRPr sz="1000">
              <a:latin typeface="Verdana"/>
              <a:cs typeface="Verdana"/>
            </a:endParaRPr>
          </a:p>
          <a:p>
            <a:pPr marL="104139" marR="280670" indent="-91440">
              <a:spcBef>
                <a:spcPts val="600"/>
              </a:spcBef>
              <a:buClr>
                <a:srgbClr val="C00000"/>
              </a:buClr>
              <a:buFont typeface="Wingdings"/>
              <a:buChar char=""/>
              <a:tabLst>
                <a:tab pos="104775" algn="l"/>
              </a:tabLst>
            </a:pPr>
            <a:r>
              <a:rPr sz="1000" spc="-10" dirty="0">
                <a:solidFill>
                  <a:srgbClr val="313131"/>
                </a:solidFill>
                <a:latin typeface="Verdana"/>
                <a:cs typeface="Verdana"/>
              </a:rPr>
              <a:t>Process  </a:t>
            </a:r>
            <a:r>
              <a:rPr sz="1000" dirty="0">
                <a:solidFill>
                  <a:srgbClr val="313131"/>
                </a:solidFill>
                <a:latin typeface="Verdana"/>
                <a:cs typeface="Verdana"/>
              </a:rPr>
              <a:t>in</a:t>
            </a:r>
            <a:r>
              <a:rPr sz="1000" spc="-5" dirty="0">
                <a:solidFill>
                  <a:srgbClr val="313131"/>
                </a:solidFill>
                <a:latin typeface="Verdana"/>
                <a:cs typeface="Verdana"/>
              </a:rPr>
              <a:t>t</a:t>
            </a:r>
            <a:r>
              <a:rPr sz="1000" spc="-15" dirty="0">
                <a:solidFill>
                  <a:srgbClr val="313131"/>
                </a:solidFill>
                <a:latin typeface="Verdana"/>
                <a:cs typeface="Verdana"/>
              </a:rPr>
              <a:t>e</a:t>
            </a:r>
            <a:r>
              <a:rPr sz="1000" spc="-5" dirty="0">
                <a:solidFill>
                  <a:srgbClr val="313131"/>
                </a:solidFill>
                <a:latin typeface="Verdana"/>
                <a:cs typeface="Verdana"/>
              </a:rPr>
              <a:t>g</a:t>
            </a:r>
            <a:r>
              <a:rPr sz="1000" spc="-10" dirty="0">
                <a:solidFill>
                  <a:srgbClr val="313131"/>
                </a:solidFill>
                <a:latin typeface="Verdana"/>
                <a:cs typeface="Verdana"/>
              </a:rPr>
              <a:t>r</a:t>
            </a:r>
            <a:r>
              <a:rPr sz="1000" spc="-5" dirty="0">
                <a:solidFill>
                  <a:srgbClr val="313131"/>
                </a:solidFill>
                <a:latin typeface="Verdana"/>
                <a:cs typeface="Verdana"/>
              </a:rPr>
              <a:t>at</a:t>
            </a:r>
            <a:r>
              <a:rPr sz="1000" dirty="0">
                <a:solidFill>
                  <a:srgbClr val="313131"/>
                </a:solidFill>
                <a:latin typeface="Verdana"/>
                <a:cs typeface="Verdana"/>
              </a:rPr>
              <a:t>i</a:t>
            </a:r>
            <a:r>
              <a:rPr sz="1000" spc="-10" dirty="0">
                <a:solidFill>
                  <a:srgbClr val="313131"/>
                </a:solidFill>
                <a:latin typeface="Verdana"/>
                <a:cs typeface="Verdana"/>
              </a:rPr>
              <a:t>o</a:t>
            </a:r>
            <a:r>
              <a:rPr sz="1000" spc="-5" dirty="0">
                <a:solidFill>
                  <a:srgbClr val="313131"/>
                </a:solidFill>
                <a:latin typeface="Verdana"/>
                <a:cs typeface="Verdana"/>
              </a:rPr>
              <a:t>n</a:t>
            </a:r>
            <a:endParaRPr sz="1000">
              <a:latin typeface="Verdana"/>
              <a:cs typeface="Verdana"/>
            </a:endParaRPr>
          </a:p>
          <a:p>
            <a:pPr marL="104139" indent="-91440">
              <a:spcBef>
                <a:spcPts val="600"/>
              </a:spcBef>
              <a:buClr>
                <a:srgbClr val="C00000"/>
              </a:buClr>
              <a:buFont typeface="Wingdings"/>
              <a:buChar char=""/>
              <a:tabLst>
                <a:tab pos="104775" algn="l"/>
              </a:tabLst>
            </a:pPr>
            <a:r>
              <a:rPr sz="1000" spc="-5" dirty="0">
                <a:solidFill>
                  <a:srgbClr val="313131"/>
                </a:solidFill>
                <a:latin typeface="Verdana"/>
                <a:cs typeface="Verdana"/>
              </a:rPr>
              <a:t>Monitoring</a:t>
            </a:r>
            <a:endParaRPr sz="1000">
              <a:latin typeface="Verdana"/>
              <a:cs typeface="Verdana"/>
            </a:endParaRPr>
          </a:p>
          <a:p>
            <a:pPr marL="104139" indent="-91440">
              <a:spcBef>
                <a:spcPts val="600"/>
              </a:spcBef>
              <a:buClr>
                <a:srgbClr val="C00000"/>
              </a:buClr>
              <a:buFont typeface="Wingdings"/>
              <a:buChar char=""/>
              <a:tabLst>
                <a:tab pos="104775" algn="l"/>
              </a:tabLst>
            </a:pPr>
            <a:r>
              <a:rPr sz="1000" dirty="0">
                <a:solidFill>
                  <a:srgbClr val="313131"/>
                </a:solidFill>
                <a:latin typeface="Verdana"/>
                <a:cs typeface="Verdana"/>
              </a:rPr>
              <a:t>Online</a:t>
            </a:r>
            <a:r>
              <a:rPr sz="1000" spc="-60" dirty="0">
                <a:solidFill>
                  <a:srgbClr val="313131"/>
                </a:solidFill>
                <a:latin typeface="Verdana"/>
                <a:cs typeface="Verdana"/>
              </a:rPr>
              <a:t> </a:t>
            </a:r>
            <a:r>
              <a:rPr sz="1000" spc="-5" dirty="0">
                <a:solidFill>
                  <a:srgbClr val="313131"/>
                </a:solidFill>
                <a:latin typeface="Verdana"/>
                <a:cs typeface="Verdana"/>
              </a:rPr>
              <a:t>learning</a:t>
            </a:r>
            <a:endParaRPr sz="1000">
              <a:latin typeface="Verdana"/>
              <a:cs typeface="Verdana"/>
            </a:endParaRPr>
          </a:p>
        </p:txBody>
      </p:sp>
      <p:sp>
        <p:nvSpPr>
          <p:cNvPr id="38" name="object 38"/>
          <p:cNvSpPr/>
          <p:nvPr/>
        </p:nvSpPr>
        <p:spPr>
          <a:xfrm>
            <a:off x="8891018" y="2442162"/>
            <a:ext cx="1259205" cy="524510"/>
          </a:xfrm>
          <a:custGeom>
            <a:avLst/>
            <a:gdLst/>
            <a:ahLst/>
            <a:cxnLst/>
            <a:rect l="l" t="t" r="r" b="b"/>
            <a:pathLst>
              <a:path w="1259204" h="524510">
                <a:moveTo>
                  <a:pt x="996696" y="0"/>
                </a:moveTo>
                <a:lnTo>
                  <a:pt x="0" y="0"/>
                </a:lnTo>
                <a:lnTo>
                  <a:pt x="0" y="524256"/>
                </a:lnTo>
                <a:lnTo>
                  <a:pt x="996696" y="524256"/>
                </a:lnTo>
                <a:lnTo>
                  <a:pt x="1258824" y="262128"/>
                </a:lnTo>
                <a:lnTo>
                  <a:pt x="996696" y="0"/>
                </a:lnTo>
                <a:close/>
              </a:path>
            </a:pathLst>
          </a:custGeom>
          <a:solidFill>
            <a:srgbClr val="DD630B"/>
          </a:solidFill>
        </p:spPr>
        <p:txBody>
          <a:bodyPr wrap="square" lIns="0" tIns="0" rIns="0" bIns="0" rtlCol="0"/>
          <a:lstStyle/>
          <a:p>
            <a:endParaRPr/>
          </a:p>
        </p:txBody>
      </p:sp>
      <p:sp>
        <p:nvSpPr>
          <p:cNvPr id="39" name="object 39"/>
          <p:cNvSpPr/>
          <p:nvPr/>
        </p:nvSpPr>
        <p:spPr>
          <a:xfrm>
            <a:off x="8891018" y="2442162"/>
            <a:ext cx="1259205" cy="524510"/>
          </a:xfrm>
          <a:custGeom>
            <a:avLst/>
            <a:gdLst/>
            <a:ahLst/>
            <a:cxnLst/>
            <a:rect l="l" t="t" r="r" b="b"/>
            <a:pathLst>
              <a:path w="1259204" h="524510">
                <a:moveTo>
                  <a:pt x="0" y="0"/>
                </a:moveTo>
                <a:lnTo>
                  <a:pt x="996696" y="0"/>
                </a:lnTo>
                <a:lnTo>
                  <a:pt x="1258824" y="262128"/>
                </a:lnTo>
                <a:lnTo>
                  <a:pt x="996696" y="524256"/>
                </a:lnTo>
                <a:lnTo>
                  <a:pt x="0" y="524256"/>
                </a:lnTo>
                <a:lnTo>
                  <a:pt x="0" y="0"/>
                </a:lnTo>
                <a:close/>
              </a:path>
            </a:pathLst>
          </a:custGeom>
          <a:ln w="12192">
            <a:solidFill>
              <a:srgbClr val="787878"/>
            </a:solidFill>
          </a:ln>
        </p:spPr>
        <p:txBody>
          <a:bodyPr wrap="square" lIns="0" tIns="0" rIns="0" bIns="0" rtlCol="0"/>
          <a:lstStyle/>
          <a:p>
            <a:endParaRPr/>
          </a:p>
        </p:txBody>
      </p:sp>
      <p:sp>
        <p:nvSpPr>
          <p:cNvPr id="40" name="object 40"/>
          <p:cNvSpPr txBox="1"/>
          <p:nvPr/>
        </p:nvSpPr>
        <p:spPr>
          <a:xfrm>
            <a:off x="9050632" y="2603722"/>
            <a:ext cx="807085"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Deployment</a:t>
            </a:r>
            <a:endParaRPr sz="1200">
              <a:latin typeface="Calibri"/>
              <a:cs typeface="Calibri"/>
            </a:endParaRPr>
          </a:p>
        </p:txBody>
      </p:sp>
      <p:sp>
        <p:nvSpPr>
          <p:cNvPr id="41" name="object 41"/>
          <p:cNvSpPr/>
          <p:nvPr/>
        </p:nvSpPr>
        <p:spPr>
          <a:xfrm>
            <a:off x="2710433" y="2089356"/>
            <a:ext cx="970280" cy="342900"/>
          </a:xfrm>
          <a:custGeom>
            <a:avLst/>
            <a:gdLst/>
            <a:ahLst/>
            <a:cxnLst/>
            <a:rect l="l" t="t" r="r" b="b"/>
            <a:pathLst>
              <a:path w="970280"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2" name="object 42"/>
          <p:cNvSpPr/>
          <p:nvPr/>
        </p:nvSpPr>
        <p:spPr>
          <a:xfrm>
            <a:off x="3585887" y="2211757"/>
            <a:ext cx="173355" cy="213360"/>
          </a:xfrm>
          <a:custGeom>
            <a:avLst/>
            <a:gdLst/>
            <a:ahLst/>
            <a:cxnLst/>
            <a:rect l="l" t="t" r="r" b="b"/>
            <a:pathLst>
              <a:path w="173355"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3" name="object 43"/>
          <p:cNvSpPr/>
          <p:nvPr/>
        </p:nvSpPr>
        <p:spPr>
          <a:xfrm>
            <a:off x="4144517" y="2089356"/>
            <a:ext cx="970280" cy="342900"/>
          </a:xfrm>
          <a:custGeom>
            <a:avLst/>
            <a:gdLst/>
            <a:ahLst/>
            <a:cxnLst/>
            <a:rect l="l" t="t" r="r" b="b"/>
            <a:pathLst>
              <a:path w="970279"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4" name="object 44"/>
          <p:cNvSpPr/>
          <p:nvPr/>
        </p:nvSpPr>
        <p:spPr>
          <a:xfrm>
            <a:off x="5019971" y="2211757"/>
            <a:ext cx="173355" cy="213360"/>
          </a:xfrm>
          <a:custGeom>
            <a:avLst/>
            <a:gdLst/>
            <a:ahLst/>
            <a:cxnLst/>
            <a:rect l="l" t="t" r="r" b="b"/>
            <a:pathLst>
              <a:path w="173354"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5" name="object 45"/>
          <p:cNvSpPr/>
          <p:nvPr/>
        </p:nvSpPr>
        <p:spPr>
          <a:xfrm>
            <a:off x="5535929" y="2098500"/>
            <a:ext cx="970280" cy="342900"/>
          </a:xfrm>
          <a:custGeom>
            <a:avLst/>
            <a:gdLst/>
            <a:ahLst/>
            <a:cxnLst/>
            <a:rect l="l" t="t" r="r" b="b"/>
            <a:pathLst>
              <a:path w="970279"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6" name="object 46"/>
          <p:cNvSpPr/>
          <p:nvPr/>
        </p:nvSpPr>
        <p:spPr>
          <a:xfrm>
            <a:off x="6411383" y="2220901"/>
            <a:ext cx="173355" cy="213360"/>
          </a:xfrm>
          <a:custGeom>
            <a:avLst/>
            <a:gdLst/>
            <a:ahLst/>
            <a:cxnLst/>
            <a:rect l="l" t="t" r="r" b="b"/>
            <a:pathLst>
              <a:path w="173354"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7" name="object 47"/>
          <p:cNvSpPr/>
          <p:nvPr/>
        </p:nvSpPr>
        <p:spPr>
          <a:xfrm>
            <a:off x="8321802" y="2106121"/>
            <a:ext cx="970280" cy="342900"/>
          </a:xfrm>
          <a:custGeom>
            <a:avLst/>
            <a:gdLst/>
            <a:ahLst/>
            <a:cxnLst/>
            <a:rect l="l" t="t" r="r" b="b"/>
            <a:pathLst>
              <a:path w="970279" h="342900">
                <a:moveTo>
                  <a:pt x="0" y="342900"/>
                </a:moveTo>
                <a:lnTo>
                  <a:pt x="13272" y="274726"/>
                </a:lnTo>
                <a:lnTo>
                  <a:pt x="50619" y="208991"/>
                </a:lnTo>
                <a:lnTo>
                  <a:pt x="77163" y="177800"/>
                </a:lnTo>
                <a:lnTo>
                  <a:pt x="108338" y="148132"/>
                </a:lnTo>
                <a:lnTo>
                  <a:pt x="143679" y="120294"/>
                </a:lnTo>
                <a:lnTo>
                  <a:pt x="182724" y="94589"/>
                </a:lnTo>
                <a:lnTo>
                  <a:pt x="225010" y="71323"/>
                </a:lnTo>
                <a:lnTo>
                  <a:pt x="270075" y="50800"/>
                </a:lnTo>
                <a:lnTo>
                  <a:pt x="317454" y="33324"/>
                </a:lnTo>
                <a:lnTo>
                  <a:pt x="366686" y="19202"/>
                </a:lnTo>
                <a:lnTo>
                  <a:pt x="417307" y="8737"/>
                </a:lnTo>
                <a:lnTo>
                  <a:pt x="468854" y="2235"/>
                </a:lnTo>
                <a:lnTo>
                  <a:pt x="520865" y="0"/>
                </a:lnTo>
                <a:lnTo>
                  <a:pt x="573834" y="2266"/>
                </a:lnTo>
                <a:lnTo>
                  <a:pt x="626313" y="8855"/>
                </a:lnTo>
                <a:lnTo>
                  <a:pt x="677815" y="19451"/>
                </a:lnTo>
                <a:lnTo>
                  <a:pt x="727848" y="33740"/>
                </a:lnTo>
                <a:lnTo>
                  <a:pt x="775925" y="51408"/>
                </a:lnTo>
                <a:lnTo>
                  <a:pt x="821556" y="72137"/>
                </a:lnTo>
                <a:lnTo>
                  <a:pt x="864252" y="95615"/>
                </a:lnTo>
                <a:lnTo>
                  <a:pt x="903523" y="121526"/>
                </a:lnTo>
                <a:lnTo>
                  <a:pt x="938880" y="149555"/>
                </a:lnTo>
                <a:lnTo>
                  <a:pt x="969835" y="179387"/>
                </a:lnTo>
              </a:path>
            </a:pathLst>
          </a:custGeom>
          <a:ln w="38100">
            <a:solidFill>
              <a:srgbClr val="6D6D6D"/>
            </a:solidFill>
          </a:ln>
        </p:spPr>
        <p:txBody>
          <a:bodyPr wrap="square" lIns="0" tIns="0" rIns="0" bIns="0" rtlCol="0"/>
          <a:lstStyle/>
          <a:p>
            <a:endParaRPr/>
          </a:p>
        </p:txBody>
      </p:sp>
      <p:sp>
        <p:nvSpPr>
          <p:cNvPr id="48" name="object 48"/>
          <p:cNvSpPr/>
          <p:nvPr/>
        </p:nvSpPr>
        <p:spPr>
          <a:xfrm>
            <a:off x="9197255" y="2228521"/>
            <a:ext cx="173355" cy="213360"/>
          </a:xfrm>
          <a:custGeom>
            <a:avLst/>
            <a:gdLst/>
            <a:ahLst/>
            <a:cxnLst/>
            <a:rect l="l" t="t" r="r" b="b"/>
            <a:pathLst>
              <a:path w="173354" h="213360">
                <a:moveTo>
                  <a:pt x="172986" y="0"/>
                </a:moveTo>
                <a:lnTo>
                  <a:pt x="0" y="79781"/>
                </a:lnTo>
                <a:lnTo>
                  <a:pt x="166281" y="212877"/>
                </a:lnTo>
                <a:lnTo>
                  <a:pt x="172986" y="0"/>
                </a:lnTo>
                <a:close/>
              </a:path>
            </a:pathLst>
          </a:custGeom>
          <a:solidFill>
            <a:srgbClr val="6D6D6D"/>
          </a:solidFill>
        </p:spPr>
        <p:txBody>
          <a:bodyPr wrap="square" lIns="0" tIns="0" rIns="0" bIns="0" rtlCol="0"/>
          <a:lstStyle/>
          <a:p>
            <a:endParaRPr/>
          </a:p>
        </p:txBody>
      </p:sp>
      <p:sp>
        <p:nvSpPr>
          <p:cNvPr id="49" name="object 49"/>
          <p:cNvSpPr/>
          <p:nvPr/>
        </p:nvSpPr>
        <p:spPr>
          <a:xfrm>
            <a:off x="6711398" y="1825326"/>
            <a:ext cx="1257935" cy="581025"/>
          </a:xfrm>
          <a:custGeom>
            <a:avLst/>
            <a:gdLst/>
            <a:ahLst/>
            <a:cxnLst/>
            <a:rect l="l" t="t" r="r" b="b"/>
            <a:pathLst>
              <a:path w="1257935" h="581025">
                <a:moveTo>
                  <a:pt x="1257477" y="581025"/>
                </a:moveTo>
                <a:lnTo>
                  <a:pt x="1255313" y="539554"/>
                </a:lnTo>
                <a:lnTo>
                  <a:pt x="1248961" y="498272"/>
                </a:lnTo>
                <a:lnTo>
                  <a:pt x="1238629" y="457366"/>
                </a:lnTo>
                <a:lnTo>
                  <a:pt x="1224527" y="417025"/>
                </a:lnTo>
                <a:lnTo>
                  <a:pt x="1206866" y="377437"/>
                </a:lnTo>
                <a:lnTo>
                  <a:pt x="1185853" y="338790"/>
                </a:lnTo>
                <a:lnTo>
                  <a:pt x="1161699" y="301272"/>
                </a:lnTo>
                <a:lnTo>
                  <a:pt x="1134613" y="265071"/>
                </a:lnTo>
                <a:lnTo>
                  <a:pt x="1104805" y="230377"/>
                </a:lnTo>
                <a:lnTo>
                  <a:pt x="1072483" y="197376"/>
                </a:lnTo>
                <a:lnTo>
                  <a:pt x="1037858" y="166258"/>
                </a:lnTo>
                <a:lnTo>
                  <a:pt x="1001139" y="137209"/>
                </a:lnTo>
                <a:lnTo>
                  <a:pt x="962535" y="110420"/>
                </a:lnTo>
                <a:lnTo>
                  <a:pt x="922256" y="86077"/>
                </a:lnTo>
                <a:lnTo>
                  <a:pt x="880510" y="64370"/>
                </a:lnTo>
                <a:lnTo>
                  <a:pt x="837509" y="45485"/>
                </a:lnTo>
                <a:lnTo>
                  <a:pt x="793460" y="29612"/>
                </a:lnTo>
                <a:lnTo>
                  <a:pt x="748574" y="16939"/>
                </a:lnTo>
                <a:lnTo>
                  <a:pt x="703059" y="7654"/>
                </a:lnTo>
                <a:lnTo>
                  <a:pt x="657126" y="1944"/>
                </a:lnTo>
                <a:lnTo>
                  <a:pt x="610984" y="0"/>
                </a:lnTo>
                <a:lnTo>
                  <a:pt x="562416" y="2124"/>
                </a:lnTo>
                <a:lnTo>
                  <a:pt x="514093" y="8355"/>
                </a:lnTo>
                <a:lnTo>
                  <a:pt x="466258" y="18474"/>
                </a:lnTo>
                <a:lnTo>
                  <a:pt x="419155" y="32265"/>
                </a:lnTo>
                <a:lnTo>
                  <a:pt x="373030" y="49511"/>
                </a:lnTo>
                <a:lnTo>
                  <a:pt x="328127" y="69997"/>
                </a:lnTo>
                <a:lnTo>
                  <a:pt x="284688" y="93504"/>
                </a:lnTo>
                <a:lnTo>
                  <a:pt x="242960" y="119818"/>
                </a:lnTo>
                <a:lnTo>
                  <a:pt x="203186" y="148720"/>
                </a:lnTo>
                <a:lnTo>
                  <a:pt x="165610" y="179995"/>
                </a:lnTo>
                <a:lnTo>
                  <a:pt x="130477" y="213425"/>
                </a:lnTo>
                <a:lnTo>
                  <a:pt x="98030" y="248795"/>
                </a:lnTo>
                <a:lnTo>
                  <a:pt x="68515" y="285887"/>
                </a:lnTo>
                <a:lnTo>
                  <a:pt x="42176" y="324485"/>
                </a:lnTo>
                <a:lnTo>
                  <a:pt x="19256" y="364373"/>
                </a:lnTo>
                <a:lnTo>
                  <a:pt x="0" y="405333"/>
                </a:lnTo>
              </a:path>
            </a:pathLst>
          </a:custGeom>
          <a:ln w="38100">
            <a:solidFill>
              <a:srgbClr val="6D6D6D"/>
            </a:solidFill>
          </a:ln>
        </p:spPr>
        <p:txBody>
          <a:bodyPr wrap="square" lIns="0" tIns="0" rIns="0" bIns="0" rtlCol="0"/>
          <a:lstStyle/>
          <a:p>
            <a:endParaRPr/>
          </a:p>
        </p:txBody>
      </p:sp>
      <p:sp>
        <p:nvSpPr>
          <p:cNvPr id="50" name="object 50"/>
          <p:cNvSpPr/>
          <p:nvPr/>
        </p:nvSpPr>
        <p:spPr>
          <a:xfrm>
            <a:off x="6622074" y="2192654"/>
            <a:ext cx="186690" cy="206375"/>
          </a:xfrm>
          <a:custGeom>
            <a:avLst/>
            <a:gdLst/>
            <a:ahLst/>
            <a:cxnLst/>
            <a:rect l="l" t="t" r="r" b="b"/>
            <a:pathLst>
              <a:path w="186689" h="206375">
                <a:moveTo>
                  <a:pt x="0" y="0"/>
                </a:moveTo>
                <a:lnTo>
                  <a:pt x="53809" y="206082"/>
                </a:lnTo>
                <a:lnTo>
                  <a:pt x="186385" y="39382"/>
                </a:lnTo>
                <a:lnTo>
                  <a:pt x="0" y="0"/>
                </a:lnTo>
                <a:close/>
              </a:path>
            </a:pathLst>
          </a:custGeom>
          <a:solidFill>
            <a:srgbClr val="6D6D6D"/>
          </a:solidFill>
        </p:spPr>
        <p:txBody>
          <a:bodyPr wrap="square" lIns="0" tIns="0" rIns="0" bIns="0" rtlCol="0"/>
          <a:lstStyle/>
          <a:p>
            <a:endParaRPr/>
          </a:p>
        </p:txBody>
      </p:sp>
      <p:sp>
        <p:nvSpPr>
          <p:cNvPr id="51" name="object 51"/>
          <p:cNvSpPr/>
          <p:nvPr/>
        </p:nvSpPr>
        <p:spPr>
          <a:xfrm>
            <a:off x="5412485" y="1560574"/>
            <a:ext cx="2711450" cy="883919"/>
          </a:xfrm>
          <a:custGeom>
            <a:avLst/>
            <a:gdLst/>
            <a:ahLst/>
            <a:cxnLst/>
            <a:rect l="l" t="t" r="r" b="b"/>
            <a:pathLst>
              <a:path w="2711450" h="883919">
                <a:moveTo>
                  <a:pt x="0" y="883526"/>
                </a:moveTo>
                <a:lnTo>
                  <a:pt x="5600" y="813837"/>
                </a:lnTo>
                <a:lnTo>
                  <a:pt x="22001" y="744535"/>
                </a:lnTo>
                <a:lnTo>
                  <a:pt x="48602" y="676006"/>
                </a:lnTo>
                <a:lnTo>
                  <a:pt x="84805" y="608637"/>
                </a:lnTo>
                <a:lnTo>
                  <a:pt x="106318" y="575508"/>
                </a:lnTo>
                <a:lnTo>
                  <a:pt x="130007" y="542813"/>
                </a:lnTo>
                <a:lnTo>
                  <a:pt x="155796" y="510602"/>
                </a:lnTo>
                <a:lnTo>
                  <a:pt x="183611" y="478922"/>
                </a:lnTo>
                <a:lnTo>
                  <a:pt x="213375" y="447822"/>
                </a:lnTo>
                <a:lnTo>
                  <a:pt x="245014" y="417350"/>
                </a:lnTo>
                <a:lnTo>
                  <a:pt x="278454" y="387554"/>
                </a:lnTo>
                <a:lnTo>
                  <a:pt x="313619" y="358483"/>
                </a:lnTo>
                <a:lnTo>
                  <a:pt x="350433" y="330184"/>
                </a:lnTo>
                <a:lnTo>
                  <a:pt x="388823" y="302707"/>
                </a:lnTo>
                <a:lnTo>
                  <a:pt x="428713" y="276099"/>
                </a:lnTo>
                <a:lnTo>
                  <a:pt x="470029" y="250409"/>
                </a:lnTo>
                <a:lnTo>
                  <a:pt x="512694" y="225685"/>
                </a:lnTo>
                <a:lnTo>
                  <a:pt x="556634" y="201976"/>
                </a:lnTo>
                <a:lnTo>
                  <a:pt x="601775" y="179329"/>
                </a:lnTo>
                <a:lnTo>
                  <a:pt x="648040" y="157793"/>
                </a:lnTo>
                <a:lnTo>
                  <a:pt x="695356" y="137417"/>
                </a:lnTo>
                <a:lnTo>
                  <a:pt x="743647" y="118248"/>
                </a:lnTo>
                <a:lnTo>
                  <a:pt x="792837" y="100335"/>
                </a:lnTo>
                <a:lnTo>
                  <a:pt x="842853" y="83727"/>
                </a:lnTo>
                <a:lnTo>
                  <a:pt x="893619" y="68471"/>
                </a:lnTo>
                <a:lnTo>
                  <a:pt x="945060" y="54615"/>
                </a:lnTo>
                <a:lnTo>
                  <a:pt x="997102" y="42209"/>
                </a:lnTo>
                <a:lnTo>
                  <a:pt x="1049668" y="31301"/>
                </a:lnTo>
                <a:lnTo>
                  <a:pt x="1102684" y="21938"/>
                </a:lnTo>
                <a:lnTo>
                  <a:pt x="1156076" y="14169"/>
                </a:lnTo>
                <a:lnTo>
                  <a:pt x="1209767" y="8042"/>
                </a:lnTo>
                <a:lnTo>
                  <a:pt x="1263683" y="3606"/>
                </a:lnTo>
                <a:lnTo>
                  <a:pt x="1317750" y="909"/>
                </a:lnTo>
                <a:lnTo>
                  <a:pt x="1371892" y="0"/>
                </a:lnTo>
                <a:lnTo>
                  <a:pt x="1426192" y="906"/>
                </a:lnTo>
                <a:lnTo>
                  <a:pt x="1480417" y="3591"/>
                </a:lnTo>
                <a:lnTo>
                  <a:pt x="1534491" y="8009"/>
                </a:lnTo>
                <a:lnTo>
                  <a:pt x="1588338" y="14110"/>
                </a:lnTo>
                <a:lnTo>
                  <a:pt x="1641882" y="21846"/>
                </a:lnTo>
                <a:lnTo>
                  <a:pt x="1695048" y="31168"/>
                </a:lnTo>
                <a:lnTo>
                  <a:pt x="1747760" y="42030"/>
                </a:lnTo>
                <a:lnTo>
                  <a:pt x="1799942" y="54381"/>
                </a:lnTo>
                <a:lnTo>
                  <a:pt x="1851519" y="68175"/>
                </a:lnTo>
                <a:lnTo>
                  <a:pt x="1902415" y="83363"/>
                </a:lnTo>
                <a:lnTo>
                  <a:pt x="1952554" y="99896"/>
                </a:lnTo>
                <a:lnTo>
                  <a:pt x="2001861" y="117727"/>
                </a:lnTo>
                <a:lnTo>
                  <a:pt x="2050260" y="136807"/>
                </a:lnTo>
                <a:lnTo>
                  <a:pt x="2097675" y="157087"/>
                </a:lnTo>
                <a:lnTo>
                  <a:pt x="2144031" y="178521"/>
                </a:lnTo>
                <a:lnTo>
                  <a:pt x="2189251" y="201058"/>
                </a:lnTo>
                <a:lnTo>
                  <a:pt x="2233261" y="224652"/>
                </a:lnTo>
                <a:lnTo>
                  <a:pt x="2275985" y="249254"/>
                </a:lnTo>
                <a:lnTo>
                  <a:pt x="2317346" y="274815"/>
                </a:lnTo>
                <a:lnTo>
                  <a:pt x="2357270" y="301287"/>
                </a:lnTo>
                <a:lnTo>
                  <a:pt x="2395680" y="328623"/>
                </a:lnTo>
                <a:lnTo>
                  <a:pt x="2432501" y="356774"/>
                </a:lnTo>
                <a:lnTo>
                  <a:pt x="2467657" y="385691"/>
                </a:lnTo>
                <a:lnTo>
                  <a:pt x="2501072" y="415326"/>
                </a:lnTo>
                <a:lnTo>
                  <a:pt x="2532672" y="445632"/>
                </a:lnTo>
                <a:lnTo>
                  <a:pt x="2562380" y="476559"/>
                </a:lnTo>
                <a:lnTo>
                  <a:pt x="2590120" y="508061"/>
                </a:lnTo>
                <a:lnTo>
                  <a:pt x="2615817" y="540087"/>
                </a:lnTo>
                <a:lnTo>
                  <a:pt x="2639395" y="572591"/>
                </a:lnTo>
                <a:lnTo>
                  <a:pt x="2660778" y="605523"/>
                </a:lnTo>
                <a:lnTo>
                  <a:pt x="2679892" y="638836"/>
                </a:lnTo>
                <a:lnTo>
                  <a:pt x="2696659" y="672482"/>
                </a:lnTo>
                <a:lnTo>
                  <a:pt x="2711005" y="706412"/>
                </a:lnTo>
              </a:path>
            </a:pathLst>
          </a:custGeom>
          <a:ln w="38100">
            <a:solidFill>
              <a:srgbClr val="6D6D6D"/>
            </a:solidFill>
          </a:ln>
        </p:spPr>
        <p:txBody>
          <a:bodyPr wrap="square" lIns="0" tIns="0" rIns="0" bIns="0" rtlCol="0"/>
          <a:lstStyle/>
          <a:p>
            <a:endParaRPr/>
          </a:p>
        </p:txBody>
      </p:sp>
      <p:sp>
        <p:nvSpPr>
          <p:cNvPr id="52" name="object 52"/>
          <p:cNvSpPr/>
          <p:nvPr/>
        </p:nvSpPr>
        <p:spPr>
          <a:xfrm>
            <a:off x="8026356" y="2230111"/>
            <a:ext cx="187325" cy="205740"/>
          </a:xfrm>
          <a:custGeom>
            <a:avLst/>
            <a:gdLst/>
            <a:ahLst/>
            <a:cxnLst/>
            <a:rect l="l" t="t" r="r" b="b"/>
            <a:pathLst>
              <a:path w="187325" h="205739">
                <a:moveTo>
                  <a:pt x="186982" y="0"/>
                </a:moveTo>
                <a:lnTo>
                  <a:pt x="0" y="36410"/>
                </a:lnTo>
                <a:lnTo>
                  <a:pt x="129908" y="205193"/>
                </a:lnTo>
                <a:lnTo>
                  <a:pt x="186982" y="0"/>
                </a:lnTo>
                <a:close/>
              </a:path>
            </a:pathLst>
          </a:custGeom>
          <a:solidFill>
            <a:srgbClr val="6D6D6D"/>
          </a:solidFill>
        </p:spPr>
        <p:txBody>
          <a:bodyPr wrap="square" lIns="0" tIns="0" rIns="0" bIns="0" rtlCol="0"/>
          <a:lstStyle/>
          <a:p>
            <a:endParaRPr/>
          </a:p>
        </p:txBody>
      </p:sp>
      <p:sp>
        <p:nvSpPr>
          <p:cNvPr id="53" name="object 53"/>
          <p:cNvSpPr/>
          <p:nvPr/>
        </p:nvSpPr>
        <p:spPr>
          <a:xfrm>
            <a:off x="6993635" y="2023063"/>
            <a:ext cx="744220" cy="175260"/>
          </a:xfrm>
          <a:custGeom>
            <a:avLst/>
            <a:gdLst/>
            <a:ahLst/>
            <a:cxnLst/>
            <a:rect l="l" t="t" r="r" b="b"/>
            <a:pathLst>
              <a:path w="744220" h="175260">
                <a:moveTo>
                  <a:pt x="0" y="0"/>
                </a:moveTo>
                <a:lnTo>
                  <a:pt x="743712" y="0"/>
                </a:lnTo>
                <a:lnTo>
                  <a:pt x="743712" y="175260"/>
                </a:lnTo>
                <a:lnTo>
                  <a:pt x="0" y="175260"/>
                </a:lnTo>
                <a:lnTo>
                  <a:pt x="0" y="0"/>
                </a:lnTo>
                <a:close/>
              </a:path>
            </a:pathLst>
          </a:custGeom>
          <a:solidFill>
            <a:srgbClr val="FFFFFF"/>
          </a:solidFill>
        </p:spPr>
        <p:txBody>
          <a:bodyPr wrap="square" lIns="0" tIns="0" rIns="0" bIns="0" rtlCol="0"/>
          <a:lstStyle/>
          <a:p>
            <a:endParaRPr/>
          </a:p>
        </p:txBody>
      </p:sp>
      <p:sp>
        <p:nvSpPr>
          <p:cNvPr id="54" name="object 54"/>
          <p:cNvSpPr/>
          <p:nvPr/>
        </p:nvSpPr>
        <p:spPr>
          <a:xfrm>
            <a:off x="6993635" y="2023063"/>
            <a:ext cx="744220" cy="175260"/>
          </a:xfrm>
          <a:custGeom>
            <a:avLst/>
            <a:gdLst/>
            <a:ahLst/>
            <a:cxnLst/>
            <a:rect l="l" t="t" r="r" b="b"/>
            <a:pathLst>
              <a:path w="744220" h="175260">
                <a:moveTo>
                  <a:pt x="0" y="0"/>
                </a:moveTo>
                <a:lnTo>
                  <a:pt x="743712" y="0"/>
                </a:lnTo>
                <a:lnTo>
                  <a:pt x="743712" y="175260"/>
                </a:lnTo>
                <a:lnTo>
                  <a:pt x="0" y="175260"/>
                </a:lnTo>
                <a:lnTo>
                  <a:pt x="0" y="0"/>
                </a:lnTo>
                <a:close/>
              </a:path>
            </a:pathLst>
          </a:custGeom>
          <a:ln w="6096">
            <a:solidFill>
              <a:srgbClr val="313131"/>
            </a:solidFill>
          </a:ln>
        </p:spPr>
        <p:txBody>
          <a:bodyPr wrap="square" lIns="0" tIns="0" rIns="0" bIns="0" rtlCol="0"/>
          <a:lstStyle/>
          <a:p>
            <a:endParaRPr/>
          </a:p>
        </p:txBody>
      </p:sp>
      <p:sp>
        <p:nvSpPr>
          <p:cNvPr id="55" name="object 55"/>
          <p:cNvSpPr txBox="1"/>
          <p:nvPr/>
        </p:nvSpPr>
        <p:spPr>
          <a:xfrm>
            <a:off x="7038767" y="2039214"/>
            <a:ext cx="653415" cy="138499"/>
          </a:xfrm>
          <a:prstGeom prst="rect">
            <a:avLst/>
          </a:prstGeom>
        </p:spPr>
        <p:txBody>
          <a:bodyPr vert="horz" wrap="square" lIns="0" tIns="0" rIns="0" bIns="0" rtlCol="0">
            <a:spAutoFit/>
          </a:bodyPr>
          <a:lstStyle/>
          <a:p>
            <a:pPr marL="12700"/>
            <a:r>
              <a:rPr sz="900" spc="-5" dirty="0">
                <a:solidFill>
                  <a:srgbClr val="313131"/>
                </a:solidFill>
                <a:latin typeface="Verdana"/>
                <a:cs typeface="Verdana"/>
              </a:rPr>
              <a:t>P</a:t>
            </a:r>
            <a:r>
              <a:rPr sz="900" dirty="0">
                <a:solidFill>
                  <a:srgbClr val="313131"/>
                </a:solidFill>
                <a:latin typeface="Verdana"/>
                <a:cs typeface="Verdana"/>
              </a:rPr>
              <a:t>red</a:t>
            </a:r>
            <a:r>
              <a:rPr sz="900" spc="5" dirty="0">
                <a:solidFill>
                  <a:srgbClr val="313131"/>
                </a:solidFill>
                <a:latin typeface="Verdana"/>
                <a:cs typeface="Verdana"/>
              </a:rPr>
              <a:t>i</a:t>
            </a:r>
            <a:r>
              <a:rPr sz="900" spc="-5" dirty="0">
                <a:solidFill>
                  <a:srgbClr val="313131"/>
                </a:solidFill>
                <a:latin typeface="Verdana"/>
                <a:cs typeface="Verdana"/>
              </a:rPr>
              <a:t>c</a:t>
            </a:r>
            <a:r>
              <a:rPr sz="900" spc="5" dirty="0">
                <a:solidFill>
                  <a:srgbClr val="313131"/>
                </a:solidFill>
                <a:latin typeface="Verdana"/>
                <a:cs typeface="Verdana"/>
              </a:rPr>
              <a:t>tio</a:t>
            </a:r>
            <a:r>
              <a:rPr sz="900" spc="-10" dirty="0">
                <a:solidFill>
                  <a:srgbClr val="313131"/>
                </a:solidFill>
                <a:latin typeface="Verdana"/>
                <a:cs typeface="Verdana"/>
              </a:rPr>
              <a:t>n</a:t>
            </a:r>
            <a:r>
              <a:rPr sz="900" dirty="0">
                <a:solidFill>
                  <a:srgbClr val="313131"/>
                </a:solidFill>
                <a:latin typeface="Verdana"/>
                <a:cs typeface="Verdana"/>
              </a:rPr>
              <a:t>s</a:t>
            </a:r>
            <a:endParaRPr sz="900">
              <a:latin typeface="Verdana"/>
              <a:cs typeface="Verdana"/>
            </a:endParaRPr>
          </a:p>
        </p:txBody>
      </p:sp>
      <p:sp>
        <p:nvSpPr>
          <p:cNvPr id="56" name="object 56"/>
          <p:cNvSpPr/>
          <p:nvPr/>
        </p:nvSpPr>
        <p:spPr>
          <a:xfrm>
            <a:off x="7106411" y="1795986"/>
            <a:ext cx="510540" cy="175260"/>
          </a:xfrm>
          <a:custGeom>
            <a:avLst/>
            <a:gdLst/>
            <a:ahLst/>
            <a:cxnLst/>
            <a:rect l="l" t="t" r="r" b="b"/>
            <a:pathLst>
              <a:path w="510539" h="175259">
                <a:moveTo>
                  <a:pt x="0" y="0"/>
                </a:moveTo>
                <a:lnTo>
                  <a:pt x="510539" y="0"/>
                </a:lnTo>
                <a:lnTo>
                  <a:pt x="510539" y="175260"/>
                </a:lnTo>
                <a:lnTo>
                  <a:pt x="0" y="175260"/>
                </a:lnTo>
                <a:lnTo>
                  <a:pt x="0" y="0"/>
                </a:lnTo>
                <a:close/>
              </a:path>
            </a:pathLst>
          </a:custGeom>
          <a:solidFill>
            <a:srgbClr val="FFFFFF"/>
          </a:solidFill>
        </p:spPr>
        <p:txBody>
          <a:bodyPr wrap="square" lIns="0" tIns="0" rIns="0" bIns="0" rtlCol="0"/>
          <a:lstStyle/>
          <a:p>
            <a:endParaRPr/>
          </a:p>
        </p:txBody>
      </p:sp>
      <p:sp>
        <p:nvSpPr>
          <p:cNvPr id="57" name="object 57"/>
          <p:cNvSpPr/>
          <p:nvPr/>
        </p:nvSpPr>
        <p:spPr>
          <a:xfrm>
            <a:off x="7106411" y="1795986"/>
            <a:ext cx="510540" cy="175260"/>
          </a:xfrm>
          <a:custGeom>
            <a:avLst/>
            <a:gdLst/>
            <a:ahLst/>
            <a:cxnLst/>
            <a:rect l="l" t="t" r="r" b="b"/>
            <a:pathLst>
              <a:path w="510539" h="175259">
                <a:moveTo>
                  <a:pt x="0" y="0"/>
                </a:moveTo>
                <a:lnTo>
                  <a:pt x="510539" y="0"/>
                </a:lnTo>
                <a:lnTo>
                  <a:pt x="510539" y="175260"/>
                </a:lnTo>
                <a:lnTo>
                  <a:pt x="0" y="175260"/>
                </a:lnTo>
                <a:lnTo>
                  <a:pt x="0" y="0"/>
                </a:lnTo>
                <a:close/>
              </a:path>
            </a:pathLst>
          </a:custGeom>
          <a:ln w="6096">
            <a:solidFill>
              <a:srgbClr val="313131"/>
            </a:solidFill>
          </a:ln>
        </p:spPr>
        <p:txBody>
          <a:bodyPr wrap="square" lIns="0" tIns="0" rIns="0" bIns="0" rtlCol="0"/>
          <a:lstStyle/>
          <a:p>
            <a:endParaRPr/>
          </a:p>
        </p:txBody>
      </p:sp>
      <p:sp>
        <p:nvSpPr>
          <p:cNvPr id="58" name="object 58"/>
          <p:cNvSpPr txBox="1"/>
          <p:nvPr/>
        </p:nvSpPr>
        <p:spPr>
          <a:xfrm>
            <a:off x="7143456" y="1812928"/>
            <a:ext cx="435609" cy="138499"/>
          </a:xfrm>
          <a:prstGeom prst="rect">
            <a:avLst/>
          </a:prstGeom>
        </p:spPr>
        <p:txBody>
          <a:bodyPr vert="horz" wrap="square" lIns="0" tIns="0" rIns="0" bIns="0" rtlCol="0">
            <a:spAutoFit/>
          </a:bodyPr>
          <a:lstStyle/>
          <a:p>
            <a:pPr marL="12700"/>
            <a:r>
              <a:rPr sz="900" spc="-5" dirty="0">
                <a:solidFill>
                  <a:srgbClr val="313131"/>
                </a:solidFill>
                <a:latin typeface="Verdana"/>
                <a:cs typeface="Verdana"/>
              </a:rPr>
              <a:t>M</a:t>
            </a:r>
            <a:r>
              <a:rPr sz="900" dirty="0">
                <a:solidFill>
                  <a:srgbClr val="313131"/>
                </a:solidFill>
                <a:latin typeface="Verdana"/>
                <a:cs typeface="Verdana"/>
              </a:rPr>
              <a:t>e</a:t>
            </a:r>
            <a:r>
              <a:rPr sz="900" spc="5" dirty="0">
                <a:solidFill>
                  <a:srgbClr val="313131"/>
                </a:solidFill>
                <a:latin typeface="Verdana"/>
                <a:cs typeface="Verdana"/>
              </a:rPr>
              <a:t>t</a:t>
            </a:r>
            <a:r>
              <a:rPr sz="900" dirty="0">
                <a:solidFill>
                  <a:srgbClr val="313131"/>
                </a:solidFill>
                <a:latin typeface="Verdana"/>
                <a:cs typeface="Verdana"/>
              </a:rPr>
              <a:t>r</a:t>
            </a:r>
            <a:r>
              <a:rPr sz="900" spc="5" dirty="0">
                <a:solidFill>
                  <a:srgbClr val="313131"/>
                </a:solidFill>
                <a:latin typeface="Verdana"/>
                <a:cs typeface="Verdana"/>
              </a:rPr>
              <a:t>i</a:t>
            </a:r>
            <a:r>
              <a:rPr sz="900" spc="-5" dirty="0">
                <a:solidFill>
                  <a:srgbClr val="313131"/>
                </a:solidFill>
                <a:latin typeface="Verdana"/>
                <a:cs typeface="Verdana"/>
              </a:rPr>
              <a:t>c</a:t>
            </a:r>
            <a:r>
              <a:rPr sz="900" dirty="0">
                <a:solidFill>
                  <a:srgbClr val="313131"/>
                </a:solidFill>
                <a:latin typeface="Verdana"/>
                <a:cs typeface="Verdana"/>
              </a:rPr>
              <a:t>s</a:t>
            </a:r>
            <a:endParaRPr sz="900">
              <a:latin typeface="Verdana"/>
              <a:cs typeface="Verdana"/>
            </a:endParaRPr>
          </a:p>
        </p:txBody>
      </p:sp>
      <p:sp>
        <p:nvSpPr>
          <p:cNvPr id="59" name="object 59"/>
          <p:cNvSpPr/>
          <p:nvPr/>
        </p:nvSpPr>
        <p:spPr>
          <a:xfrm>
            <a:off x="6417564" y="1498806"/>
            <a:ext cx="745490" cy="175260"/>
          </a:xfrm>
          <a:custGeom>
            <a:avLst/>
            <a:gdLst/>
            <a:ahLst/>
            <a:cxnLst/>
            <a:rect l="l" t="t" r="r" b="b"/>
            <a:pathLst>
              <a:path w="745489" h="175259">
                <a:moveTo>
                  <a:pt x="0" y="0"/>
                </a:moveTo>
                <a:lnTo>
                  <a:pt x="745236" y="0"/>
                </a:lnTo>
                <a:lnTo>
                  <a:pt x="745236" y="175260"/>
                </a:lnTo>
                <a:lnTo>
                  <a:pt x="0" y="175260"/>
                </a:lnTo>
                <a:lnTo>
                  <a:pt x="0" y="0"/>
                </a:lnTo>
                <a:close/>
              </a:path>
            </a:pathLst>
          </a:custGeom>
          <a:solidFill>
            <a:srgbClr val="FFFFFF"/>
          </a:solidFill>
        </p:spPr>
        <p:txBody>
          <a:bodyPr wrap="square" lIns="0" tIns="0" rIns="0" bIns="0" rtlCol="0"/>
          <a:lstStyle/>
          <a:p>
            <a:endParaRPr/>
          </a:p>
        </p:txBody>
      </p:sp>
      <p:sp>
        <p:nvSpPr>
          <p:cNvPr id="60" name="object 60"/>
          <p:cNvSpPr/>
          <p:nvPr/>
        </p:nvSpPr>
        <p:spPr>
          <a:xfrm>
            <a:off x="6417564" y="1498806"/>
            <a:ext cx="745490" cy="175260"/>
          </a:xfrm>
          <a:custGeom>
            <a:avLst/>
            <a:gdLst/>
            <a:ahLst/>
            <a:cxnLst/>
            <a:rect l="l" t="t" r="r" b="b"/>
            <a:pathLst>
              <a:path w="745489" h="175259">
                <a:moveTo>
                  <a:pt x="0" y="0"/>
                </a:moveTo>
                <a:lnTo>
                  <a:pt x="745236" y="0"/>
                </a:lnTo>
                <a:lnTo>
                  <a:pt x="745236" y="175260"/>
                </a:lnTo>
                <a:lnTo>
                  <a:pt x="0" y="175260"/>
                </a:lnTo>
                <a:lnTo>
                  <a:pt x="0" y="0"/>
                </a:lnTo>
                <a:close/>
              </a:path>
            </a:pathLst>
          </a:custGeom>
          <a:ln w="6096">
            <a:solidFill>
              <a:srgbClr val="313131"/>
            </a:solidFill>
          </a:ln>
        </p:spPr>
        <p:txBody>
          <a:bodyPr wrap="square" lIns="0" tIns="0" rIns="0" bIns="0" rtlCol="0"/>
          <a:lstStyle/>
          <a:p>
            <a:endParaRPr/>
          </a:p>
        </p:txBody>
      </p:sp>
      <p:sp>
        <p:nvSpPr>
          <p:cNvPr id="61" name="object 61"/>
          <p:cNvSpPr txBox="1"/>
          <p:nvPr/>
        </p:nvSpPr>
        <p:spPr>
          <a:xfrm>
            <a:off x="6509201" y="1515901"/>
            <a:ext cx="561975" cy="138499"/>
          </a:xfrm>
          <a:prstGeom prst="rect">
            <a:avLst/>
          </a:prstGeom>
        </p:spPr>
        <p:txBody>
          <a:bodyPr vert="horz" wrap="square" lIns="0" tIns="0" rIns="0" bIns="0" rtlCol="0">
            <a:spAutoFit/>
          </a:bodyPr>
          <a:lstStyle/>
          <a:p>
            <a:pPr marL="12700"/>
            <a:r>
              <a:rPr sz="900" spc="-5" dirty="0">
                <a:solidFill>
                  <a:srgbClr val="313131"/>
                </a:solidFill>
                <a:latin typeface="Verdana"/>
                <a:cs typeface="Verdana"/>
              </a:rPr>
              <a:t>Test</a:t>
            </a:r>
            <a:r>
              <a:rPr sz="900" spc="-105" dirty="0">
                <a:solidFill>
                  <a:srgbClr val="313131"/>
                </a:solidFill>
                <a:latin typeface="Verdana"/>
                <a:cs typeface="Verdana"/>
              </a:rPr>
              <a:t> </a:t>
            </a:r>
            <a:r>
              <a:rPr sz="900" dirty="0">
                <a:solidFill>
                  <a:srgbClr val="313131"/>
                </a:solidFill>
                <a:latin typeface="Verdana"/>
                <a:cs typeface="Verdana"/>
              </a:rPr>
              <a:t>data</a:t>
            </a:r>
            <a:endParaRPr sz="900">
              <a:latin typeface="Verdana"/>
              <a:cs typeface="Verdana"/>
            </a:endParaRPr>
          </a:p>
        </p:txBody>
      </p:sp>
      <p:sp>
        <p:nvSpPr>
          <p:cNvPr id="62" name="object 62"/>
          <p:cNvSpPr/>
          <p:nvPr/>
        </p:nvSpPr>
        <p:spPr>
          <a:xfrm>
            <a:off x="5731764" y="1981916"/>
            <a:ext cx="608330" cy="314325"/>
          </a:xfrm>
          <a:custGeom>
            <a:avLst/>
            <a:gdLst/>
            <a:ahLst/>
            <a:cxnLst/>
            <a:rect l="l" t="t" r="r" b="b"/>
            <a:pathLst>
              <a:path w="608329" h="314325">
                <a:moveTo>
                  <a:pt x="0" y="0"/>
                </a:moveTo>
                <a:lnTo>
                  <a:pt x="608076" y="0"/>
                </a:lnTo>
                <a:lnTo>
                  <a:pt x="608076" y="313944"/>
                </a:lnTo>
                <a:lnTo>
                  <a:pt x="0" y="313944"/>
                </a:lnTo>
                <a:lnTo>
                  <a:pt x="0" y="0"/>
                </a:lnTo>
                <a:close/>
              </a:path>
            </a:pathLst>
          </a:custGeom>
          <a:solidFill>
            <a:srgbClr val="FFFFFF"/>
          </a:solidFill>
        </p:spPr>
        <p:txBody>
          <a:bodyPr wrap="square" lIns="0" tIns="0" rIns="0" bIns="0" rtlCol="0"/>
          <a:lstStyle/>
          <a:p>
            <a:endParaRPr/>
          </a:p>
        </p:txBody>
      </p:sp>
      <p:sp>
        <p:nvSpPr>
          <p:cNvPr id="63" name="object 63"/>
          <p:cNvSpPr txBox="1"/>
          <p:nvPr/>
        </p:nvSpPr>
        <p:spPr>
          <a:xfrm>
            <a:off x="5731764" y="1981914"/>
            <a:ext cx="608330" cy="290464"/>
          </a:xfrm>
          <a:prstGeom prst="rect">
            <a:avLst/>
          </a:prstGeom>
          <a:ln w="6096">
            <a:solidFill>
              <a:srgbClr val="313131"/>
            </a:solidFill>
          </a:ln>
        </p:spPr>
        <p:txBody>
          <a:bodyPr vert="horz" wrap="square" lIns="0" tIns="13335" rIns="0" bIns="0" rtlCol="0">
            <a:spAutoFit/>
          </a:bodyPr>
          <a:lstStyle/>
          <a:p>
            <a:pPr marL="173990" marR="60960" indent="-106680">
              <a:spcBef>
                <a:spcPts val="105"/>
              </a:spcBef>
            </a:pPr>
            <a:r>
              <a:rPr sz="900" spc="-5" dirty="0">
                <a:solidFill>
                  <a:srgbClr val="313131"/>
                </a:solidFill>
                <a:latin typeface="Verdana"/>
                <a:cs typeface="Verdana"/>
              </a:rPr>
              <a:t>T</a:t>
            </a:r>
            <a:r>
              <a:rPr sz="900" dirty="0">
                <a:solidFill>
                  <a:srgbClr val="313131"/>
                </a:solidFill>
                <a:latin typeface="Verdana"/>
                <a:cs typeface="Verdana"/>
              </a:rPr>
              <a:t>r</a:t>
            </a:r>
            <a:r>
              <a:rPr sz="900" spc="-5" dirty="0">
                <a:solidFill>
                  <a:srgbClr val="313131"/>
                </a:solidFill>
                <a:latin typeface="Verdana"/>
                <a:cs typeface="Verdana"/>
              </a:rPr>
              <a:t>a</a:t>
            </a:r>
            <a:r>
              <a:rPr sz="900" spc="5" dirty="0">
                <a:solidFill>
                  <a:srgbClr val="313131"/>
                </a:solidFill>
                <a:latin typeface="Verdana"/>
                <a:cs typeface="Verdana"/>
              </a:rPr>
              <a:t>i</a:t>
            </a:r>
            <a:r>
              <a:rPr sz="900" spc="-10" dirty="0">
                <a:solidFill>
                  <a:srgbClr val="313131"/>
                </a:solidFill>
                <a:latin typeface="Verdana"/>
                <a:cs typeface="Verdana"/>
              </a:rPr>
              <a:t>n</a:t>
            </a:r>
            <a:r>
              <a:rPr sz="900" spc="5" dirty="0">
                <a:solidFill>
                  <a:srgbClr val="313131"/>
                </a:solidFill>
                <a:latin typeface="Verdana"/>
                <a:cs typeface="Verdana"/>
              </a:rPr>
              <a:t>i</a:t>
            </a:r>
            <a:r>
              <a:rPr sz="900" spc="-10" dirty="0">
                <a:solidFill>
                  <a:srgbClr val="313131"/>
                </a:solidFill>
                <a:latin typeface="Verdana"/>
                <a:cs typeface="Verdana"/>
              </a:rPr>
              <a:t>ng  </a:t>
            </a:r>
            <a:r>
              <a:rPr sz="900" dirty="0">
                <a:solidFill>
                  <a:srgbClr val="313131"/>
                </a:solidFill>
                <a:latin typeface="Verdana"/>
                <a:cs typeface="Verdana"/>
              </a:rPr>
              <a:t>data</a:t>
            </a:r>
            <a:endParaRPr sz="900">
              <a:latin typeface="Verdana"/>
              <a:cs typeface="Verdana"/>
            </a:endParaRPr>
          </a:p>
        </p:txBody>
      </p:sp>
      <p:sp>
        <p:nvSpPr>
          <p:cNvPr id="64" name="object 64"/>
          <p:cNvSpPr/>
          <p:nvPr/>
        </p:nvSpPr>
        <p:spPr>
          <a:xfrm>
            <a:off x="4280916" y="2050494"/>
            <a:ext cx="744220" cy="175260"/>
          </a:xfrm>
          <a:custGeom>
            <a:avLst/>
            <a:gdLst/>
            <a:ahLst/>
            <a:cxnLst/>
            <a:rect l="l" t="t" r="r" b="b"/>
            <a:pathLst>
              <a:path w="744220" h="175260">
                <a:moveTo>
                  <a:pt x="0" y="0"/>
                </a:moveTo>
                <a:lnTo>
                  <a:pt x="743711" y="0"/>
                </a:lnTo>
                <a:lnTo>
                  <a:pt x="743711" y="175260"/>
                </a:lnTo>
                <a:lnTo>
                  <a:pt x="0" y="175260"/>
                </a:lnTo>
                <a:lnTo>
                  <a:pt x="0" y="0"/>
                </a:lnTo>
                <a:close/>
              </a:path>
            </a:pathLst>
          </a:custGeom>
          <a:solidFill>
            <a:srgbClr val="FFFFFF"/>
          </a:solidFill>
        </p:spPr>
        <p:txBody>
          <a:bodyPr wrap="square" lIns="0" tIns="0" rIns="0" bIns="0" rtlCol="0"/>
          <a:lstStyle/>
          <a:p>
            <a:endParaRPr/>
          </a:p>
        </p:txBody>
      </p:sp>
      <p:sp>
        <p:nvSpPr>
          <p:cNvPr id="65" name="object 65"/>
          <p:cNvSpPr txBox="1"/>
          <p:nvPr/>
        </p:nvSpPr>
        <p:spPr>
          <a:xfrm>
            <a:off x="4280916" y="2050494"/>
            <a:ext cx="744220" cy="152606"/>
          </a:xfrm>
          <a:prstGeom prst="rect">
            <a:avLst/>
          </a:prstGeom>
          <a:ln w="6095">
            <a:solidFill>
              <a:srgbClr val="313131"/>
            </a:solidFill>
          </a:ln>
        </p:spPr>
        <p:txBody>
          <a:bodyPr vert="horz" wrap="square" lIns="0" tIns="13970" rIns="0" bIns="0" rtlCol="0">
            <a:spAutoFit/>
          </a:bodyPr>
          <a:lstStyle/>
          <a:p>
            <a:pPr marL="100330">
              <a:spcBef>
                <a:spcPts val="110"/>
              </a:spcBef>
            </a:pPr>
            <a:r>
              <a:rPr sz="900" spc="-5" dirty="0">
                <a:solidFill>
                  <a:srgbClr val="313131"/>
                </a:solidFill>
                <a:latin typeface="Verdana"/>
                <a:cs typeface="Verdana"/>
              </a:rPr>
              <a:t>Raw</a:t>
            </a:r>
            <a:r>
              <a:rPr sz="900" spc="-105" dirty="0">
                <a:solidFill>
                  <a:srgbClr val="313131"/>
                </a:solidFill>
                <a:latin typeface="Verdana"/>
                <a:cs typeface="Verdana"/>
              </a:rPr>
              <a:t> </a:t>
            </a:r>
            <a:r>
              <a:rPr sz="900" dirty="0">
                <a:solidFill>
                  <a:srgbClr val="313131"/>
                </a:solidFill>
                <a:latin typeface="Verdana"/>
                <a:cs typeface="Verdana"/>
              </a:rPr>
              <a:t>data</a:t>
            </a:r>
            <a:endParaRPr sz="900">
              <a:latin typeface="Verdana"/>
              <a:cs typeface="Verdana"/>
            </a:endParaRPr>
          </a:p>
        </p:txBody>
      </p:sp>
      <p:sp>
        <p:nvSpPr>
          <p:cNvPr id="66" name="object 66"/>
          <p:cNvSpPr/>
          <p:nvPr/>
        </p:nvSpPr>
        <p:spPr>
          <a:xfrm>
            <a:off x="2791969" y="1887429"/>
            <a:ext cx="878205" cy="314325"/>
          </a:xfrm>
          <a:custGeom>
            <a:avLst/>
            <a:gdLst/>
            <a:ahLst/>
            <a:cxnLst/>
            <a:rect l="l" t="t" r="r" b="b"/>
            <a:pathLst>
              <a:path w="878205" h="314325">
                <a:moveTo>
                  <a:pt x="0" y="0"/>
                </a:moveTo>
                <a:lnTo>
                  <a:pt x="877824" y="0"/>
                </a:lnTo>
                <a:lnTo>
                  <a:pt x="877824" y="313943"/>
                </a:lnTo>
                <a:lnTo>
                  <a:pt x="0" y="313943"/>
                </a:lnTo>
                <a:lnTo>
                  <a:pt x="0" y="0"/>
                </a:lnTo>
                <a:close/>
              </a:path>
            </a:pathLst>
          </a:custGeom>
          <a:solidFill>
            <a:srgbClr val="FFFFFF"/>
          </a:solidFill>
        </p:spPr>
        <p:txBody>
          <a:bodyPr wrap="square" lIns="0" tIns="0" rIns="0" bIns="0" rtlCol="0"/>
          <a:lstStyle/>
          <a:p>
            <a:endParaRPr/>
          </a:p>
        </p:txBody>
      </p:sp>
      <p:sp>
        <p:nvSpPr>
          <p:cNvPr id="67" name="object 67"/>
          <p:cNvSpPr txBox="1"/>
          <p:nvPr/>
        </p:nvSpPr>
        <p:spPr>
          <a:xfrm>
            <a:off x="2791969" y="1887427"/>
            <a:ext cx="878205" cy="290464"/>
          </a:xfrm>
          <a:prstGeom prst="rect">
            <a:avLst/>
          </a:prstGeom>
          <a:ln w="6096">
            <a:solidFill>
              <a:srgbClr val="313131"/>
            </a:solidFill>
          </a:ln>
        </p:spPr>
        <p:txBody>
          <a:bodyPr vert="horz" wrap="square" lIns="0" tIns="13335" rIns="0" bIns="0" rtlCol="0">
            <a:spAutoFit/>
          </a:bodyPr>
          <a:lstStyle/>
          <a:p>
            <a:pPr marL="52069" marR="44450" indent="214629">
              <a:spcBef>
                <a:spcPts val="105"/>
              </a:spcBef>
            </a:pPr>
            <a:r>
              <a:rPr sz="900" dirty="0">
                <a:solidFill>
                  <a:srgbClr val="313131"/>
                </a:solidFill>
                <a:latin typeface="Verdana"/>
                <a:cs typeface="Verdana"/>
              </a:rPr>
              <a:t>Model  </a:t>
            </a:r>
            <a:r>
              <a:rPr sz="900" spc="-5" dirty="0">
                <a:solidFill>
                  <a:srgbClr val="313131"/>
                </a:solidFill>
                <a:latin typeface="Verdana"/>
                <a:cs typeface="Verdana"/>
              </a:rPr>
              <a:t>requirements</a:t>
            </a:r>
            <a:endParaRPr sz="900">
              <a:latin typeface="Verdana"/>
              <a:cs typeface="Verdana"/>
            </a:endParaRPr>
          </a:p>
        </p:txBody>
      </p:sp>
      <p:sp>
        <p:nvSpPr>
          <p:cNvPr id="68" name="object 68"/>
          <p:cNvSpPr/>
          <p:nvPr/>
        </p:nvSpPr>
        <p:spPr>
          <a:xfrm>
            <a:off x="8546592" y="1984965"/>
            <a:ext cx="617220" cy="314325"/>
          </a:xfrm>
          <a:custGeom>
            <a:avLst/>
            <a:gdLst/>
            <a:ahLst/>
            <a:cxnLst/>
            <a:rect l="l" t="t" r="r" b="b"/>
            <a:pathLst>
              <a:path w="617220" h="314325">
                <a:moveTo>
                  <a:pt x="0" y="0"/>
                </a:moveTo>
                <a:lnTo>
                  <a:pt x="617220" y="0"/>
                </a:lnTo>
                <a:lnTo>
                  <a:pt x="617220" y="313944"/>
                </a:lnTo>
                <a:lnTo>
                  <a:pt x="0" y="313944"/>
                </a:lnTo>
                <a:lnTo>
                  <a:pt x="0" y="0"/>
                </a:lnTo>
                <a:close/>
              </a:path>
            </a:pathLst>
          </a:custGeom>
          <a:solidFill>
            <a:srgbClr val="FFFFFF"/>
          </a:solidFill>
        </p:spPr>
        <p:txBody>
          <a:bodyPr wrap="square" lIns="0" tIns="0" rIns="0" bIns="0" rtlCol="0"/>
          <a:lstStyle/>
          <a:p>
            <a:endParaRPr/>
          </a:p>
        </p:txBody>
      </p:sp>
      <p:sp>
        <p:nvSpPr>
          <p:cNvPr id="69" name="object 69"/>
          <p:cNvSpPr txBox="1"/>
          <p:nvPr/>
        </p:nvSpPr>
        <p:spPr>
          <a:xfrm>
            <a:off x="8546592" y="1984965"/>
            <a:ext cx="617220" cy="289823"/>
          </a:xfrm>
          <a:prstGeom prst="rect">
            <a:avLst/>
          </a:prstGeom>
          <a:ln w="6096">
            <a:solidFill>
              <a:srgbClr val="313131"/>
            </a:solidFill>
          </a:ln>
        </p:spPr>
        <p:txBody>
          <a:bodyPr vert="horz" wrap="square" lIns="0" tIns="12700" rIns="0" bIns="0" rtlCol="0">
            <a:spAutoFit/>
          </a:bodyPr>
          <a:lstStyle/>
          <a:p>
            <a:pPr marL="127000" marR="82550" indent="-38100">
              <a:spcBef>
                <a:spcPts val="100"/>
              </a:spcBef>
            </a:pPr>
            <a:r>
              <a:rPr sz="900" spc="-5" dirty="0">
                <a:solidFill>
                  <a:srgbClr val="313131"/>
                </a:solidFill>
                <a:latin typeface="Verdana"/>
                <a:cs typeface="Verdana"/>
              </a:rPr>
              <a:t>T</a:t>
            </a:r>
            <a:r>
              <a:rPr sz="900" dirty="0">
                <a:solidFill>
                  <a:srgbClr val="313131"/>
                </a:solidFill>
                <a:latin typeface="Verdana"/>
                <a:cs typeface="Verdana"/>
              </a:rPr>
              <a:t>r</a:t>
            </a:r>
            <a:r>
              <a:rPr sz="900" spc="-5" dirty="0">
                <a:solidFill>
                  <a:srgbClr val="313131"/>
                </a:solidFill>
                <a:latin typeface="Verdana"/>
                <a:cs typeface="Verdana"/>
              </a:rPr>
              <a:t>a</a:t>
            </a:r>
            <a:r>
              <a:rPr sz="900" spc="5" dirty="0">
                <a:solidFill>
                  <a:srgbClr val="313131"/>
                </a:solidFill>
                <a:latin typeface="Verdana"/>
                <a:cs typeface="Verdana"/>
              </a:rPr>
              <a:t>i</a:t>
            </a:r>
            <a:r>
              <a:rPr sz="900" spc="-10" dirty="0">
                <a:solidFill>
                  <a:srgbClr val="313131"/>
                </a:solidFill>
                <a:latin typeface="Verdana"/>
                <a:cs typeface="Verdana"/>
              </a:rPr>
              <a:t>n</a:t>
            </a:r>
            <a:r>
              <a:rPr sz="900" dirty="0">
                <a:solidFill>
                  <a:srgbClr val="313131"/>
                </a:solidFill>
                <a:latin typeface="Verdana"/>
                <a:cs typeface="Verdana"/>
              </a:rPr>
              <a:t>ed  model</a:t>
            </a:r>
            <a:endParaRPr sz="900">
              <a:latin typeface="Verdana"/>
              <a:cs typeface="Verdana"/>
            </a:endParaRPr>
          </a:p>
        </p:txBody>
      </p:sp>
      <p:sp>
        <p:nvSpPr>
          <p:cNvPr id="70" name="object 70"/>
          <p:cNvSpPr/>
          <p:nvPr/>
        </p:nvSpPr>
        <p:spPr>
          <a:xfrm>
            <a:off x="2004059" y="5241753"/>
            <a:ext cx="8181340" cy="227329"/>
          </a:xfrm>
          <a:custGeom>
            <a:avLst/>
            <a:gdLst/>
            <a:ahLst/>
            <a:cxnLst/>
            <a:rect l="l" t="t" r="r" b="b"/>
            <a:pathLst>
              <a:path w="8181340" h="227329">
                <a:moveTo>
                  <a:pt x="8180832" y="0"/>
                </a:moveTo>
                <a:lnTo>
                  <a:pt x="113537" y="0"/>
                </a:lnTo>
                <a:lnTo>
                  <a:pt x="0" y="113537"/>
                </a:lnTo>
                <a:lnTo>
                  <a:pt x="113537" y="227075"/>
                </a:lnTo>
                <a:lnTo>
                  <a:pt x="8180832" y="227075"/>
                </a:lnTo>
                <a:lnTo>
                  <a:pt x="8067293" y="113537"/>
                </a:lnTo>
                <a:lnTo>
                  <a:pt x="8180832" y="0"/>
                </a:lnTo>
                <a:close/>
              </a:path>
            </a:pathLst>
          </a:custGeom>
          <a:solidFill>
            <a:srgbClr val="FFB818"/>
          </a:solidFill>
        </p:spPr>
        <p:txBody>
          <a:bodyPr wrap="square" lIns="0" tIns="0" rIns="0" bIns="0" rtlCol="0"/>
          <a:lstStyle/>
          <a:p>
            <a:endParaRPr/>
          </a:p>
        </p:txBody>
      </p:sp>
      <p:sp>
        <p:nvSpPr>
          <p:cNvPr id="71" name="object 71"/>
          <p:cNvSpPr/>
          <p:nvPr/>
        </p:nvSpPr>
        <p:spPr>
          <a:xfrm>
            <a:off x="2004059" y="5241753"/>
            <a:ext cx="8181340" cy="227329"/>
          </a:xfrm>
          <a:custGeom>
            <a:avLst/>
            <a:gdLst/>
            <a:ahLst/>
            <a:cxnLst/>
            <a:rect l="l" t="t" r="r" b="b"/>
            <a:pathLst>
              <a:path w="8181340" h="227329">
                <a:moveTo>
                  <a:pt x="8180832" y="0"/>
                </a:moveTo>
                <a:lnTo>
                  <a:pt x="113537" y="0"/>
                </a:lnTo>
                <a:lnTo>
                  <a:pt x="0" y="113537"/>
                </a:lnTo>
                <a:lnTo>
                  <a:pt x="113537" y="227075"/>
                </a:lnTo>
                <a:lnTo>
                  <a:pt x="8180832" y="227075"/>
                </a:lnTo>
                <a:lnTo>
                  <a:pt x="8067293" y="113537"/>
                </a:lnTo>
                <a:lnTo>
                  <a:pt x="8180832" y="0"/>
                </a:lnTo>
                <a:close/>
              </a:path>
            </a:pathLst>
          </a:custGeom>
          <a:ln w="12192">
            <a:solidFill>
              <a:srgbClr val="787878"/>
            </a:solidFill>
          </a:ln>
        </p:spPr>
        <p:txBody>
          <a:bodyPr wrap="square" lIns="0" tIns="0" rIns="0" bIns="0" rtlCol="0"/>
          <a:lstStyle/>
          <a:p>
            <a:endParaRPr/>
          </a:p>
        </p:txBody>
      </p:sp>
      <p:sp>
        <p:nvSpPr>
          <p:cNvPr id="72" name="object 72"/>
          <p:cNvSpPr txBox="1"/>
          <p:nvPr/>
        </p:nvSpPr>
        <p:spPr>
          <a:xfrm>
            <a:off x="5782195" y="5254538"/>
            <a:ext cx="624840" cy="184666"/>
          </a:xfrm>
          <a:prstGeom prst="rect">
            <a:avLst/>
          </a:prstGeom>
        </p:spPr>
        <p:txBody>
          <a:bodyPr vert="horz" wrap="square" lIns="0" tIns="0" rIns="0" bIns="0" rtlCol="0">
            <a:spAutoFit/>
          </a:bodyPr>
          <a:lstStyle/>
          <a:p>
            <a:pPr marL="12700"/>
            <a:r>
              <a:rPr sz="1200" b="1" spc="-5" dirty="0">
                <a:solidFill>
                  <a:srgbClr val="FCFCFC"/>
                </a:solidFill>
                <a:latin typeface="Calibri"/>
                <a:cs typeface="Calibri"/>
              </a:rPr>
              <a:t>Feedback</a:t>
            </a:r>
            <a:endParaRPr sz="1200">
              <a:latin typeface="Calibri"/>
              <a:cs typeface="Calibri"/>
            </a:endParaRPr>
          </a:p>
        </p:txBody>
      </p:sp>
      <p:sp>
        <p:nvSpPr>
          <p:cNvPr id="73" name="object 73"/>
          <p:cNvSpPr/>
          <p:nvPr/>
        </p:nvSpPr>
        <p:spPr>
          <a:xfrm>
            <a:off x="6166105" y="2440639"/>
            <a:ext cx="1259205" cy="523240"/>
          </a:xfrm>
          <a:custGeom>
            <a:avLst/>
            <a:gdLst/>
            <a:ahLst/>
            <a:cxnLst/>
            <a:rect l="l" t="t" r="r" b="b"/>
            <a:pathLst>
              <a:path w="1259204" h="523239">
                <a:moveTo>
                  <a:pt x="997458" y="0"/>
                </a:moveTo>
                <a:lnTo>
                  <a:pt x="0" y="0"/>
                </a:lnTo>
                <a:lnTo>
                  <a:pt x="0" y="522731"/>
                </a:lnTo>
                <a:lnTo>
                  <a:pt x="997458" y="522731"/>
                </a:lnTo>
                <a:lnTo>
                  <a:pt x="1258824" y="261365"/>
                </a:lnTo>
                <a:lnTo>
                  <a:pt x="997458" y="0"/>
                </a:lnTo>
                <a:close/>
              </a:path>
            </a:pathLst>
          </a:custGeom>
          <a:solidFill>
            <a:srgbClr val="DD630B"/>
          </a:solidFill>
        </p:spPr>
        <p:txBody>
          <a:bodyPr wrap="square" lIns="0" tIns="0" rIns="0" bIns="0" rtlCol="0"/>
          <a:lstStyle/>
          <a:p>
            <a:endParaRPr/>
          </a:p>
        </p:txBody>
      </p:sp>
      <p:sp>
        <p:nvSpPr>
          <p:cNvPr id="74" name="object 74"/>
          <p:cNvSpPr/>
          <p:nvPr/>
        </p:nvSpPr>
        <p:spPr>
          <a:xfrm>
            <a:off x="6166105" y="2440639"/>
            <a:ext cx="1259205" cy="523240"/>
          </a:xfrm>
          <a:custGeom>
            <a:avLst/>
            <a:gdLst/>
            <a:ahLst/>
            <a:cxnLst/>
            <a:rect l="l" t="t" r="r" b="b"/>
            <a:pathLst>
              <a:path w="1259204" h="523239">
                <a:moveTo>
                  <a:pt x="0" y="0"/>
                </a:moveTo>
                <a:lnTo>
                  <a:pt x="997458" y="0"/>
                </a:lnTo>
                <a:lnTo>
                  <a:pt x="1258824" y="261365"/>
                </a:lnTo>
                <a:lnTo>
                  <a:pt x="997458" y="522731"/>
                </a:lnTo>
                <a:lnTo>
                  <a:pt x="0" y="522731"/>
                </a:lnTo>
                <a:lnTo>
                  <a:pt x="0" y="0"/>
                </a:lnTo>
                <a:close/>
              </a:path>
            </a:pathLst>
          </a:custGeom>
          <a:ln w="12192">
            <a:solidFill>
              <a:srgbClr val="787878"/>
            </a:solidFill>
          </a:ln>
        </p:spPr>
        <p:txBody>
          <a:bodyPr wrap="square" lIns="0" tIns="0" rIns="0" bIns="0" rtlCol="0"/>
          <a:lstStyle/>
          <a:p>
            <a:endParaRPr/>
          </a:p>
        </p:txBody>
      </p:sp>
      <p:sp>
        <p:nvSpPr>
          <p:cNvPr id="75" name="object 75"/>
          <p:cNvSpPr txBox="1"/>
          <p:nvPr/>
        </p:nvSpPr>
        <p:spPr>
          <a:xfrm>
            <a:off x="6399541" y="2510377"/>
            <a:ext cx="661035"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Predictive</a:t>
            </a:r>
            <a:endParaRPr sz="1200">
              <a:latin typeface="Calibri"/>
              <a:cs typeface="Calibri"/>
            </a:endParaRPr>
          </a:p>
        </p:txBody>
      </p:sp>
      <p:sp>
        <p:nvSpPr>
          <p:cNvPr id="76" name="object 76"/>
          <p:cNvSpPr txBox="1"/>
          <p:nvPr/>
        </p:nvSpPr>
        <p:spPr>
          <a:xfrm>
            <a:off x="6396492" y="2693257"/>
            <a:ext cx="668020" cy="184666"/>
          </a:xfrm>
          <a:prstGeom prst="rect">
            <a:avLst/>
          </a:prstGeom>
        </p:spPr>
        <p:txBody>
          <a:bodyPr vert="horz" wrap="square" lIns="0" tIns="0" rIns="0" bIns="0" rtlCol="0">
            <a:spAutoFit/>
          </a:bodyPr>
          <a:lstStyle/>
          <a:p>
            <a:pPr marL="12700"/>
            <a:r>
              <a:rPr sz="1200" b="1" spc="-5" dirty="0">
                <a:solidFill>
                  <a:srgbClr val="FFFFFF"/>
                </a:solidFill>
                <a:latin typeface="Calibri"/>
                <a:cs typeface="Calibri"/>
              </a:rPr>
              <a:t>M</a:t>
            </a:r>
            <a:r>
              <a:rPr sz="1200" b="1" dirty="0">
                <a:solidFill>
                  <a:srgbClr val="FFFFFF"/>
                </a:solidFill>
                <a:latin typeface="Calibri"/>
                <a:cs typeface="Calibri"/>
              </a:rPr>
              <a:t>od</a:t>
            </a:r>
            <a:r>
              <a:rPr sz="1200" b="1" spc="-5" dirty="0">
                <a:solidFill>
                  <a:srgbClr val="FFFFFF"/>
                </a:solidFill>
                <a:latin typeface="Calibri"/>
                <a:cs typeface="Calibri"/>
              </a:rPr>
              <a:t>e</a:t>
            </a:r>
            <a:r>
              <a:rPr sz="1200" b="1" spc="5" dirty="0">
                <a:solidFill>
                  <a:srgbClr val="FFFFFF"/>
                </a:solidFill>
                <a:latin typeface="Calibri"/>
                <a:cs typeface="Calibri"/>
              </a:rPr>
              <a:t>lli</a:t>
            </a:r>
            <a:r>
              <a:rPr sz="1200" b="1" dirty="0">
                <a:solidFill>
                  <a:srgbClr val="FFFFFF"/>
                </a:solidFill>
                <a:latin typeface="Calibri"/>
                <a:cs typeface="Calibri"/>
              </a:rPr>
              <a:t>ng</a:t>
            </a:r>
            <a:endParaRPr sz="1200">
              <a:latin typeface="Calibri"/>
              <a:cs typeface="Calibri"/>
            </a:endParaRPr>
          </a:p>
        </p:txBody>
      </p:sp>
      <p:sp>
        <p:nvSpPr>
          <p:cNvPr id="77" name="object 77"/>
          <p:cNvSpPr txBox="1"/>
          <p:nvPr/>
        </p:nvSpPr>
        <p:spPr>
          <a:xfrm>
            <a:off x="10349296" y="2804730"/>
            <a:ext cx="107722" cy="2301875"/>
          </a:xfrm>
          <a:prstGeom prst="rect">
            <a:avLst/>
          </a:prstGeom>
        </p:spPr>
        <p:txBody>
          <a:bodyPr vert="vert270" wrap="square" lIns="0" tIns="12700" rIns="0" bIns="0" rtlCol="0">
            <a:spAutoFit/>
          </a:bodyPr>
          <a:lstStyle/>
          <a:p>
            <a:pPr marL="12700">
              <a:spcBef>
                <a:spcPts val="100"/>
              </a:spcBef>
            </a:pPr>
            <a:r>
              <a:rPr sz="700" spc="-5" dirty="0">
                <a:solidFill>
                  <a:srgbClr val="959595"/>
                </a:solidFill>
                <a:latin typeface="Verdana"/>
                <a:cs typeface="Verdana"/>
              </a:rPr>
              <a:t>Ico</a:t>
            </a:r>
            <a:r>
              <a:rPr sz="700" dirty="0">
                <a:solidFill>
                  <a:srgbClr val="959595"/>
                </a:solidFill>
                <a:latin typeface="Verdana"/>
                <a:cs typeface="Verdana"/>
              </a:rPr>
              <a:t>ns</a:t>
            </a:r>
            <a:r>
              <a:rPr sz="700" spc="15" dirty="0">
                <a:solidFill>
                  <a:srgbClr val="959595"/>
                </a:solidFill>
                <a:latin typeface="Verdana"/>
                <a:cs typeface="Verdana"/>
              </a:rPr>
              <a:t> </a:t>
            </a:r>
            <a:r>
              <a:rPr sz="700" spc="-5" dirty="0">
                <a:solidFill>
                  <a:srgbClr val="959595"/>
                </a:solidFill>
                <a:latin typeface="Verdana"/>
                <a:cs typeface="Verdana"/>
              </a:rPr>
              <a:t>m</a:t>
            </a:r>
            <a:r>
              <a:rPr sz="700" dirty="0">
                <a:solidFill>
                  <a:srgbClr val="959595"/>
                </a:solidFill>
                <a:latin typeface="Verdana"/>
                <a:cs typeface="Verdana"/>
              </a:rPr>
              <a:t>a</a:t>
            </a:r>
            <a:r>
              <a:rPr sz="700" spc="-5" dirty="0">
                <a:solidFill>
                  <a:srgbClr val="959595"/>
                </a:solidFill>
                <a:latin typeface="Verdana"/>
                <a:cs typeface="Verdana"/>
              </a:rPr>
              <a:t>d</a:t>
            </a:r>
            <a:r>
              <a:rPr sz="700" dirty="0">
                <a:solidFill>
                  <a:srgbClr val="959595"/>
                </a:solidFill>
                <a:latin typeface="Verdana"/>
                <a:cs typeface="Verdana"/>
              </a:rPr>
              <a:t>e</a:t>
            </a:r>
            <a:r>
              <a:rPr sz="700" spc="10" dirty="0">
                <a:solidFill>
                  <a:srgbClr val="959595"/>
                </a:solidFill>
                <a:latin typeface="Verdana"/>
                <a:cs typeface="Verdana"/>
              </a:rPr>
              <a:t> </a:t>
            </a:r>
            <a:r>
              <a:rPr sz="700" spc="-5" dirty="0">
                <a:solidFill>
                  <a:srgbClr val="959595"/>
                </a:solidFill>
                <a:latin typeface="Verdana"/>
                <a:cs typeface="Verdana"/>
              </a:rPr>
              <a:t>b</a:t>
            </a:r>
            <a:r>
              <a:rPr sz="700" dirty="0">
                <a:solidFill>
                  <a:srgbClr val="959595"/>
                </a:solidFill>
                <a:latin typeface="Verdana"/>
                <a:cs typeface="Verdana"/>
              </a:rPr>
              <a:t>y</a:t>
            </a:r>
            <a:r>
              <a:rPr sz="700" spc="10" dirty="0">
                <a:solidFill>
                  <a:srgbClr val="959595"/>
                </a:solidFill>
                <a:latin typeface="Verdana"/>
                <a:cs typeface="Verdana"/>
              </a:rPr>
              <a:t> </a:t>
            </a:r>
            <a:r>
              <a:rPr sz="700" dirty="0">
                <a:solidFill>
                  <a:srgbClr val="959595"/>
                </a:solidFill>
                <a:latin typeface="Verdana"/>
                <a:cs typeface="Verdana"/>
              </a:rPr>
              <a:t>S</a:t>
            </a:r>
            <a:r>
              <a:rPr sz="700" spc="-5" dirty="0">
                <a:solidFill>
                  <a:srgbClr val="959595"/>
                </a:solidFill>
                <a:latin typeface="Verdana"/>
                <a:cs typeface="Verdana"/>
              </a:rPr>
              <a:t>m</a:t>
            </a:r>
            <a:r>
              <a:rPr sz="700" dirty="0">
                <a:solidFill>
                  <a:srgbClr val="959595"/>
                </a:solidFill>
                <a:latin typeface="Verdana"/>
                <a:cs typeface="Verdana"/>
              </a:rPr>
              <a:t>a</a:t>
            </a:r>
            <a:r>
              <a:rPr sz="700" spc="-5" dirty="0">
                <a:solidFill>
                  <a:srgbClr val="959595"/>
                </a:solidFill>
                <a:latin typeface="Verdana"/>
                <a:cs typeface="Verdana"/>
              </a:rPr>
              <a:t>s</a:t>
            </a:r>
            <a:r>
              <a:rPr sz="700" dirty="0">
                <a:solidFill>
                  <a:srgbClr val="959595"/>
                </a:solidFill>
                <a:latin typeface="Verdana"/>
                <a:cs typeface="Verdana"/>
              </a:rPr>
              <a:t>h</a:t>
            </a:r>
            <a:r>
              <a:rPr sz="700" spc="-15" dirty="0">
                <a:solidFill>
                  <a:srgbClr val="959595"/>
                </a:solidFill>
                <a:latin typeface="Verdana"/>
                <a:cs typeface="Verdana"/>
              </a:rPr>
              <a:t>i</a:t>
            </a:r>
            <a:r>
              <a:rPr sz="700" spc="-5" dirty="0">
                <a:solidFill>
                  <a:srgbClr val="959595"/>
                </a:solidFill>
                <a:latin typeface="Verdana"/>
                <a:cs typeface="Verdana"/>
              </a:rPr>
              <a:t>co</a:t>
            </a:r>
            <a:r>
              <a:rPr sz="700" dirty="0">
                <a:solidFill>
                  <a:srgbClr val="959595"/>
                </a:solidFill>
                <a:latin typeface="Verdana"/>
                <a:cs typeface="Verdana"/>
              </a:rPr>
              <a:t>ns</a:t>
            </a:r>
            <a:r>
              <a:rPr sz="700" spc="15" dirty="0">
                <a:solidFill>
                  <a:srgbClr val="959595"/>
                </a:solidFill>
                <a:latin typeface="Verdana"/>
                <a:cs typeface="Verdana"/>
              </a:rPr>
              <a:t> </a:t>
            </a:r>
            <a:r>
              <a:rPr sz="700" spc="-5" dirty="0">
                <a:solidFill>
                  <a:srgbClr val="959595"/>
                </a:solidFill>
                <a:latin typeface="Verdana"/>
                <a:cs typeface="Verdana"/>
              </a:rPr>
              <a:t>f</a:t>
            </a:r>
            <a:r>
              <a:rPr sz="700" dirty="0">
                <a:solidFill>
                  <a:srgbClr val="959595"/>
                </a:solidFill>
                <a:latin typeface="Verdana"/>
                <a:cs typeface="Verdana"/>
              </a:rPr>
              <a:t>r</a:t>
            </a:r>
            <a:r>
              <a:rPr sz="700" spc="-5" dirty="0">
                <a:solidFill>
                  <a:srgbClr val="959595"/>
                </a:solidFill>
                <a:latin typeface="Verdana"/>
                <a:cs typeface="Verdana"/>
              </a:rPr>
              <a:t>o</a:t>
            </a:r>
            <a:r>
              <a:rPr sz="700" dirty="0">
                <a:solidFill>
                  <a:srgbClr val="959595"/>
                </a:solidFill>
                <a:latin typeface="Verdana"/>
                <a:cs typeface="Verdana"/>
              </a:rPr>
              <a:t>m</a:t>
            </a:r>
            <a:r>
              <a:rPr sz="700" spc="10" dirty="0">
                <a:solidFill>
                  <a:srgbClr val="959595"/>
                </a:solidFill>
                <a:latin typeface="Verdana"/>
                <a:cs typeface="Verdana"/>
              </a:rPr>
              <a:t> </a:t>
            </a:r>
            <a:r>
              <a:rPr sz="700" spc="-10" dirty="0">
                <a:solidFill>
                  <a:srgbClr val="959595"/>
                </a:solidFill>
                <a:latin typeface="Verdana"/>
                <a:cs typeface="Verdana"/>
                <a:hlinkClick r:id="rId2"/>
              </a:rPr>
              <a:t>www</a:t>
            </a:r>
            <a:r>
              <a:rPr sz="700" spc="-5" dirty="0">
                <a:solidFill>
                  <a:srgbClr val="959595"/>
                </a:solidFill>
                <a:latin typeface="Verdana"/>
                <a:cs typeface="Verdana"/>
                <a:hlinkClick r:id="rId2"/>
              </a:rPr>
              <a:t>.f</a:t>
            </a:r>
            <a:r>
              <a:rPr sz="700" spc="-15" dirty="0">
                <a:solidFill>
                  <a:srgbClr val="959595"/>
                </a:solidFill>
                <a:latin typeface="Verdana"/>
                <a:cs typeface="Verdana"/>
                <a:hlinkClick r:id="rId2"/>
              </a:rPr>
              <a:t>l</a:t>
            </a:r>
            <a:r>
              <a:rPr sz="700" dirty="0">
                <a:solidFill>
                  <a:srgbClr val="959595"/>
                </a:solidFill>
                <a:latin typeface="Verdana"/>
                <a:cs typeface="Verdana"/>
                <a:hlinkClick r:id="rId2"/>
              </a:rPr>
              <a:t>at</a:t>
            </a:r>
            <a:r>
              <a:rPr sz="700" spc="-15" dirty="0">
                <a:solidFill>
                  <a:srgbClr val="959595"/>
                </a:solidFill>
                <a:latin typeface="Verdana"/>
                <a:cs typeface="Verdana"/>
                <a:hlinkClick r:id="rId2"/>
              </a:rPr>
              <a:t>i</a:t>
            </a:r>
            <a:r>
              <a:rPr sz="700" spc="5" dirty="0">
                <a:solidFill>
                  <a:srgbClr val="959595"/>
                </a:solidFill>
                <a:latin typeface="Verdana"/>
                <a:cs typeface="Verdana"/>
                <a:hlinkClick r:id="rId2"/>
              </a:rPr>
              <a:t>c</a:t>
            </a:r>
            <a:r>
              <a:rPr sz="700" spc="-5" dirty="0">
                <a:solidFill>
                  <a:srgbClr val="959595"/>
                </a:solidFill>
                <a:latin typeface="Verdana"/>
                <a:cs typeface="Verdana"/>
                <a:hlinkClick r:id="rId2"/>
              </a:rPr>
              <a:t>o</a:t>
            </a:r>
            <a:r>
              <a:rPr sz="700" dirty="0">
                <a:solidFill>
                  <a:srgbClr val="959595"/>
                </a:solidFill>
                <a:latin typeface="Verdana"/>
                <a:cs typeface="Verdana"/>
                <a:hlinkClick r:id="rId2"/>
              </a:rPr>
              <a:t>n</a:t>
            </a:r>
            <a:r>
              <a:rPr sz="700" spc="-5" dirty="0">
                <a:solidFill>
                  <a:srgbClr val="959595"/>
                </a:solidFill>
                <a:latin typeface="Verdana"/>
                <a:cs typeface="Verdana"/>
                <a:hlinkClick r:id="rId2"/>
              </a:rPr>
              <a:t>.co</a:t>
            </a:r>
            <a:r>
              <a:rPr sz="700" dirty="0">
                <a:solidFill>
                  <a:srgbClr val="959595"/>
                </a:solidFill>
                <a:latin typeface="Verdana"/>
                <a:cs typeface="Verdana"/>
                <a:hlinkClick r:id="rId2"/>
              </a:rPr>
              <a:t>m</a:t>
            </a:r>
            <a:endParaRPr sz="700">
              <a:latin typeface="Verdana"/>
              <a:cs typeface="Verdana"/>
            </a:endParaRPr>
          </a:p>
        </p:txBody>
      </p:sp>
      <p:sp>
        <p:nvSpPr>
          <p:cNvPr id="78" name="object 78"/>
          <p:cNvSpPr/>
          <p:nvPr/>
        </p:nvSpPr>
        <p:spPr>
          <a:xfrm>
            <a:off x="3788666" y="2888709"/>
            <a:ext cx="417575" cy="419087"/>
          </a:xfrm>
          <a:prstGeom prst="rect">
            <a:avLst/>
          </a:prstGeom>
          <a:blipFill>
            <a:blip r:embed="rId3" cstate="print"/>
            <a:stretch>
              <a:fillRect/>
            </a:stretch>
          </a:blipFill>
        </p:spPr>
        <p:txBody>
          <a:bodyPr wrap="square" lIns="0" tIns="0" rIns="0" bIns="0" rtlCol="0"/>
          <a:lstStyle/>
          <a:p>
            <a:endParaRPr/>
          </a:p>
        </p:txBody>
      </p:sp>
      <p:sp>
        <p:nvSpPr>
          <p:cNvPr id="79" name="object 79"/>
          <p:cNvSpPr/>
          <p:nvPr/>
        </p:nvSpPr>
        <p:spPr>
          <a:xfrm>
            <a:off x="3808476" y="2908506"/>
            <a:ext cx="378460" cy="379730"/>
          </a:xfrm>
          <a:custGeom>
            <a:avLst/>
            <a:gdLst/>
            <a:ahLst/>
            <a:cxnLst/>
            <a:rect l="l" t="t" r="r" b="b"/>
            <a:pathLst>
              <a:path w="378460" h="379730">
                <a:moveTo>
                  <a:pt x="188976" y="0"/>
                </a:moveTo>
                <a:lnTo>
                  <a:pt x="138738" y="6777"/>
                </a:lnTo>
                <a:lnTo>
                  <a:pt x="93596" y="25905"/>
                </a:lnTo>
                <a:lnTo>
                  <a:pt x="55349" y="55573"/>
                </a:lnTo>
                <a:lnTo>
                  <a:pt x="25800" y="93974"/>
                </a:lnTo>
                <a:lnTo>
                  <a:pt x="6750" y="139298"/>
                </a:lnTo>
                <a:lnTo>
                  <a:pt x="0" y="189737"/>
                </a:lnTo>
                <a:lnTo>
                  <a:pt x="6750" y="240177"/>
                </a:lnTo>
                <a:lnTo>
                  <a:pt x="25800" y="285501"/>
                </a:lnTo>
                <a:lnTo>
                  <a:pt x="55349" y="323902"/>
                </a:lnTo>
                <a:lnTo>
                  <a:pt x="93596" y="353570"/>
                </a:lnTo>
                <a:lnTo>
                  <a:pt x="138738" y="372698"/>
                </a:lnTo>
                <a:lnTo>
                  <a:pt x="188976" y="379475"/>
                </a:lnTo>
                <a:lnTo>
                  <a:pt x="239213" y="372698"/>
                </a:lnTo>
                <a:lnTo>
                  <a:pt x="284355" y="353570"/>
                </a:lnTo>
                <a:lnTo>
                  <a:pt x="322602" y="323902"/>
                </a:lnTo>
                <a:lnTo>
                  <a:pt x="352151" y="285501"/>
                </a:lnTo>
                <a:lnTo>
                  <a:pt x="371201" y="240177"/>
                </a:lnTo>
                <a:lnTo>
                  <a:pt x="377952" y="189737"/>
                </a:lnTo>
                <a:lnTo>
                  <a:pt x="371201" y="139298"/>
                </a:lnTo>
                <a:lnTo>
                  <a:pt x="352151" y="93974"/>
                </a:lnTo>
                <a:lnTo>
                  <a:pt x="322602" y="55573"/>
                </a:lnTo>
                <a:lnTo>
                  <a:pt x="284355" y="25905"/>
                </a:lnTo>
                <a:lnTo>
                  <a:pt x="239213" y="6777"/>
                </a:lnTo>
                <a:lnTo>
                  <a:pt x="188976" y="0"/>
                </a:lnTo>
                <a:close/>
              </a:path>
            </a:pathLst>
          </a:custGeom>
          <a:solidFill>
            <a:srgbClr val="FFE9B8"/>
          </a:solidFill>
        </p:spPr>
        <p:txBody>
          <a:bodyPr wrap="square" lIns="0" tIns="0" rIns="0" bIns="0" rtlCol="0"/>
          <a:lstStyle/>
          <a:p>
            <a:endParaRPr/>
          </a:p>
        </p:txBody>
      </p:sp>
      <p:sp>
        <p:nvSpPr>
          <p:cNvPr id="80" name="object 80"/>
          <p:cNvSpPr/>
          <p:nvPr/>
        </p:nvSpPr>
        <p:spPr>
          <a:xfrm>
            <a:off x="3808476" y="2908506"/>
            <a:ext cx="378460" cy="379730"/>
          </a:xfrm>
          <a:custGeom>
            <a:avLst/>
            <a:gdLst/>
            <a:ahLst/>
            <a:cxnLst/>
            <a:rect l="l" t="t" r="r" b="b"/>
            <a:pathLst>
              <a:path w="378460" h="379730">
                <a:moveTo>
                  <a:pt x="0" y="189737"/>
                </a:moveTo>
                <a:lnTo>
                  <a:pt x="6750" y="139298"/>
                </a:lnTo>
                <a:lnTo>
                  <a:pt x="25800" y="93974"/>
                </a:lnTo>
                <a:lnTo>
                  <a:pt x="55349" y="55573"/>
                </a:lnTo>
                <a:lnTo>
                  <a:pt x="93596" y="25905"/>
                </a:lnTo>
                <a:lnTo>
                  <a:pt x="138738" y="6777"/>
                </a:lnTo>
                <a:lnTo>
                  <a:pt x="188976" y="0"/>
                </a:lnTo>
                <a:lnTo>
                  <a:pt x="239213" y="6777"/>
                </a:lnTo>
                <a:lnTo>
                  <a:pt x="284355" y="25905"/>
                </a:lnTo>
                <a:lnTo>
                  <a:pt x="322602" y="55573"/>
                </a:lnTo>
                <a:lnTo>
                  <a:pt x="352151" y="93974"/>
                </a:lnTo>
                <a:lnTo>
                  <a:pt x="371201" y="139298"/>
                </a:lnTo>
                <a:lnTo>
                  <a:pt x="377952" y="189737"/>
                </a:lnTo>
                <a:lnTo>
                  <a:pt x="371201" y="240177"/>
                </a:lnTo>
                <a:lnTo>
                  <a:pt x="352151" y="285501"/>
                </a:lnTo>
                <a:lnTo>
                  <a:pt x="322602" y="323902"/>
                </a:lnTo>
                <a:lnTo>
                  <a:pt x="284355" y="353570"/>
                </a:lnTo>
                <a:lnTo>
                  <a:pt x="239213" y="372698"/>
                </a:lnTo>
                <a:lnTo>
                  <a:pt x="188976" y="379475"/>
                </a:lnTo>
                <a:lnTo>
                  <a:pt x="138738" y="372698"/>
                </a:lnTo>
                <a:lnTo>
                  <a:pt x="93596" y="353570"/>
                </a:lnTo>
                <a:lnTo>
                  <a:pt x="55349" y="323902"/>
                </a:lnTo>
                <a:lnTo>
                  <a:pt x="25800" y="285501"/>
                </a:lnTo>
                <a:lnTo>
                  <a:pt x="6750" y="240177"/>
                </a:lnTo>
                <a:lnTo>
                  <a:pt x="0" y="189737"/>
                </a:lnTo>
                <a:close/>
              </a:path>
            </a:pathLst>
          </a:custGeom>
          <a:ln w="6096">
            <a:solidFill>
              <a:srgbClr val="313131"/>
            </a:solidFill>
          </a:ln>
        </p:spPr>
        <p:txBody>
          <a:bodyPr wrap="square" lIns="0" tIns="0" rIns="0" bIns="0" rtlCol="0"/>
          <a:lstStyle/>
          <a:p>
            <a:endParaRPr/>
          </a:p>
        </p:txBody>
      </p:sp>
      <p:sp>
        <p:nvSpPr>
          <p:cNvPr id="81" name="object 81"/>
          <p:cNvSpPr/>
          <p:nvPr/>
        </p:nvSpPr>
        <p:spPr>
          <a:xfrm>
            <a:off x="3875534" y="2948145"/>
            <a:ext cx="272795" cy="272783"/>
          </a:xfrm>
          <a:prstGeom prst="rect">
            <a:avLst/>
          </a:prstGeom>
          <a:blipFill>
            <a:blip r:embed="rId4" cstate="print"/>
            <a:stretch>
              <a:fillRect/>
            </a:stretch>
          </a:blipFill>
        </p:spPr>
        <p:txBody>
          <a:bodyPr wrap="square" lIns="0" tIns="0" rIns="0" bIns="0" rtlCol="0"/>
          <a:lstStyle/>
          <a:p>
            <a:endParaRPr/>
          </a:p>
        </p:txBody>
      </p:sp>
      <p:sp>
        <p:nvSpPr>
          <p:cNvPr id="82" name="object 82"/>
          <p:cNvSpPr/>
          <p:nvPr/>
        </p:nvSpPr>
        <p:spPr>
          <a:xfrm>
            <a:off x="4189478" y="2881076"/>
            <a:ext cx="417575" cy="420623"/>
          </a:xfrm>
          <a:prstGeom prst="rect">
            <a:avLst/>
          </a:prstGeom>
          <a:blipFill>
            <a:blip r:embed="rId5" cstate="print"/>
            <a:stretch>
              <a:fillRect/>
            </a:stretch>
          </a:blipFill>
        </p:spPr>
        <p:txBody>
          <a:bodyPr wrap="square" lIns="0" tIns="0" rIns="0" bIns="0" rtlCol="0"/>
          <a:lstStyle/>
          <a:p>
            <a:endParaRPr/>
          </a:p>
        </p:txBody>
      </p:sp>
      <p:sp>
        <p:nvSpPr>
          <p:cNvPr id="83" name="object 83"/>
          <p:cNvSpPr/>
          <p:nvPr/>
        </p:nvSpPr>
        <p:spPr>
          <a:xfrm>
            <a:off x="4209288" y="2900887"/>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C1EEFF"/>
          </a:solidFill>
        </p:spPr>
        <p:txBody>
          <a:bodyPr wrap="square" lIns="0" tIns="0" rIns="0" bIns="0" rtlCol="0"/>
          <a:lstStyle/>
          <a:p>
            <a:endParaRPr/>
          </a:p>
        </p:txBody>
      </p:sp>
      <p:sp>
        <p:nvSpPr>
          <p:cNvPr id="84" name="object 84"/>
          <p:cNvSpPr/>
          <p:nvPr/>
        </p:nvSpPr>
        <p:spPr>
          <a:xfrm>
            <a:off x="4209288" y="2900887"/>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85" name="object 85"/>
          <p:cNvSpPr/>
          <p:nvPr/>
        </p:nvSpPr>
        <p:spPr>
          <a:xfrm>
            <a:off x="4279394" y="2923748"/>
            <a:ext cx="288035" cy="289559"/>
          </a:xfrm>
          <a:prstGeom prst="rect">
            <a:avLst/>
          </a:prstGeom>
          <a:blipFill>
            <a:blip r:embed="rId6" cstate="print"/>
            <a:stretch>
              <a:fillRect/>
            </a:stretch>
          </a:blipFill>
        </p:spPr>
        <p:txBody>
          <a:bodyPr wrap="square" lIns="0" tIns="0" rIns="0" bIns="0" rtlCol="0"/>
          <a:lstStyle/>
          <a:p>
            <a:endParaRPr/>
          </a:p>
        </p:txBody>
      </p:sp>
      <p:sp>
        <p:nvSpPr>
          <p:cNvPr id="86" name="object 86"/>
          <p:cNvSpPr/>
          <p:nvPr/>
        </p:nvSpPr>
        <p:spPr>
          <a:xfrm>
            <a:off x="3387853" y="2888696"/>
            <a:ext cx="417575" cy="420623"/>
          </a:xfrm>
          <a:prstGeom prst="rect">
            <a:avLst/>
          </a:prstGeom>
          <a:blipFill>
            <a:blip r:embed="rId7" cstate="print"/>
            <a:stretch>
              <a:fillRect/>
            </a:stretch>
          </a:blipFill>
        </p:spPr>
        <p:txBody>
          <a:bodyPr wrap="square" lIns="0" tIns="0" rIns="0" bIns="0" rtlCol="0"/>
          <a:lstStyle/>
          <a:p>
            <a:endParaRPr/>
          </a:p>
        </p:txBody>
      </p:sp>
      <p:sp>
        <p:nvSpPr>
          <p:cNvPr id="87" name="object 87"/>
          <p:cNvSpPr/>
          <p:nvPr/>
        </p:nvSpPr>
        <p:spPr>
          <a:xfrm>
            <a:off x="3407664" y="2908506"/>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88" name="object 88"/>
          <p:cNvSpPr/>
          <p:nvPr/>
        </p:nvSpPr>
        <p:spPr>
          <a:xfrm>
            <a:off x="3407664" y="2908506"/>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89" name="object 89"/>
          <p:cNvSpPr/>
          <p:nvPr/>
        </p:nvSpPr>
        <p:spPr>
          <a:xfrm>
            <a:off x="3468625" y="2938989"/>
            <a:ext cx="280415" cy="278891"/>
          </a:xfrm>
          <a:prstGeom prst="rect">
            <a:avLst/>
          </a:prstGeom>
          <a:blipFill>
            <a:blip r:embed="rId8" cstate="print"/>
            <a:stretch>
              <a:fillRect/>
            </a:stretch>
          </a:blipFill>
        </p:spPr>
        <p:txBody>
          <a:bodyPr wrap="square" lIns="0" tIns="0" rIns="0" bIns="0" rtlCol="0"/>
          <a:lstStyle/>
          <a:p>
            <a:endParaRPr/>
          </a:p>
        </p:txBody>
      </p:sp>
      <p:sp>
        <p:nvSpPr>
          <p:cNvPr id="90" name="object 90"/>
          <p:cNvSpPr/>
          <p:nvPr/>
        </p:nvSpPr>
        <p:spPr>
          <a:xfrm>
            <a:off x="2424685" y="2876504"/>
            <a:ext cx="417575" cy="420623"/>
          </a:xfrm>
          <a:prstGeom prst="rect">
            <a:avLst/>
          </a:prstGeom>
          <a:blipFill>
            <a:blip r:embed="rId9" cstate="print"/>
            <a:stretch>
              <a:fillRect/>
            </a:stretch>
          </a:blipFill>
        </p:spPr>
        <p:txBody>
          <a:bodyPr wrap="square" lIns="0" tIns="0" rIns="0" bIns="0" rtlCol="0"/>
          <a:lstStyle/>
          <a:p>
            <a:endParaRPr/>
          </a:p>
        </p:txBody>
      </p:sp>
      <p:sp>
        <p:nvSpPr>
          <p:cNvPr id="91" name="object 91"/>
          <p:cNvSpPr/>
          <p:nvPr/>
        </p:nvSpPr>
        <p:spPr>
          <a:xfrm>
            <a:off x="2444496" y="2896315"/>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92" name="object 92"/>
          <p:cNvSpPr/>
          <p:nvPr/>
        </p:nvSpPr>
        <p:spPr>
          <a:xfrm>
            <a:off x="2444496" y="2896315"/>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93" name="object 93"/>
          <p:cNvSpPr/>
          <p:nvPr/>
        </p:nvSpPr>
        <p:spPr>
          <a:xfrm>
            <a:off x="2510029" y="2937464"/>
            <a:ext cx="272795" cy="271271"/>
          </a:xfrm>
          <a:prstGeom prst="rect">
            <a:avLst/>
          </a:prstGeom>
          <a:blipFill>
            <a:blip r:embed="rId4" cstate="print"/>
            <a:stretch>
              <a:fillRect/>
            </a:stretch>
          </a:blipFill>
        </p:spPr>
        <p:txBody>
          <a:bodyPr wrap="square" lIns="0" tIns="0" rIns="0" bIns="0" rtlCol="0"/>
          <a:lstStyle/>
          <a:p>
            <a:endParaRPr/>
          </a:p>
        </p:txBody>
      </p:sp>
      <p:sp>
        <p:nvSpPr>
          <p:cNvPr id="94" name="object 94"/>
          <p:cNvSpPr/>
          <p:nvPr/>
        </p:nvSpPr>
        <p:spPr>
          <a:xfrm>
            <a:off x="2023874" y="2876504"/>
            <a:ext cx="417575" cy="420623"/>
          </a:xfrm>
          <a:prstGeom prst="rect">
            <a:avLst/>
          </a:prstGeom>
          <a:blipFill>
            <a:blip r:embed="rId10" cstate="print"/>
            <a:stretch>
              <a:fillRect/>
            </a:stretch>
          </a:blipFill>
        </p:spPr>
        <p:txBody>
          <a:bodyPr wrap="square" lIns="0" tIns="0" rIns="0" bIns="0" rtlCol="0"/>
          <a:lstStyle/>
          <a:p>
            <a:endParaRPr/>
          </a:p>
        </p:txBody>
      </p:sp>
      <p:sp>
        <p:nvSpPr>
          <p:cNvPr id="95" name="object 95"/>
          <p:cNvSpPr/>
          <p:nvPr/>
        </p:nvSpPr>
        <p:spPr>
          <a:xfrm>
            <a:off x="2043683" y="2896315"/>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96" name="object 96"/>
          <p:cNvSpPr/>
          <p:nvPr/>
        </p:nvSpPr>
        <p:spPr>
          <a:xfrm>
            <a:off x="2043683" y="2896315"/>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97" name="object 97"/>
          <p:cNvSpPr/>
          <p:nvPr/>
        </p:nvSpPr>
        <p:spPr>
          <a:xfrm>
            <a:off x="2104645" y="2926796"/>
            <a:ext cx="280415" cy="280415"/>
          </a:xfrm>
          <a:prstGeom prst="rect">
            <a:avLst/>
          </a:prstGeom>
          <a:blipFill>
            <a:blip r:embed="rId8" cstate="print"/>
            <a:stretch>
              <a:fillRect/>
            </a:stretch>
          </a:blipFill>
        </p:spPr>
        <p:txBody>
          <a:bodyPr wrap="square" lIns="0" tIns="0" rIns="0" bIns="0" rtlCol="0"/>
          <a:lstStyle/>
          <a:p>
            <a:endParaRPr/>
          </a:p>
        </p:txBody>
      </p:sp>
      <p:sp>
        <p:nvSpPr>
          <p:cNvPr id="98" name="object 98"/>
          <p:cNvSpPr/>
          <p:nvPr/>
        </p:nvSpPr>
        <p:spPr>
          <a:xfrm>
            <a:off x="5173981" y="2885648"/>
            <a:ext cx="417575" cy="420623"/>
          </a:xfrm>
          <a:prstGeom prst="rect">
            <a:avLst/>
          </a:prstGeom>
          <a:blipFill>
            <a:blip r:embed="rId9" cstate="print"/>
            <a:stretch>
              <a:fillRect/>
            </a:stretch>
          </a:blipFill>
        </p:spPr>
        <p:txBody>
          <a:bodyPr wrap="square" lIns="0" tIns="0" rIns="0" bIns="0" rtlCol="0"/>
          <a:lstStyle/>
          <a:p>
            <a:endParaRPr/>
          </a:p>
        </p:txBody>
      </p:sp>
      <p:sp>
        <p:nvSpPr>
          <p:cNvPr id="99" name="object 99"/>
          <p:cNvSpPr/>
          <p:nvPr/>
        </p:nvSpPr>
        <p:spPr>
          <a:xfrm>
            <a:off x="5193791" y="2905459"/>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00" name="object 100"/>
          <p:cNvSpPr/>
          <p:nvPr/>
        </p:nvSpPr>
        <p:spPr>
          <a:xfrm>
            <a:off x="5193791" y="2905459"/>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01" name="object 101"/>
          <p:cNvSpPr/>
          <p:nvPr/>
        </p:nvSpPr>
        <p:spPr>
          <a:xfrm>
            <a:off x="5260849" y="2946609"/>
            <a:ext cx="271271" cy="272795"/>
          </a:xfrm>
          <a:prstGeom prst="rect">
            <a:avLst/>
          </a:prstGeom>
          <a:blipFill>
            <a:blip r:embed="rId4" cstate="print"/>
            <a:stretch>
              <a:fillRect/>
            </a:stretch>
          </a:blipFill>
        </p:spPr>
        <p:txBody>
          <a:bodyPr wrap="square" lIns="0" tIns="0" rIns="0" bIns="0" rtlCol="0"/>
          <a:lstStyle/>
          <a:p>
            <a:endParaRPr/>
          </a:p>
        </p:txBody>
      </p:sp>
      <p:sp>
        <p:nvSpPr>
          <p:cNvPr id="102" name="object 102"/>
          <p:cNvSpPr/>
          <p:nvPr/>
        </p:nvSpPr>
        <p:spPr>
          <a:xfrm>
            <a:off x="4768597" y="2881076"/>
            <a:ext cx="417575" cy="420623"/>
          </a:xfrm>
          <a:prstGeom prst="rect">
            <a:avLst/>
          </a:prstGeom>
          <a:blipFill>
            <a:blip r:embed="rId11" cstate="print"/>
            <a:stretch>
              <a:fillRect/>
            </a:stretch>
          </a:blipFill>
        </p:spPr>
        <p:txBody>
          <a:bodyPr wrap="square" lIns="0" tIns="0" rIns="0" bIns="0" rtlCol="0"/>
          <a:lstStyle/>
          <a:p>
            <a:endParaRPr/>
          </a:p>
        </p:txBody>
      </p:sp>
      <p:sp>
        <p:nvSpPr>
          <p:cNvPr id="103" name="object 103"/>
          <p:cNvSpPr/>
          <p:nvPr/>
        </p:nvSpPr>
        <p:spPr>
          <a:xfrm>
            <a:off x="4788408" y="2900887"/>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04" name="object 104"/>
          <p:cNvSpPr/>
          <p:nvPr/>
        </p:nvSpPr>
        <p:spPr>
          <a:xfrm>
            <a:off x="4788408" y="2900887"/>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05" name="object 105"/>
          <p:cNvSpPr/>
          <p:nvPr/>
        </p:nvSpPr>
        <p:spPr>
          <a:xfrm>
            <a:off x="4849369" y="2931369"/>
            <a:ext cx="280415" cy="280415"/>
          </a:xfrm>
          <a:prstGeom prst="rect">
            <a:avLst/>
          </a:prstGeom>
          <a:blipFill>
            <a:blip r:embed="rId8" cstate="print"/>
            <a:stretch>
              <a:fillRect/>
            </a:stretch>
          </a:blipFill>
        </p:spPr>
        <p:txBody>
          <a:bodyPr wrap="square" lIns="0" tIns="0" rIns="0" bIns="0" rtlCol="0"/>
          <a:lstStyle/>
          <a:p>
            <a:endParaRPr/>
          </a:p>
        </p:txBody>
      </p:sp>
      <p:sp>
        <p:nvSpPr>
          <p:cNvPr id="106" name="object 106"/>
          <p:cNvSpPr/>
          <p:nvPr/>
        </p:nvSpPr>
        <p:spPr>
          <a:xfrm>
            <a:off x="6149342" y="2878029"/>
            <a:ext cx="417575" cy="420623"/>
          </a:xfrm>
          <a:prstGeom prst="rect">
            <a:avLst/>
          </a:prstGeom>
          <a:blipFill>
            <a:blip r:embed="rId12" cstate="print"/>
            <a:stretch>
              <a:fillRect/>
            </a:stretch>
          </a:blipFill>
        </p:spPr>
        <p:txBody>
          <a:bodyPr wrap="square" lIns="0" tIns="0" rIns="0" bIns="0" rtlCol="0"/>
          <a:lstStyle/>
          <a:p>
            <a:endParaRPr/>
          </a:p>
        </p:txBody>
      </p:sp>
      <p:sp>
        <p:nvSpPr>
          <p:cNvPr id="107" name="object 107"/>
          <p:cNvSpPr/>
          <p:nvPr/>
        </p:nvSpPr>
        <p:spPr>
          <a:xfrm>
            <a:off x="6169152" y="2897839"/>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08" name="object 108"/>
          <p:cNvSpPr/>
          <p:nvPr/>
        </p:nvSpPr>
        <p:spPr>
          <a:xfrm>
            <a:off x="6169152" y="2897839"/>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09" name="object 109"/>
          <p:cNvSpPr/>
          <p:nvPr/>
        </p:nvSpPr>
        <p:spPr>
          <a:xfrm>
            <a:off x="6230113" y="2928320"/>
            <a:ext cx="278891" cy="280415"/>
          </a:xfrm>
          <a:prstGeom prst="rect">
            <a:avLst/>
          </a:prstGeom>
          <a:blipFill>
            <a:blip r:embed="rId8" cstate="print"/>
            <a:stretch>
              <a:fillRect/>
            </a:stretch>
          </a:blipFill>
        </p:spPr>
        <p:txBody>
          <a:bodyPr wrap="square" lIns="0" tIns="0" rIns="0" bIns="0" rtlCol="0"/>
          <a:lstStyle/>
          <a:p>
            <a:endParaRPr/>
          </a:p>
        </p:txBody>
      </p:sp>
      <p:sp>
        <p:nvSpPr>
          <p:cNvPr id="110" name="object 110"/>
          <p:cNvSpPr/>
          <p:nvPr/>
        </p:nvSpPr>
        <p:spPr>
          <a:xfrm>
            <a:off x="7903466" y="2878029"/>
            <a:ext cx="417575" cy="420623"/>
          </a:xfrm>
          <a:prstGeom prst="rect">
            <a:avLst/>
          </a:prstGeom>
          <a:blipFill>
            <a:blip r:embed="rId13" cstate="print"/>
            <a:stretch>
              <a:fillRect/>
            </a:stretch>
          </a:blipFill>
        </p:spPr>
        <p:txBody>
          <a:bodyPr wrap="square" lIns="0" tIns="0" rIns="0" bIns="0" rtlCol="0"/>
          <a:lstStyle/>
          <a:p>
            <a:endParaRPr/>
          </a:p>
        </p:txBody>
      </p:sp>
      <p:sp>
        <p:nvSpPr>
          <p:cNvPr id="111" name="object 111"/>
          <p:cNvSpPr/>
          <p:nvPr/>
        </p:nvSpPr>
        <p:spPr>
          <a:xfrm>
            <a:off x="7923276" y="2897839"/>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12" name="object 112"/>
          <p:cNvSpPr/>
          <p:nvPr/>
        </p:nvSpPr>
        <p:spPr>
          <a:xfrm>
            <a:off x="7923276" y="2897839"/>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13" name="object 113"/>
          <p:cNvSpPr/>
          <p:nvPr/>
        </p:nvSpPr>
        <p:spPr>
          <a:xfrm>
            <a:off x="7990334" y="2939001"/>
            <a:ext cx="272795" cy="272783"/>
          </a:xfrm>
          <a:prstGeom prst="rect">
            <a:avLst/>
          </a:prstGeom>
          <a:blipFill>
            <a:blip r:embed="rId4" cstate="print"/>
            <a:stretch>
              <a:fillRect/>
            </a:stretch>
          </a:blipFill>
        </p:spPr>
        <p:txBody>
          <a:bodyPr wrap="square" lIns="0" tIns="0" rIns="0" bIns="0" rtlCol="0"/>
          <a:lstStyle/>
          <a:p>
            <a:endParaRPr/>
          </a:p>
        </p:txBody>
      </p:sp>
      <p:sp>
        <p:nvSpPr>
          <p:cNvPr id="114" name="object 114"/>
          <p:cNvSpPr/>
          <p:nvPr/>
        </p:nvSpPr>
        <p:spPr>
          <a:xfrm>
            <a:off x="7502654" y="2873457"/>
            <a:ext cx="417575" cy="420623"/>
          </a:xfrm>
          <a:prstGeom prst="rect">
            <a:avLst/>
          </a:prstGeom>
          <a:blipFill>
            <a:blip r:embed="rId12" cstate="print"/>
            <a:stretch>
              <a:fillRect/>
            </a:stretch>
          </a:blipFill>
        </p:spPr>
        <p:txBody>
          <a:bodyPr wrap="square" lIns="0" tIns="0" rIns="0" bIns="0" rtlCol="0"/>
          <a:lstStyle/>
          <a:p>
            <a:endParaRPr/>
          </a:p>
        </p:txBody>
      </p:sp>
      <p:sp>
        <p:nvSpPr>
          <p:cNvPr id="115" name="object 115"/>
          <p:cNvSpPr/>
          <p:nvPr/>
        </p:nvSpPr>
        <p:spPr>
          <a:xfrm>
            <a:off x="7522464" y="2893267"/>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16" name="object 116"/>
          <p:cNvSpPr/>
          <p:nvPr/>
        </p:nvSpPr>
        <p:spPr>
          <a:xfrm>
            <a:off x="7522464" y="2893267"/>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17" name="object 117"/>
          <p:cNvSpPr/>
          <p:nvPr/>
        </p:nvSpPr>
        <p:spPr>
          <a:xfrm>
            <a:off x="7583425" y="2923748"/>
            <a:ext cx="278891" cy="280415"/>
          </a:xfrm>
          <a:prstGeom prst="rect">
            <a:avLst/>
          </a:prstGeom>
          <a:blipFill>
            <a:blip r:embed="rId8" cstate="print"/>
            <a:stretch>
              <a:fillRect/>
            </a:stretch>
          </a:blipFill>
        </p:spPr>
        <p:txBody>
          <a:bodyPr wrap="square" lIns="0" tIns="0" rIns="0" bIns="0" rtlCol="0"/>
          <a:lstStyle/>
          <a:p>
            <a:endParaRPr/>
          </a:p>
        </p:txBody>
      </p:sp>
      <p:sp>
        <p:nvSpPr>
          <p:cNvPr id="118" name="object 118"/>
          <p:cNvSpPr/>
          <p:nvPr/>
        </p:nvSpPr>
        <p:spPr>
          <a:xfrm>
            <a:off x="9282685" y="2870408"/>
            <a:ext cx="417575" cy="420623"/>
          </a:xfrm>
          <a:prstGeom prst="rect">
            <a:avLst/>
          </a:prstGeom>
          <a:blipFill>
            <a:blip r:embed="rId9" cstate="print"/>
            <a:stretch>
              <a:fillRect/>
            </a:stretch>
          </a:blipFill>
        </p:spPr>
        <p:txBody>
          <a:bodyPr wrap="square" lIns="0" tIns="0" rIns="0" bIns="0" rtlCol="0"/>
          <a:lstStyle/>
          <a:p>
            <a:endParaRPr/>
          </a:p>
        </p:txBody>
      </p:sp>
      <p:sp>
        <p:nvSpPr>
          <p:cNvPr id="119" name="object 119"/>
          <p:cNvSpPr/>
          <p:nvPr/>
        </p:nvSpPr>
        <p:spPr>
          <a:xfrm>
            <a:off x="9302495" y="2890218"/>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20" name="object 120"/>
          <p:cNvSpPr/>
          <p:nvPr/>
        </p:nvSpPr>
        <p:spPr>
          <a:xfrm>
            <a:off x="9302495" y="2890218"/>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21" name="object 121"/>
          <p:cNvSpPr/>
          <p:nvPr/>
        </p:nvSpPr>
        <p:spPr>
          <a:xfrm>
            <a:off x="9368030" y="2931369"/>
            <a:ext cx="272783" cy="272795"/>
          </a:xfrm>
          <a:prstGeom prst="rect">
            <a:avLst/>
          </a:prstGeom>
          <a:blipFill>
            <a:blip r:embed="rId4" cstate="print"/>
            <a:stretch>
              <a:fillRect/>
            </a:stretch>
          </a:blipFill>
        </p:spPr>
        <p:txBody>
          <a:bodyPr wrap="square" lIns="0" tIns="0" rIns="0" bIns="0" rtlCol="0"/>
          <a:lstStyle/>
          <a:p>
            <a:endParaRPr/>
          </a:p>
        </p:txBody>
      </p:sp>
      <p:sp>
        <p:nvSpPr>
          <p:cNvPr id="122" name="object 122"/>
          <p:cNvSpPr/>
          <p:nvPr/>
        </p:nvSpPr>
        <p:spPr>
          <a:xfrm>
            <a:off x="9688070" y="2879552"/>
            <a:ext cx="417575" cy="420623"/>
          </a:xfrm>
          <a:prstGeom prst="rect">
            <a:avLst/>
          </a:prstGeom>
          <a:blipFill>
            <a:blip r:embed="rId14" cstate="print"/>
            <a:stretch>
              <a:fillRect/>
            </a:stretch>
          </a:blipFill>
        </p:spPr>
        <p:txBody>
          <a:bodyPr wrap="square" lIns="0" tIns="0" rIns="0" bIns="0" rtlCol="0"/>
          <a:lstStyle/>
          <a:p>
            <a:endParaRPr/>
          </a:p>
        </p:txBody>
      </p:sp>
      <p:sp>
        <p:nvSpPr>
          <p:cNvPr id="123" name="object 123"/>
          <p:cNvSpPr/>
          <p:nvPr/>
        </p:nvSpPr>
        <p:spPr>
          <a:xfrm>
            <a:off x="9707880" y="2899362"/>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C1EEFF"/>
          </a:solidFill>
        </p:spPr>
        <p:txBody>
          <a:bodyPr wrap="square" lIns="0" tIns="0" rIns="0" bIns="0" rtlCol="0"/>
          <a:lstStyle/>
          <a:p>
            <a:endParaRPr/>
          </a:p>
        </p:txBody>
      </p:sp>
      <p:sp>
        <p:nvSpPr>
          <p:cNvPr id="124" name="object 124"/>
          <p:cNvSpPr/>
          <p:nvPr/>
        </p:nvSpPr>
        <p:spPr>
          <a:xfrm>
            <a:off x="9707880" y="2899362"/>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25" name="object 125"/>
          <p:cNvSpPr/>
          <p:nvPr/>
        </p:nvSpPr>
        <p:spPr>
          <a:xfrm>
            <a:off x="9777985" y="2922224"/>
            <a:ext cx="289559" cy="288035"/>
          </a:xfrm>
          <a:prstGeom prst="rect">
            <a:avLst/>
          </a:prstGeom>
          <a:blipFill>
            <a:blip r:embed="rId6" cstate="print"/>
            <a:stretch>
              <a:fillRect/>
            </a:stretch>
          </a:blipFill>
        </p:spPr>
        <p:txBody>
          <a:bodyPr wrap="square" lIns="0" tIns="0" rIns="0" bIns="0" rtlCol="0"/>
          <a:lstStyle/>
          <a:p>
            <a:endParaRPr/>
          </a:p>
        </p:txBody>
      </p:sp>
      <p:sp>
        <p:nvSpPr>
          <p:cNvPr id="126" name="object 126"/>
          <p:cNvSpPr/>
          <p:nvPr/>
        </p:nvSpPr>
        <p:spPr>
          <a:xfrm>
            <a:off x="8874254" y="2871933"/>
            <a:ext cx="417575" cy="420623"/>
          </a:xfrm>
          <a:prstGeom prst="rect">
            <a:avLst/>
          </a:prstGeom>
          <a:blipFill>
            <a:blip r:embed="rId15" cstate="print"/>
            <a:stretch>
              <a:fillRect/>
            </a:stretch>
          </a:blipFill>
        </p:spPr>
        <p:txBody>
          <a:bodyPr wrap="square" lIns="0" tIns="0" rIns="0" bIns="0" rtlCol="0"/>
          <a:lstStyle/>
          <a:p>
            <a:endParaRPr/>
          </a:p>
        </p:txBody>
      </p:sp>
      <p:sp>
        <p:nvSpPr>
          <p:cNvPr id="127" name="object 127"/>
          <p:cNvSpPr/>
          <p:nvPr/>
        </p:nvSpPr>
        <p:spPr>
          <a:xfrm>
            <a:off x="8894064" y="2891743"/>
            <a:ext cx="378460" cy="381000"/>
          </a:xfrm>
          <a:custGeom>
            <a:avLst/>
            <a:gdLst/>
            <a:ahLst/>
            <a:cxnLst/>
            <a:rect l="l" t="t" r="r" b="b"/>
            <a:pathLst>
              <a:path w="378459"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D3EBB9"/>
          </a:solidFill>
        </p:spPr>
        <p:txBody>
          <a:bodyPr wrap="square" lIns="0" tIns="0" rIns="0" bIns="0" rtlCol="0"/>
          <a:lstStyle/>
          <a:p>
            <a:endParaRPr/>
          </a:p>
        </p:txBody>
      </p:sp>
      <p:sp>
        <p:nvSpPr>
          <p:cNvPr id="128" name="object 128"/>
          <p:cNvSpPr/>
          <p:nvPr/>
        </p:nvSpPr>
        <p:spPr>
          <a:xfrm>
            <a:off x="8894064" y="2891743"/>
            <a:ext cx="378460" cy="381000"/>
          </a:xfrm>
          <a:custGeom>
            <a:avLst/>
            <a:gdLst/>
            <a:ahLst/>
            <a:cxnLst/>
            <a:rect l="l" t="t" r="r" b="b"/>
            <a:pathLst>
              <a:path w="378459"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29" name="object 129"/>
          <p:cNvSpPr/>
          <p:nvPr/>
        </p:nvSpPr>
        <p:spPr>
          <a:xfrm>
            <a:off x="8955025" y="2922224"/>
            <a:ext cx="280415" cy="280415"/>
          </a:xfrm>
          <a:prstGeom prst="rect">
            <a:avLst/>
          </a:prstGeom>
          <a:blipFill>
            <a:blip r:embed="rId8" cstate="print"/>
            <a:stretch>
              <a:fillRect/>
            </a:stretch>
          </a:blipFill>
        </p:spPr>
        <p:txBody>
          <a:bodyPr wrap="square" lIns="0" tIns="0" rIns="0" bIns="0" rtlCol="0"/>
          <a:lstStyle/>
          <a:p>
            <a:endParaRPr/>
          </a:p>
        </p:txBody>
      </p:sp>
      <p:sp>
        <p:nvSpPr>
          <p:cNvPr id="130" name="object 35">
            <a:extLst>
              <a:ext uri="{FF2B5EF4-FFF2-40B4-BE49-F238E27FC236}">
                <a16:creationId xmlns:a16="http://schemas.microsoft.com/office/drawing/2014/main" id="{4E0470CD-C68B-CD6A-F53F-D5F91F701726}"/>
              </a:ext>
            </a:extLst>
          </p:cNvPr>
          <p:cNvSpPr/>
          <p:nvPr/>
        </p:nvSpPr>
        <p:spPr>
          <a:xfrm>
            <a:off x="2733860" y="5681679"/>
            <a:ext cx="6201410" cy="524510"/>
          </a:xfrm>
          <a:custGeom>
            <a:avLst/>
            <a:gdLst/>
            <a:ahLst/>
            <a:cxnLst/>
            <a:rect l="l" t="t" r="r" b="b"/>
            <a:pathLst>
              <a:path w="6201409" h="524510">
                <a:moveTo>
                  <a:pt x="0" y="87375"/>
                </a:moveTo>
                <a:lnTo>
                  <a:pt x="6865" y="53363"/>
                </a:lnTo>
                <a:lnTo>
                  <a:pt x="25590" y="25590"/>
                </a:lnTo>
                <a:lnTo>
                  <a:pt x="53363" y="6865"/>
                </a:lnTo>
                <a:lnTo>
                  <a:pt x="87376" y="0"/>
                </a:lnTo>
                <a:lnTo>
                  <a:pt x="6113780" y="0"/>
                </a:lnTo>
                <a:lnTo>
                  <a:pt x="6147792" y="6865"/>
                </a:lnTo>
                <a:lnTo>
                  <a:pt x="6175565" y="25590"/>
                </a:lnTo>
                <a:lnTo>
                  <a:pt x="6194290" y="53363"/>
                </a:lnTo>
                <a:lnTo>
                  <a:pt x="6201156" y="87375"/>
                </a:lnTo>
                <a:lnTo>
                  <a:pt x="6201156" y="436879"/>
                </a:lnTo>
                <a:lnTo>
                  <a:pt x="6194290" y="470892"/>
                </a:lnTo>
                <a:lnTo>
                  <a:pt x="6175565" y="498665"/>
                </a:lnTo>
                <a:lnTo>
                  <a:pt x="6147792" y="517390"/>
                </a:lnTo>
                <a:lnTo>
                  <a:pt x="6113780" y="524255"/>
                </a:lnTo>
                <a:lnTo>
                  <a:pt x="87376" y="524255"/>
                </a:lnTo>
                <a:lnTo>
                  <a:pt x="53363" y="517390"/>
                </a:lnTo>
                <a:lnTo>
                  <a:pt x="25590" y="498665"/>
                </a:lnTo>
                <a:lnTo>
                  <a:pt x="6865" y="470892"/>
                </a:lnTo>
                <a:lnTo>
                  <a:pt x="0" y="436879"/>
                </a:lnTo>
                <a:lnTo>
                  <a:pt x="0" y="87375"/>
                </a:lnTo>
                <a:close/>
              </a:path>
            </a:pathLst>
          </a:custGeom>
          <a:ln w="9144">
            <a:solidFill>
              <a:srgbClr val="F6A800"/>
            </a:solidFill>
          </a:ln>
        </p:spPr>
        <p:txBody>
          <a:bodyPr wrap="square" lIns="0" tIns="0" rIns="0" bIns="0" rtlCol="0"/>
          <a:lstStyle/>
          <a:p>
            <a:endParaRPr/>
          </a:p>
        </p:txBody>
      </p:sp>
      <p:sp>
        <p:nvSpPr>
          <p:cNvPr id="131" name="object 36">
            <a:extLst>
              <a:ext uri="{FF2B5EF4-FFF2-40B4-BE49-F238E27FC236}">
                <a16:creationId xmlns:a16="http://schemas.microsoft.com/office/drawing/2014/main" id="{BEE0F3AD-3DFF-B01E-AC8F-6BC831C58E85}"/>
              </a:ext>
            </a:extLst>
          </p:cNvPr>
          <p:cNvSpPr/>
          <p:nvPr/>
        </p:nvSpPr>
        <p:spPr>
          <a:xfrm>
            <a:off x="5144831" y="5747212"/>
            <a:ext cx="417575" cy="420623"/>
          </a:xfrm>
          <a:prstGeom prst="rect">
            <a:avLst/>
          </a:prstGeom>
          <a:blipFill>
            <a:blip r:embed="rId16" cstate="print"/>
            <a:stretch>
              <a:fillRect/>
            </a:stretch>
          </a:blipFill>
        </p:spPr>
        <p:txBody>
          <a:bodyPr wrap="square" lIns="0" tIns="0" rIns="0" bIns="0" rtlCol="0"/>
          <a:lstStyle/>
          <a:p>
            <a:endParaRPr/>
          </a:p>
        </p:txBody>
      </p:sp>
      <p:sp>
        <p:nvSpPr>
          <p:cNvPr id="132" name="object 37">
            <a:extLst>
              <a:ext uri="{FF2B5EF4-FFF2-40B4-BE49-F238E27FC236}">
                <a16:creationId xmlns:a16="http://schemas.microsoft.com/office/drawing/2014/main" id="{1101BF10-0934-8907-92D3-FF6AE676CEDE}"/>
              </a:ext>
            </a:extLst>
          </p:cNvPr>
          <p:cNvSpPr/>
          <p:nvPr/>
        </p:nvSpPr>
        <p:spPr>
          <a:xfrm>
            <a:off x="5164641" y="5767023"/>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FFE9B8"/>
          </a:solidFill>
        </p:spPr>
        <p:txBody>
          <a:bodyPr wrap="square" lIns="0" tIns="0" rIns="0" bIns="0" rtlCol="0"/>
          <a:lstStyle/>
          <a:p>
            <a:endParaRPr/>
          </a:p>
        </p:txBody>
      </p:sp>
      <p:sp>
        <p:nvSpPr>
          <p:cNvPr id="133" name="object 38">
            <a:extLst>
              <a:ext uri="{FF2B5EF4-FFF2-40B4-BE49-F238E27FC236}">
                <a16:creationId xmlns:a16="http://schemas.microsoft.com/office/drawing/2014/main" id="{3A3C420A-2E24-86E0-FC23-2F385456DCE4}"/>
              </a:ext>
            </a:extLst>
          </p:cNvPr>
          <p:cNvSpPr/>
          <p:nvPr/>
        </p:nvSpPr>
        <p:spPr>
          <a:xfrm>
            <a:off x="5164641" y="5767023"/>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34" name="object 39">
            <a:extLst>
              <a:ext uri="{FF2B5EF4-FFF2-40B4-BE49-F238E27FC236}">
                <a16:creationId xmlns:a16="http://schemas.microsoft.com/office/drawing/2014/main" id="{038EC375-AD3D-29FC-74BD-75D055FBDD7D}"/>
              </a:ext>
            </a:extLst>
          </p:cNvPr>
          <p:cNvSpPr/>
          <p:nvPr/>
        </p:nvSpPr>
        <p:spPr>
          <a:xfrm>
            <a:off x="5231699" y="5808185"/>
            <a:ext cx="272795" cy="272783"/>
          </a:xfrm>
          <a:prstGeom prst="rect">
            <a:avLst/>
          </a:prstGeom>
          <a:blipFill>
            <a:blip r:embed="rId4" cstate="print"/>
            <a:stretch>
              <a:fillRect/>
            </a:stretch>
          </a:blipFill>
        </p:spPr>
        <p:txBody>
          <a:bodyPr wrap="square" lIns="0" tIns="0" rIns="0" bIns="0" rtlCol="0"/>
          <a:lstStyle/>
          <a:p>
            <a:endParaRPr/>
          </a:p>
        </p:txBody>
      </p:sp>
      <p:sp>
        <p:nvSpPr>
          <p:cNvPr id="135" name="object 40">
            <a:extLst>
              <a:ext uri="{FF2B5EF4-FFF2-40B4-BE49-F238E27FC236}">
                <a16:creationId xmlns:a16="http://schemas.microsoft.com/office/drawing/2014/main" id="{8C29C5BF-6B02-5FFB-8962-11D19627898A}"/>
              </a:ext>
            </a:extLst>
          </p:cNvPr>
          <p:cNvSpPr/>
          <p:nvPr/>
        </p:nvSpPr>
        <p:spPr>
          <a:xfrm>
            <a:off x="3439475" y="5735033"/>
            <a:ext cx="417575" cy="419087"/>
          </a:xfrm>
          <a:prstGeom prst="rect">
            <a:avLst/>
          </a:prstGeom>
          <a:blipFill>
            <a:blip r:embed="rId17" cstate="print"/>
            <a:stretch>
              <a:fillRect/>
            </a:stretch>
          </a:blipFill>
        </p:spPr>
        <p:txBody>
          <a:bodyPr wrap="square" lIns="0" tIns="0" rIns="0" bIns="0" rtlCol="0"/>
          <a:lstStyle/>
          <a:p>
            <a:endParaRPr/>
          </a:p>
        </p:txBody>
      </p:sp>
      <p:sp>
        <p:nvSpPr>
          <p:cNvPr id="136" name="object 41">
            <a:extLst>
              <a:ext uri="{FF2B5EF4-FFF2-40B4-BE49-F238E27FC236}">
                <a16:creationId xmlns:a16="http://schemas.microsoft.com/office/drawing/2014/main" id="{013E67E7-526C-72C6-5F24-569B67E30F99}"/>
              </a:ext>
            </a:extLst>
          </p:cNvPr>
          <p:cNvSpPr/>
          <p:nvPr/>
        </p:nvSpPr>
        <p:spPr>
          <a:xfrm>
            <a:off x="3459285" y="5754830"/>
            <a:ext cx="378460" cy="379730"/>
          </a:xfrm>
          <a:custGeom>
            <a:avLst/>
            <a:gdLst/>
            <a:ahLst/>
            <a:cxnLst/>
            <a:rect l="l" t="t" r="r" b="b"/>
            <a:pathLst>
              <a:path w="378460" h="379729">
                <a:moveTo>
                  <a:pt x="188976" y="0"/>
                </a:moveTo>
                <a:lnTo>
                  <a:pt x="138738" y="6777"/>
                </a:lnTo>
                <a:lnTo>
                  <a:pt x="93596" y="25905"/>
                </a:lnTo>
                <a:lnTo>
                  <a:pt x="55349" y="55573"/>
                </a:lnTo>
                <a:lnTo>
                  <a:pt x="25800" y="93974"/>
                </a:lnTo>
                <a:lnTo>
                  <a:pt x="6750" y="139298"/>
                </a:lnTo>
                <a:lnTo>
                  <a:pt x="0" y="189737"/>
                </a:lnTo>
                <a:lnTo>
                  <a:pt x="6750" y="240177"/>
                </a:lnTo>
                <a:lnTo>
                  <a:pt x="25800" y="285501"/>
                </a:lnTo>
                <a:lnTo>
                  <a:pt x="55349" y="323902"/>
                </a:lnTo>
                <a:lnTo>
                  <a:pt x="93596" y="353570"/>
                </a:lnTo>
                <a:lnTo>
                  <a:pt x="138738" y="372698"/>
                </a:lnTo>
                <a:lnTo>
                  <a:pt x="188976" y="379475"/>
                </a:lnTo>
                <a:lnTo>
                  <a:pt x="239213" y="372698"/>
                </a:lnTo>
                <a:lnTo>
                  <a:pt x="284355" y="353570"/>
                </a:lnTo>
                <a:lnTo>
                  <a:pt x="322602" y="323902"/>
                </a:lnTo>
                <a:lnTo>
                  <a:pt x="352151" y="285501"/>
                </a:lnTo>
                <a:lnTo>
                  <a:pt x="371201" y="240177"/>
                </a:lnTo>
                <a:lnTo>
                  <a:pt x="377952" y="189737"/>
                </a:lnTo>
                <a:lnTo>
                  <a:pt x="371201" y="139298"/>
                </a:lnTo>
                <a:lnTo>
                  <a:pt x="352151" y="93974"/>
                </a:lnTo>
                <a:lnTo>
                  <a:pt x="322602" y="55573"/>
                </a:lnTo>
                <a:lnTo>
                  <a:pt x="284355" y="25905"/>
                </a:lnTo>
                <a:lnTo>
                  <a:pt x="239213" y="6777"/>
                </a:lnTo>
                <a:lnTo>
                  <a:pt x="188976" y="0"/>
                </a:lnTo>
                <a:close/>
              </a:path>
            </a:pathLst>
          </a:custGeom>
          <a:solidFill>
            <a:srgbClr val="D3EBB9"/>
          </a:solidFill>
        </p:spPr>
        <p:txBody>
          <a:bodyPr wrap="square" lIns="0" tIns="0" rIns="0" bIns="0" rtlCol="0"/>
          <a:lstStyle/>
          <a:p>
            <a:endParaRPr/>
          </a:p>
        </p:txBody>
      </p:sp>
      <p:sp>
        <p:nvSpPr>
          <p:cNvPr id="137" name="object 42">
            <a:extLst>
              <a:ext uri="{FF2B5EF4-FFF2-40B4-BE49-F238E27FC236}">
                <a16:creationId xmlns:a16="http://schemas.microsoft.com/office/drawing/2014/main" id="{49A83FAE-3EC3-24FB-7E21-9849CBC44987}"/>
              </a:ext>
            </a:extLst>
          </p:cNvPr>
          <p:cNvSpPr/>
          <p:nvPr/>
        </p:nvSpPr>
        <p:spPr>
          <a:xfrm>
            <a:off x="3459285" y="5754830"/>
            <a:ext cx="378460" cy="379730"/>
          </a:xfrm>
          <a:custGeom>
            <a:avLst/>
            <a:gdLst/>
            <a:ahLst/>
            <a:cxnLst/>
            <a:rect l="l" t="t" r="r" b="b"/>
            <a:pathLst>
              <a:path w="378460" h="379729">
                <a:moveTo>
                  <a:pt x="0" y="189737"/>
                </a:moveTo>
                <a:lnTo>
                  <a:pt x="6750" y="139298"/>
                </a:lnTo>
                <a:lnTo>
                  <a:pt x="25800" y="93974"/>
                </a:lnTo>
                <a:lnTo>
                  <a:pt x="55349" y="55573"/>
                </a:lnTo>
                <a:lnTo>
                  <a:pt x="93596" y="25905"/>
                </a:lnTo>
                <a:lnTo>
                  <a:pt x="138738" y="6777"/>
                </a:lnTo>
                <a:lnTo>
                  <a:pt x="188976" y="0"/>
                </a:lnTo>
                <a:lnTo>
                  <a:pt x="239213" y="6777"/>
                </a:lnTo>
                <a:lnTo>
                  <a:pt x="284355" y="25905"/>
                </a:lnTo>
                <a:lnTo>
                  <a:pt x="322602" y="55573"/>
                </a:lnTo>
                <a:lnTo>
                  <a:pt x="352151" y="93974"/>
                </a:lnTo>
                <a:lnTo>
                  <a:pt x="371201" y="139298"/>
                </a:lnTo>
                <a:lnTo>
                  <a:pt x="377952" y="189737"/>
                </a:lnTo>
                <a:lnTo>
                  <a:pt x="371201" y="240177"/>
                </a:lnTo>
                <a:lnTo>
                  <a:pt x="352151" y="285501"/>
                </a:lnTo>
                <a:lnTo>
                  <a:pt x="322602" y="323902"/>
                </a:lnTo>
                <a:lnTo>
                  <a:pt x="284355" y="353570"/>
                </a:lnTo>
                <a:lnTo>
                  <a:pt x="239213" y="372698"/>
                </a:lnTo>
                <a:lnTo>
                  <a:pt x="188976" y="379475"/>
                </a:lnTo>
                <a:lnTo>
                  <a:pt x="138738" y="372698"/>
                </a:lnTo>
                <a:lnTo>
                  <a:pt x="93596" y="353570"/>
                </a:lnTo>
                <a:lnTo>
                  <a:pt x="55349" y="323902"/>
                </a:lnTo>
                <a:lnTo>
                  <a:pt x="25800" y="285501"/>
                </a:lnTo>
                <a:lnTo>
                  <a:pt x="6750" y="240177"/>
                </a:lnTo>
                <a:lnTo>
                  <a:pt x="0" y="189737"/>
                </a:lnTo>
                <a:close/>
              </a:path>
            </a:pathLst>
          </a:custGeom>
          <a:ln w="6096">
            <a:solidFill>
              <a:srgbClr val="313131"/>
            </a:solidFill>
          </a:ln>
        </p:spPr>
        <p:txBody>
          <a:bodyPr wrap="square" lIns="0" tIns="0" rIns="0" bIns="0" rtlCol="0"/>
          <a:lstStyle/>
          <a:p>
            <a:endParaRPr/>
          </a:p>
        </p:txBody>
      </p:sp>
      <p:sp>
        <p:nvSpPr>
          <p:cNvPr id="138" name="object 43">
            <a:extLst>
              <a:ext uri="{FF2B5EF4-FFF2-40B4-BE49-F238E27FC236}">
                <a16:creationId xmlns:a16="http://schemas.microsoft.com/office/drawing/2014/main" id="{4345F08D-1498-744C-2C04-DC7EBAEE003F}"/>
              </a:ext>
            </a:extLst>
          </p:cNvPr>
          <p:cNvSpPr/>
          <p:nvPr/>
        </p:nvSpPr>
        <p:spPr>
          <a:xfrm>
            <a:off x="3520247" y="5783788"/>
            <a:ext cx="278891" cy="280415"/>
          </a:xfrm>
          <a:prstGeom prst="rect">
            <a:avLst/>
          </a:prstGeom>
          <a:blipFill>
            <a:blip r:embed="rId8" cstate="print"/>
            <a:stretch>
              <a:fillRect/>
            </a:stretch>
          </a:blipFill>
        </p:spPr>
        <p:txBody>
          <a:bodyPr wrap="square" lIns="0" tIns="0" rIns="0" bIns="0" rtlCol="0"/>
          <a:lstStyle/>
          <a:p>
            <a:endParaRPr/>
          </a:p>
        </p:txBody>
      </p:sp>
      <p:sp>
        <p:nvSpPr>
          <p:cNvPr id="139" name="object 44">
            <a:extLst>
              <a:ext uri="{FF2B5EF4-FFF2-40B4-BE49-F238E27FC236}">
                <a16:creationId xmlns:a16="http://schemas.microsoft.com/office/drawing/2014/main" id="{C115744B-9074-D96F-E29E-E02B72A71326}"/>
              </a:ext>
            </a:extLst>
          </p:cNvPr>
          <p:cNvSpPr/>
          <p:nvPr/>
        </p:nvSpPr>
        <p:spPr>
          <a:xfrm>
            <a:off x="7119934" y="5741117"/>
            <a:ext cx="417575" cy="420623"/>
          </a:xfrm>
          <a:prstGeom prst="rect">
            <a:avLst/>
          </a:prstGeom>
          <a:blipFill>
            <a:blip r:embed="rId18" cstate="print"/>
            <a:stretch>
              <a:fillRect/>
            </a:stretch>
          </a:blipFill>
        </p:spPr>
        <p:txBody>
          <a:bodyPr wrap="square" lIns="0" tIns="0" rIns="0" bIns="0" rtlCol="0"/>
          <a:lstStyle/>
          <a:p>
            <a:endParaRPr/>
          </a:p>
        </p:txBody>
      </p:sp>
      <p:sp>
        <p:nvSpPr>
          <p:cNvPr id="140" name="object 45">
            <a:extLst>
              <a:ext uri="{FF2B5EF4-FFF2-40B4-BE49-F238E27FC236}">
                <a16:creationId xmlns:a16="http://schemas.microsoft.com/office/drawing/2014/main" id="{AF8D85AD-AFAD-6B72-22EB-6DEEBF43865E}"/>
              </a:ext>
            </a:extLst>
          </p:cNvPr>
          <p:cNvSpPr/>
          <p:nvPr/>
        </p:nvSpPr>
        <p:spPr>
          <a:xfrm>
            <a:off x="7139744" y="5760927"/>
            <a:ext cx="378460" cy="381000"/>
          </a:xfrm>
          <a:custGeom>
            <a:avLst/>
            <a:gdLst/>
            <a:ahLst/>
            <a:cxnLst/>
            <a:rect l="l" t="t" r="r" b="b"/>
            <a:pathLst>
              <a:path w="378460" h="381000">
                <a:moveTo>
                  <a:pt x="188976" y="0"/>
                </a:moveTo>
                <a:lnTo>
                  <a:pt x="138738" y="6805"/>
                </a:lnTo>
                <a:lnTo>
                  <a:pt x="93596" y="26009"/>
                </a:lnTo>
                <a:lnTo>
                  <a:pt x="55349" y="55797"/>
                </a:lnTo>
                <a:lnTo>
                  <a:pt x="25800" y="94352"/>
                </a:lnTo>
                <a:lnTo>
                  <a:pt x="6750" y="139858"/>
                </a:lnTo>
                <a:lnTo>
                  <a:pt x="0" y="190500"/>
                </a:lnTo>
                <a:lnTo>
                  <a:pt x="6750" y="241141"/>
                </a:lnTo>
                <a:lnTo>
                  <a:pt x="25800" y="286647"/>
                </a:lnTo>
                <a:lnTo>
                  <a:pt x="55349" y="325202"/>
                </a:lnTo>
                <a:lnTo>
                  <a:pt x="93596" y="354990"/>
                </a:lnTo>
                <a:lnTo>
                  <a:pt x="138738" y="374194"/>
                </a:lnTo>
                <a:lnTo>
                  <a:pt x="188976" y="381000"/>
                </a:lnTo>
                <a:lnTo>
                  <a:pt x="239213" y="374194"/>
                </a:lnTo>
                <a:lnTo>
                  <a:pt x="284355" y="354990"/>
                </a:lnTo>
                <a:lnTo>
                  <a:pt x="322602" y="325202"/>
                </a:lnTo>
                <a:lnTo>
                  <a:pt x="352151" y="286647"/>
                </a:lnTo>
                <a:lnTo>
                  <a:pt x="371201" y="241141"/>
                </a:lnTo>
                <a:lnTo>
                  <a:pt x="377952" y="190500"/>
                </a:lnTo>
                <a:lnTo>
                  <a:pt x="371201" y="139858"/>
                </a:lnTo>
                <a:lnTo>
                  <a:pt x="352151" y="94352"/>
                </a:lnTo>
                <a:lnTo>
                  <a:pt x="322602" y="55797"/>
                </a:lnTo>
                <a:lnTo>
                  <a:pt x="284355" y="26009"/>
                </a:lnTo>
                <a:lnTo>
                  <a:pt x="239213" y="6805"/>
                </a:lnTo>
                <a:lnTo>
                  <a:pt x="188976" y="0"/>
                </a:lnTo>
                <a:close/>
              </a:path>
            </a:pathLst>
          </a:custGeom>
          <a:solidFill>
            <a:srgbClr val="C1EEFF"/>
          </a:solidFill>
        </p:spPr>
        <p:txBody>
          <a:bodyPr wrap="square" lIns="0" tIns="0" rIns="0" bIns="0" rtlCol="0"/>
          <a:lstStyle/>
          <a:p>
            <a:endParaRPr/>
          </a:p>
        </p:txBody>
      </p:sp>
      <p:sp>
        <p:nvSpPr>
          <p:cNvPr id="141" name="object 46">
            <a:extLst>
              <a:ext uri="{FF2B5EF4-FFF2-40B4-BE49-F238E27FC236}">
                <a16:creationId xmlns:a16="http://schemas.microsoft.com/office/drawing/2014/main" id="{3271CFD8-0860-38C7-F545-64E56909DBD6}"/>
              </a:ext>
            </a:extLst>
          </p:cNvPr>
          <p:cNvSpPr/>
          <p:nvPr/>
        </p:nvSpPr>
        <p:spPr>
          <a:xfrm>
            <a:off x="7139744" y="5760927"/>
            <a:ext cx="378460" cy="381000"/>
          </a:xfrm>
          <a:custGeom>
            <a:avLst/>
            <a:gdLst/>
            <a:ahLst/>
            <a:cxnLst/>
            <a:rect l="l" t="t" r="r" b="b"/>
            <a:pathLst>
              <a:path w="378460" h="381000">
                <a:moveTo>
                  <a:pt x="0" y="190500"/>
                </a:moveTo>
                <a:lnTo>
                  <a:pt x="6750" y="139858"/>
                </a:lnTo>
                <a:lnTo>
                  <a:pt x="25800" y="94352"/>
                </a:lnTo>
                <a:lnTo>
                  <a:pt x="55349" y="55797"/>
                </a:lnTo>
                <a:lnTo>
                  <a:pt x="93596" y="26009"/>
                </a:lnTo>
                <a:lnTo>
                  <a:pt x="138738" y="6805"/>
                </a:lnTo>
                <a:lnTo>
                  <a:pt x="188976" y="0"/>
                </a:lnTo>
                <a:lnTo>
                  <a:pt x="239213" y="6805"/>
                </a:lnTo>
                <a:lnTo>
                  <a:pt x="284355" y="26009"/>
                </a:lnTo>
                <a:lnTo>
                  <a:pt x="322602" y="55797"/>
                </a:lnTo>
                <a:lnTo>
                  <a:pt x="352151" y="94352"/>
                </a:lnTo>
                <a:lnTo>
                  <a:pt x="371201" y="139858"/>
                </a:lnTo>
                <a:lnTo>
                  <a:pt x="377952" y="190500"/>
                </a:lnTo>
                <a:lnTo>
                  <a:pt x="371201" y="241141"/>
                </a:lnTo>
                <a:lnTo>
                  <a:pt x="352151" y="286647"/>
                </a:lnTo>
                <a:lnTo>
                  <a:pt x="322602" y="325202"/>
                </a:lnTo>
                <a:lnTo>
                  <a:pt x="284355" y="354990"/>
                </a:lnTo>
                <a:lnTo>
                  <a:pt x="239213" y="374194"/>
                </a:lnTo>
                <a:lnTo>
                  <a:pt x="188976" y="381000"/>
                </a:lnTo>
                <a:lnTo>
                  <a:pt x="138738" y="374194"/>
                </a:lnTo>
                <a:lnTo>
                  <a:pt x="93596" y="354990"/>
                </a:lnTo>
                <a:lnTo>
                  <a:pt x="55349" y="325202"/>
                </a:lnTo>
                <a:lnTo>
                  <a:pt x="25800" y="286647"/>
                </a:lnTo>
                <a:lnTo>
                  <a:pt x="6750" y="241141"/>
                </a:lnTo>
                <a:lnTo>
                  <a:pt x="0" y="190500"/>
                </a:lnTo>
                <a:close/>
              </a:path>
            </a:pathLst>
          </a:custGeom>
          <a:ln w="6096">
            <a:solidFill>
              <a:srgbClr val="313131"/>
            </a:solidFill>
          </a:ln>
        </p:spPr>
        <p:txBody>
          <a:bodyPr wrap="square" lIns="0" tIns="0" rIns="0" bIns="0" rtlCol="0"/>
          <a:lstStyle/>
          <a:p>
            <a:endParaRPr/>
          </a:p>
        </p:txBody>
      </p:sp>
      <p:sp>
        <p:nvSpPr>
          <p:cNvPr id="142" name="object 47">
            <a:extLst>
              <a:ext uri="{FF2B5EF4-FFF2-40B4-BE49-F238E27FC236}">
                <a16:creationId xmlns:a16="http://schemas.microsoft.com/office/drawing/2014/main" id="{03D316E1-1B2B-F86F-0321-A4BD4F33459C}"/>
              </a:ext>
            </a:extLst>
          </p:cNvPr>
          <p:cNvSpPr/>
          <p:nvPr/>
        </p:nvSpPr>
        <p:spPr>
          <a:xfrm>
            <a:off x="7209851" y="5783788"/>
            <a:ext cx="289559" cy="288035"/>
          </a:xfrm>
          <a:prstGeom prst="rect">
            <a:avLst/>
          </a:prstGeom>
          <a:blipFill>
            <a:blip r:embed="rId6" cstate="print"/>
            <a:stretch>
              <a:fillRect/>
            </a:stretch>
          </a:blipFill>
        </p:spPr>
        <p:txBody>
          <a:bodyPr wrap="square" lIns="0" tIns="0" rIns="0" bIns="0" rtlCol="0"/>
          <a:lstStyle/>
          <a:p>
            <a:endParaRPr/>
          </a:p>
        </p:txBody>
      </p:sp>
      <p:sp>
        <p:nvSpPr>
          <p:cNvPr id="143" name="object 48">
            <a:extLst>
              <a:ext uri="{FF2B5EF4-FFF2-40B4-BE49-F238E27FC236}">
                <a16:creationId xmlns:a16="http://schemas.microsoft.com/office/drawing/2014/main" id="{48E558EF-390F-A477-D8A6-97BB8300A455}"/>
              </a:ext>
            </a:extLst>
          </p:cNvPr>
          <p:cNvSpPr txBox="1"/>
          <p:nvPr/>
        </p:nvSpPr>
        <p:spPr>
          <a:xfrm>
            <a:off x="2856435" y="5865802"/>
            <a:ext cx="402590" cy="169277"/>
          </a:xfrm>
          <a:prstGeom prst="rect">
            <a:avLst/>
          </a:prstGeom>
        </p:spPr>
        <p:txBody>
          <a:bodyPr vert="horz" wrap="square" lIns="0" tIns="0" rIns="0" bIns="0" rtlCol="0">
            <a:spAutoFit/>
          </a:bodyPr>
          <a:lstStyle/>
          <a:p>
            <a:pPr marL="12700"/>
            <a:r>
              <a:rPr sz="1100" dirty="0">
                <a:solidFill>
                  <a:srgbClr val="F6A800"/>
                </a:solidFill>
                <a:latin typeface="Verdana"/>
                <a:cs typeface="Verdana"/>
              </a:rPr>
              <a:t>Ro</a:t>
            </a:r>
            <a:r>
              <a:rPr sz="1100" spc="-15" dirty="0">
                <a:solidFill>
                  <a:srgbClr val="F6A800"/>
                </a:solidFill>
                <a:latin typeface="Verdana"/>
                <a:cs typeface="Verdana"/>
              </a:rPr>
              <a:t>l</a:t>
            </a:r>
            <a:r>
              <a:rPr sz="1100" dirty="0">
                <a:solidFill>
                  <a:srgbClr val="F6A800"/>
                </a:solidFill>
                <a:latin typeface="Verdana"/>
                <a:cs typeface="Verdana"/>
              </a:rPr>
              <a:t>es</a:t>
            </a:r>
            <a:endParaRPr sz="1100">
              <a:latin typeface="Verdana"/>
              <a:cs typeface="Verdana"/>
            </a:endParaRPr>
          </a:p>
        </p:txBody>
      </p:sp>
      <p:sp>
        <p:nvSpPr>
          <p:cNvPr id="144" name="object 49">
            <a:extLst>
              <a:ext uri="{FF2B5EF4-FFF2-40B4-BE49-F238E27FC236}">
                <a16:creationId xmlns:a16="http://schemas.microsoft.com/office/drawing/2014/main" id="{B58D74E3-9115-DE2C-96CB-52822FEFC215}"/>
              </a:ext>
            </a:extLst>
          </p:cNvPr>
          <p:cNvSpPr txBox="1"/>
          <p:nvPr/>
        </p:nvSpPr>
        <p:spPr>
          <a:xfrm>
            <a:off x="3853596" y="5858792"/>
            <a:ext cx="1000125" cy="169277"/>
          </a:xfrm>
          <a:prstGeom prst="rect">
            <a:avLst/>
          </a:prstGeom>
        </p:spPr>
        <p:txBody>
          <a:bodyPr vert="horz" wrap="square" lIns="0" tIns="0" rIns="0" bIns="0" rtlCol="0">
            <a:spAutoFit/>
          </a:bodyPr>
          <a:lstStyle/>
          <a:p>
            <a:pPr marL="12700"/>
            <a:r>
              <a:rPr sz="1100" spc="-5" dirty="0">
                <a:solidFill>
                  <a:srgbClr val="464646"/>
                </a:solidFill>
                <a:latin typeface="Verdana"/>
                <a:cs typeface="Verdana"/>
              </a:rPr>
              <a:t>Data</a:t>
            </a:r>
            <a:r>
              <a:rPr sz="1100" spc="-95" dirty="0">
                <a:solidFill>
                  <a:srgbClr val="464646"/>
                </a:solidFill>
                <a:latin typeface="Verdana"/>
                <a:cs typeface="Verdana"/>
              </a:rPr>
              <a:t> </a:t>
            </a:r>
            <a:r>
              <a:rPr sz="1100" spc="-5" dirty="0">
                <a:solidFill>
                  <a:srgbClr val="464646"/>
                </a:solidFill>
                <a:latin typeface="Verdana"/>
                <a:cs typeface="Verdana"/>
              </a:rPr>
              <a:t>Scientist</a:t>
            </a:r>
            <a:endParaRPr sz="1100">
              <a:latin typeface="Verdana"/>
              <a:cs typeface="Verdana"/>
            </a:endParaRPr>
          </a:p>
        </p:txBody>
      </p:sp>
      <p:sp>
        <p:nvSpPr>
          <p:cNvPr id="145" name="object 50">
            <a:extLst>
              <a:ext uri="{FF2B5EF4-FFF2-40B4-BE49-F238E27FC236}">
                <a16:creationId xmlns:a16="http://schemas.microsoft.com/office/drawing/2014/main" id="{FE545A68-A9ED-ECCB-EAC7-1F8E5B6D0CDB}"/>
              </a:ext>
            </a:extLst>
          </p:cNvPr>
          <p:cNvSpPr txBox="1"/>
          <p:nvPr/>
        </p:nvSpPr>
        <p:spPr>
          <a:xfrm>
            <a:off x="5572966" y="5858792"/>
            <a:ext cx="1069975" cy="169277"/>
          </a:xfrm>
          <a:prstGeom prst="rect">
            <a:avLst/>
          </a:prstGeom>
        </p:spPr>
        <p:txBody>
          <a:bodyPr vert="horz" wrap="square" lIns="0" tIns="0" rIns="0" bIns="0" rtlCol="0">
            <a:spAutoFit/>
          </a:bodyPr>
          <a:lstStyle/>
          <a:p>
            <a:pPr marL="12700"/>
            <a:r>
              <a:rPr sz="1100" spc="-5" dirty="0">
                <a:solidFill>
                  <a:srgbClr val="464646"/>
                </a:solidFill>
                <a:latin typeface="Verdana"/>
                <a:cs typeface="Verdana"/>
              </a:rPr>
              <a:t>Domain</a:t>
            </a:r>
            <a:r>
              <a:rPr sz="1100" spc="-70" dirty="0">
                <a:solidFill>
                  <a:srgbClr val="464646"/>
                </a:solidFill>
                <a:latin typeface="Verdana"/>
                <a:cs typeface="Verdana"/>
              </a:rPr>
              <a:t> </a:t>
            </a:r>
            <a:r>
              <a:rPr sz="1100" spc="-5" dirty="0">
                <a:solidFill>
                  <a:srgbClr val="464646"/>
                </a:solidFill>
                <a:latin typeface="Verdana"/>
                <a:cs typeface="Verdana"/>
              </a:rPr>
              <a:t>Expert</a:t>
            </a:r>
            <a:endParaRPr sz="1100">
              <a:latin typeface="Verdana"/>
              <a:cs typeface="Verdana"/>
            </a:endParaRPr>
          </a:p>
        </p:txBody>
      </p:sp>
      <p:sp>
        <p:nvSpPr>
          <p:cNvPr id="146" name="object 51">
            <a:extLst>
              <a:ext uri="{FF2B5EF4-FFF2-40B4-BE49-F238E27FC236}">
                <a16:creationId xmlns:a16="http://schemas.microsoft.com/office/drawing/2014/main" id="{ACE6F54C-A1ED-F7D3-6B6D-01EB2321F895}"/>
              </a:ext>
            </a:extLst>
          </p:cNvPr>
          <p:cNvSpPr txBox="1"/>
          <p:nvPr/>
        </p:nvSpPr>
        <p:spPr>
          <a:xfrm>
            <a:off x="7557048" y="5858792"/>
            <a:ext cx="1149350" cy="169277"/>
          </a:xfrm>
          <a:prstGeom prst="rect">
            <a:avLst/>
          </a:prstGeom>
        </p:spPr>
        <p:txBody>
          <a:bodyPr vert="horz" wrap="square" lIns="0" tIns="0" rIns="0" bIns="0" rtlCol="0">
            <a:spAutoFit/>
          </a:bodyPr>
          <a:lstStyle/>
          <a:p>
            <a:pPr marL="12700"/>
            <a:r>
              <a:rPr sz="1100" spc="-5" dirty="0">
                <a:solidFill>
                  <a:srgbClr val="464646"/>
                </a:solidFill>
                <a:latin typeface="Verdana"/>
                <a:cs typeface="Verdana"/>
              </a:rPr>
              <a:t>(Data)</a:t>
            </a:r>
            <a:r>
              <a:rPr sz="1100" spc="-60" dirty="0">
                <a:solidFill>
                  <a:srgbClr val="464646"/>
                </a:solidFill>
                <a:latin typeface="Verdana"/>
                <a:cs typeface="Verdana"/>
              </a:rPr>
              <a:t> </a:t>
            </a:r>
            <a:r>
              <a:rPr sz="1100" spc="-5" dirty="0">
                <a:solidFill>
                  <a:srgbClr val="464646"/>
                </a:solidFill>
                <a:latin typeface="Verdana"/>
                <a:cs typeface="Verdana"/>
              </a:rPr>
              <a:t>Engineer</a:t>
            </a:r>
            <a:endParaRPr sz="1100">
              <a:latin typeface="Verdana"/>
              <a:cs typeface="Verdana"/>
            </a:endParaRPr>
          </a:p>
        </p:txBody>
      </p:sp>
      <p:sp>
        <p:nvSpPr>
          <p:cNvPr id="147" name="object 12">
            <a:extLst>
              <a:ext uri="{FF2B5EF4-FFF2-40B4-BE49-F238E27FC236}">
                <a16:creationId xmlns:a16="http://schemas.microsoft.com/office/drawing/2014/main" id="{C2F2AC0B-AE85-13F7-1020-5C541758FDD5}"/>
              </a:ext>
            </a:extLst>
          </p:cNvPr>
          <p:cNvSpPr txBox="1"/>
          <p:nvPr/>
        </p:nvSpPr>
        <p:spPr>
          <a:xfrm>
            <a:off x="9516112" y="684180"/>
            <a:ext cx="1837267" cy="820481"/>
          </a:xfrm>
          <a:prstGeom prst="rect">
            <a:avLst/>
          </a:prstGeom>
          <a:solidFill>
            <a:schemeClr val="accent2">
              <a:lumMod val="40000"/>
              <a:lumOff val="60000"/>
            </a:schemeClr>
          </a:solidFill>
        </p:spPr>
        <p:txBody>
          <a:bodyPr vert="horz" wrap="square" lIns="0" tIns="0" rIns="0" bIns="0" rtlCol="0">
            <a:spAutoFit/>
          </a:bodyPr>
          <a:lstStyle/>
          <a:p>
            <a:pPr marL="16933"/>
            <a:r>
              <a:rPr lang="en-US" sz="1333" b="1" spc="33">
                <a:latin typeface="Tahoma"/>
                <a:cs typeface="Tahoma"/>
              </a:rPr>
              <a:t>Three main steps</a:t>
            </a:r>
          </a:p>
          <a:p>
            <a:pPr marL="16933"/>
            <a:r>
              <a:rPr sz="1333" spc="33">
                <a:latin typeface="Tahoma"/>
                <a:cs typeface="Tahoma"/>
              </a:rPr>
              <a:t>Step </a:t>
            </a:r>
            <a:r>
              <a:rPr sz="1333" spc="-40" dirty="0">
                <a:latin typeface="Tahoma"/>
                <a:cs typeface="Tahoma"/>
              </a:rPr>
              <a:t>1: </a:t>
            </a:r>
            <a:r>
              <a:rPr sz="1333" spc="13" dirty="0">
                <a:latin typeface="Tahoma"/>
                <a:cs typeface="Tahoma"/>
              </a:rPr>
              <a:t>Select</a:t>
            </a:r>
            <a:r>
              <a:rPr sz="1333" spc="-160" dirty="0">
                <a:latin typeface="Tahoma"/>
                <a:cs typeface="Tahoma"/>
              </a:rPr>
              <a:t> </a:t>
            </a:r>
            <a:r>
              <a:rPr sz="1333" spc="-7" dirty="0">
                <a:latin typeface="Tahoma"/>
                <a:cs typeface="Tahoma"/>
              </a:rPr>
              <a:t>Data</a:t>
            </a:r>
            <a:endParaRPr sz="1333">
              <a:latin typeface="Tahoma"/>
              <a:cs typeface="Tahoma"/>
            </a:endParaRPr>
          </a:p>
          <a:p>
            <a:pPr marL="16933" marR="6773"/>
            <a:r>
              <a:rPr sz="1333" spc="33" dirty="0">
                <a:latin typeface="Tahoma"/>
                <a:cs typeface="Tahoma"/>
              </a:rPr>
              <a:t>Step </a:t>
            </a:r>
            <a:r>
              <a:rPr sz="1333" spc="-40" dirty="0">
                <a:latin typeface="Tahoma"/>
                <a:cs typeface="Tahoma"/>
              </a:rPr>
              <a:t>2: </a:t>
            </a:r>
            <a:r>
              <a:rPr sz="1333" dirty="0">
                <a:latin typeface="Tahoma"/>
                <a:cs typeface="Tahoma"/>
              </a:rPr>
              <a:t>Preprocess</a:t>
            </a:r>
            <a:r>
              <a:rPr sz="1333" spc="-193" dirty="0">
                <a:latin typeface="Tahoma"/>
                <a:cs typeface="Tahoma"/>
              </a:rPr>
              <a:t> </a:t>
            </a:r>
            <a:r>
              <a:rPr sz="1333" spc="-7" dirty="0">
                <a:latin typeface="Tahoma"/>
                <a:cs typeface="Tahoma"/>
              </a:rPr>
              <a:t>Data  </a:t>
            </a:r>
            <a:r>
              <a:rPr sz="1333" spc="33" dirty="0">
                <a:latin typeface="Tahoma"/>
                <a:cs typeface="Tahoma"/>
              </a:rPr>
              <a:t>Step </a:t>
            </a:r>
            <a:r>
              <a:rPr sz="1333" spc="-40" dirty="0">
                <a:latin typeface="Tahoma"/>
                <a:cs typeface="Tahoma"/>
              </a:rPr>
              <a:t>3: </a:t>
            </a:r>
            <a:r>
              <a:rPr sz="1333" spc="-7" dirty="0">
                <a:latin typeface="Tahoma"/>
                <a:cs typeface="Tahoma"/>
              </a:rPr>
              <a:t>Transform</a:t>
            </a:r>
            <a:r>
              <a:rPr sz="1333" spc="-207" dirty="0">
                <a:latin typeface="Tahoma"/>
                <a:cs typeface="Tahoma"/>
              </a:rPr>
              <a:t> </a:t>
            </a:r>
            <a:r>
              <a:rPr sz="1333" spc="-7" dirty="0">
                <a:latin typeface="Tahoma"/>
                <a:cs typeface="Tahoma"/>
              </a:rPr>
              <a:t>Data</a:t>
            </a:r>
            <a:endParaRPr sz="1333">
              <a:latin typeface="Tahoma"/>
              <a:cs typeface="Tahoma"/>
            </a:endParaRPr>
          </a:p>
        </p:txBody>
      </p:sp>
      <p:cxnSp>
        <p:nvCxnSpPr>
          <p:cNvPr id="149" name="Straight Arrow Connector 148">
            <a:extLst>
              <a:ext uri="{FF2B5EF4-FFF2-40B4-BE49-F238E27FC236}">
                <a16:creationId xmlns:a16="http://schemas.microsoft.com/office/drawing/2014/main" id="{1C7B9A92-1927-13AF-9ED5-30E68D06F8D0}"/>
              </a:ext>
            </a:extLst>
          </p:cNvPr>
          <p:cNvCxnSpPr/>
          <p:nvPr/>
        </p:nvCxnSpPr>
        <p:spPr>
          <a:xfrm flipV="1">
            <a:off x="5951984" y="1143829"/>
            <a:ext cx="3416046" cy="12954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48" name="Slide Number Placeholder 147">
            <a:extLst>
              <a:ext uri="{FF2B5EF4-FFF2-40B4-BE49-F238E27FC236}">
                <a16:creationId xmlns:a16="http://schemas.microsoft.com/office/drawing/2014/main" id="{34C0A7A4-2410-5917-F0E3-40F0A2BFDC29}"/>
              </a:ext>
            </a:extLst>
          </p:cNvPr>
          <p:cNvSpPr>
            <a:spLocks noGrp="1"/>
          </p:cNvSpPr>
          <p:nvPr>
            <p:ph type="sldNum" sz="quarter" idx="7"/>
          </p:nvPr>
        </p:nvSpPr>
        <p:spPr/>
        <p:txBody>
          <a:bodyPr/>
          <a:lstStyle/>
          <a:p>
            <a:fld id="{B6F15528-21DE-4FAA-801E-634DDDAF4B2B}" type="slidenum">
              <a:rPr lang="en-DK" smtClean="0"/>
              <a:t>3</a:t>
            </a:fld>
            <a:endParaRPr lang="en-DK"/>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1435" y="330583"/>
            <a:ext cx="5634565" cy="410433"/>
          </a:xfrm>
          <a:prstGeom prst="rect">
            <a:avLst/>
          </a:prstGeom>
        </p:spPr>
        <p:txBody>
          <a:bodyPr vert="horz" wrap="square" lIns="0" tIns="0" rIns="0" bIns="0" rtlCol="0">
            <a:spAutoFit/>
          </a:bodyPr>
          <a:lstStyle/>
          <a:p>
            <a:pPr marL="16933" algn="ctr"/>
            <a:r>
              <a:rPr lang="da-DK" sz="2667" spc="-227" dirty="0">
                <a:latin typeface="Arial" panose="020B0604020202020204" pitchFamily="34" charset="0"/>
                <a:cs typeface="Arial" panose="020B0604020202020204" pitchFamily="34" charset="0"/>
              </a:rPr>
              <a:t>Mean </a:t>
            </a:r>
            <a:r>
              <a:rPr lang="da-DK" sz="2667" spc="-227" dirty="0" err="1">
                <a:latin typeface="Arial" panose="020B0604020202020204" pitchFamily="34" charset="0"/>
                <a:cs typeface="Arial" panose="020B0604020202020204" pitchFamily="34" charset="0"/>
              </a:rPr>
              <a:t>normalization</a:t>
            </a:r>
            <a:endParaRPr sz="2667" dirty="0">
              <a:latin typeface="Arial" panose="020B0604020202020204" pitchFamily="34" charset="0"/>
              <a:cs typeface="Arial" panose="020B0604020202020204" pitchFamily="34" charset="0"/>
            </a:endParaRPr>
          </a:p>
        </p:txBody>
      </p:sp>
      <p:sp>
        <p:nvSpPr>
          <p:cNvPr id="6" name="object 6"/>
          <p:cNvSpPr txBox="1"/>
          <p:nvPr/>
        </p:nvSpPr>
        <p:spPr>
          <a:xfrm>
            <a:off x="701205" y="2605216"/>
            <a:ext cx="5351780" cy="1331262"/>
          </a:xfrm>
          <a:prstGeom prst="rect">
            <a:avLst/>
          </a:prstGeom>
        </p:spPr>
        <p:txBody>
          <a:bodyPr vert="horz" wrap="square" lIns="0" tIns="0" rIns="0" bIns="0" rtlCol="0">
            <a:spAutoFit/>
          </a:bodyPr>
          <a:lstStyle/>
          <a:p>
            <a:pPr marL="16933" marR="120224">
              <a:lnSpc>
                <a:spcPct val="119300"/>
              </a:lnSpc>
            </a:pPr>
            <a:r>
              <a:rPr lang="en-US" sz="1867" dirty="0">
                <a:latin typeface="Tahoma"/>
                <a:cs typeface="Tahoma"/>
              </a:rPr>
              <a:t>where x is an original value, x' is the normalized value. There is another form of the means normalization which divides by the standard deviation which is also called standardization.</a:t>
            </a:r>
          </a:p>
        </p:txBody>
      </p:sp>
      <p:sp>
        <p:nvSpPr>
          <p:cNvPr id="16" name="object 16"/>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pic>
        <p:nvPicPr>
          <p:cNvPr id="4" name="Picture 3">
            <a:extLst>
              <a:ext uri="{FF2B5EF4-FFF2-40B4-BE49-F238E27FC236}">
                <a16:creationId xmlns:a16="http://schemas.microsoft.com/office/drawing/2014/main" id="{03399E48-8816-4F4A-A480-E08CAC7147A8}"/>
              </a:ext>
            </a:extLst>
          </p:cNvPr>
          <p:cNvPicPr>
            <a:picLocks noChangeAspect="1"/>
          </p:cNvPicPr>
          <p:nvPr/>
        </p:nvPicPr>
        <p:blipFill>
          <a:blip r:embed="rId2"/>
          <a:stretch>
            <a:fillRect/>
          </a:stretch>
        </p:blipFill>
        <p:spPr>
          <a:xfrm>
            <a:off x="1853539" y="1185877"/>
            <a:ext cx="3613757" cy="946979"/>
          </a:xfrm>
          <a:prstGeom prst="rect">
            <a:avLst/>
          </a:prstGeom>
        </p:spPr>
      </p:pic>
      <p:sp>
        <p:nvSpPr>
          <p:cNvPr id="3" name="Slide Number Placeholder 2">
            <a:extLst>
              <a:ext uri="{FF2B5EF4-FFF2-40B4-BE49-F238E27FC236}">
                <a16:creationId xmlns:a16="http://schemas.microsoft.com/office/drawing/2014/main" id="{66CD210F-37D9-0A86-706F-1A125CD61987}"/>
              </a:ext>
            </a:extLst>
          </p:cNvPr>
          <p:cNvSpPr>
            <a:spLocks noGrp="1"/>
          </p:cNvSpPr>
          <p:nvPr>
            <p:ph type="sldNum" sz="quarter" idx="12"/>
          </p:nvPr>
        </p:nvSpPr>
        <p:spPr/>
        <p:txBody>
          <a:bodyPr/>
          <a:lstStyle/>
          <a:p>
            <a:pPr>
              <a:defRPr/>
            </a:pPr>
            <a:fld id="{920AF2D8-10AB-A049-8099-BCC130F93D8A}" type="slidenum">
              <a:rPr lang="en-US" smtClean="0"/>
              <a:pPr>
                <a:defRPr/>
              </a:pPr>
              <a:t>30</a:t>
            </a:fld>
            <a:endParaRPr lang="en-US" dirty="0"/>
          </a:p>
        </p:txBody>
      </p:sp>
    </p:spTree>
    <p:extLst>
      <p:ext uri="{BB962C8B-B14F-4D97-AF65-F5344CB8AC3E}">
        <p14:creationId xmlns:p14="http://schemas.microsoft.com/office/powerpoint/2010/main" val="3212124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1435" y="330583"/>
            <a:ext cx="7434765" cy="410433"/>
          </a:xfrm>
          <a:prstGeom prst="rect">
            <a:avLst/>
          </a:prstGeom>
        </p:spPr>
        <p:txBody>
          <a:bodyPr vert="horz" wrap="square" lIns="0" tIns="0" rIns="0" bIns="0" rtlCol="0">
            <a:spAutoFit/>
          </a:bodyPr>
          <a:lstStyle/>
          <a:p>
            <a:pPr marL="16933" algn="ctr"/>
            <a:r>
              <a:rPr sz="2667" dirty="0">
                <a:latin typeface="Arial" panose="020B0604020202020204" pitchFamily="34" charset="0"/>
                <a:cs typeface="Arial" panose="020B0604020202020204" pitchFamily="34" charset="0"/>
              </a:rPr>
              <a:t>Standardization </a:t>
            </a:r>
            <a:r>
              <a:rPr sz="2667" spc="-33" dirty="0">
                <a:latin typeface="Arial" panose="020B0604020202020204" pitchFamily="34" charset="0"/>
                <a:cs typeface="Arial" panose="020B0604020202020204" pitchFamily="34" charset="0"/>
              </a:rPr>
              <a:t>(Variance</a:t>
            </a:r>
            <a:r>
              <a:rPr sz="2667" spc="-339" dirty="0">
                <a:latin typeface="Arial" panose="020B0604020202020204" pitchFamily="34" charset="0"/>
                <a:cs typeface="Arial" panose="020B0604020202020204" pitchFamily="34" charset="0"/>
              </a:rPr>
              <a:t> </a:t>
            </a:r>
            <a:r>
              <a:rPr sz="2667" spc="-27" dirty="0">
                <a:latin typeface="Arial" panose="020B0604020202020204" pitchFamily="34" charset="0"/>
                <a:cs typeface="Arial" panose="020B0604020202020204" pitchFamily="34" charset="0"/>
              </a:rPr>
              <a:t>Scaling)</a:t>
            </a:r>
            <a:endParaRPr sz="2667" dirty="0">
              <a:latin typeface="Arial" panose="020B0604020202020204" pitchFamily="34" charset="0"/>
              <a:cs typeface="Arial" panose="020B0604020202020204" pitchFamily="34" charset="0"/>
            </a:endParaRPr>
          </a:p>
        </p:txBody>
      </p:sp>
      <p:sp>
        <p:nvSpPr>
          <p:cNvPr id="4" name="object 4"/>
          <p:cNvSpPr txBox="1"/>
          <p:nvPr/>
        </p:nvSpPr>
        <p:spPr>
          <a:xfrm>
            <a:off x="701319" y="3199009"/>
            <a:ext cx="5518572" cy="2661434"/>
          </a:xfrm>
          <a:prstGeom prst="rect">
            <a:avLst/>
          </a:prstGeom>
        </p:spPr>
        <p:txBody>
          <a:bodyPr vert="horz" wrap="square" lIns="0" tIns="0" rIns="0" bIns="0" rtlCol="0">
            <a:spAutoFit/>
          </a:bodyPr>
          <a:lstStyle/>
          <a:p>
            <a:pPr marL="16933" marR="6773">
              <a:lnSpc>
                <a:spcPct val="119300"/>
              </a:lnSpc>
            </a:pPr>
            <a:r>
              <a:rPr sz="1867" spc="-53" dirty="0">
                <a:solidFill>
                  <a:srgbClr val="313131"/>
                </a:solidFill>
                <a:latin typeface="Tahoma"/>
                <a:cs typeface="Tahoma"/>
              </a:rPr>
              <a:t>It</a:t>
            </a:r>
            <a:r>
              <a:rPr sz="1867" spc="-127" dirty="0">
                <a:solidFill>
                  <a:srgbClr val="313131"/>
                </a:solidFill>
                <a:latin typeface="Tahoma"/>
                <a:cs typeface="Tahoma"/>
              </a:rPr>
              <a:t> </a:t>
            </a:r>
            <a:r>
              <a:rPr sz="1867" spc="7" dirty="0">
                <a:solidFill>
                  <a:srgbClr val="313131"/>
                </a:solidFill>
                <a:latin typeface="Tahoma"/>
                <a:cs typeface="Tahoma"/>
              </a:rPr>
              <a:t>subtracts</a:t>
            </a:r>
            <a:r>
              <a:rPr sz="1867" spc="-167" dirty="0">
                <a:solidFill>
                  <a:srgbClr val="313131"/>
                </a:solidFill>
                <a:latin typeface="Tahoma"/>
                <a:cs typeface="Tahoma"/>
              </a:rPr>
              <a:t> </a:t>
            </a:r>
            <a:r>
              <a:rPr sz="1867" spc="67" dirty="0">
                <a:solidFill>
                  <a:srgbClr val="313131"/>
                </a:solidFill>
                <a:latin typeface="Tahoma"/>
                <a:cs typeface="Tahoma"/>
              </a:rPr>
              <a:t>off</a:t>
            </a:r>
            <a:r>
              <a:rPr sz="1867" spc="-140" dirty="0">
                <a:solidFill>
                  <a:srgbClr val="313131"/>
                </a:solidFill>
                <a:latin typeface="Tahoma"/>
                <a:cs typeface="Tahoma"/>
              </a:rPr>
              <a:t> </a:t>
            </a:r>
            <a:r>
              <a:rPr sz="1867" spc="40" dirty="0">
                <a:solidFill>
                  <a:srgbClr val="313131"/>
                </a:solidFill>
                <a:latin typeface="Tahoma"/>
                <a:cs typeface="Tahoma"/>
              </a:rPr>
              <a:t>the</a:t>
            </a:r>
            <a:r>
              <a:rPr sz="1867" spc="-140" dirty="0">
                <a:solidFill>
                  <a:srgbClr val="313131"/>
                </a:solidFill>
                <a:latin typeface="Tahoma"/>
                <a:cs typeface="Tahoma"/>
              </a:rPr>
              <a:t> </a:t>
            </a:r>
            <a:r>
              <a:rPr sz="1867" spc="-13" dirty="0">
                <a:solidFill>
                  <a:srgbClr val="313131"/>
                </a:solidFill>
                <a:latin typeface="Tahoma"/>
                <a:cs typeface="Tahoma"/>
              </a:rPr>
              <a:t>mean</a:t>
            </a:r>
            <a:r>
              <a:rPr sz="1867" spc="-167" dirty="0">
                <a:solidFill>
                  <a:srgbClr val="313131"/>
                </a:solidFill>
                <a:latin typeface="Tahoma"/>
                <a:cs typeface="Tahoma"/>
              </a:rPr>
              <a:t> </a:t>
            </a:r>
            <a:r>
              <a:rPr sz="1867" spc="40" dirty="0">
                <a:solidFill>
                  <a:srgbClr val="313131"/>
                </a:solidFill>
                <a:latin typeface="Tahoma"/>
                <a:cs typeface="Tahoma"/>
              </a:rPr>
              <a:t>of</a:t>
            </a:r>
            <a:r>
              <a:rPr sz="1867" spc="-120" dirty="0">
                <a:solidFill>
                  <a:srgbClr val="313131"/>
                </a:solidFill>
                <a:latin typeface="Tahoma"/>
                <a:cs typeface="Tahoma"/>
              </a:rPr>
              <a:t> </a:t>
            </a:r>
            <a:r>
              <a:rPr sz="1867" spc="40" dirty="0">
                <a:solidFill>
                  <a:srgbClr val="313131"/>
                </a:solidFill>
                <a:latin typeface="Tahoma"/>
                <a:cs typeface="Tahoma"/>
              </a:rPr>
              <a:t>the</a:t>
            </a:r>
            <a:r>
              <a:rPr sz="1867" spc="-140" dirty="0">
                <a:solidFill>
                  <a:srgbClr val="313131"/>
                </a:solidFill>
                <a:latin typeface="Tahoma"/>
                <a:cs typeface="Tahoma"/>
              </a:rPr>
              <a:t> </a:t>
            </a:r>
            <a:r>
              <a:rPr sz="1867" spc="13" dirty="0">
                <a:solidFill>
                  <a:srgbClr val="313131"/>
                </a:solidFill>
                <a:latin typeface="Tahoma"/>
                <a:cs typeface="Tahoma"/>
              </a:rPr>
              <a:t>feature</a:t>
            </a:r>
            <a:r>
              <a:rPr sz="1867" spc="-152" dirty="0">
                <a:solidFill>
                  <a:srgbClr val="313131"/>
                </a:solidFill>
                <a:latin typeface="Tahoma"/>
                <a:cs typeface="Tahoma"/>
              </a:rPr>
              <a:t> </a:t>
            </a:r>
            <a:r>
              <a:rPr sz="1867" spc="-33" dirty="0">
                <a:solidFill>
                  <a:srgbClr val="313131"/>
                </a:solidFill>
                <a:latin typeface="Tahoma"/>
                <a:cs typeface="Tahoma"/>
              </a:rPr>
              <a:t>(over</a:t>
            </a:r>
            <a:r>
              <a:rPr sz="1867" spc="-180" dirty="0">
                <a:solidFill>
                  <a:srgbClr val="313131"/>
                </a:solidFill>
                <a:latin typeface="Tahoma"/>
                <a:cs typeface="Tahoma"/>
              </a:rPr>
              <a:t> </a:t>
            </a:r>
            <a:r>
              <a:rPr sz="1867" spc="13" dirty="0">
                <a:solidFill>
                  <a:srgbClr val="313131"/>
                </a:solidFill>
                <a:latin typeface="Tahoma"/>
                <a:cs typeface="Tahoma"/>
              </a:rPr>
              <a:t>all</a:t>
            </a:r>
            <a:r>
              <a:rPr sz="1867" spc="-152" dirty="0">
                <a:solidFill>
                  <a:srgbClr val="313131"/>
                </a:solidFill>
                <a:latin typeface="Tahoma"/>
                <a:cs typeface="Tahoma"/>
              </a:rPr>
              <a:t> </a:t>
            </a:r>
            <a:r>
              <a:rPr sz="1867" dirty="0">
                <a:solidFill>
                  <a:srgbClr val="313131"/>
                </a:solidFill>
                <a:latin typeface="Tahoma"/>
                <a:cs typeface="Tahoma"/>
              </a:rPr>
              <a:t>data  </a:t>
            </a:r>
            <a:r>
              <a:rPr sz="1867" spc="-7" dirty="0">
                <a:solidFill>
                  <a:srgbClr val="313131"/>
                </a:solidFill>
                <a:latin typeface="Tahoma"/>
                <a:cs typeface="Tahoma"/>
              </a:rPr>
              <a:t>points)</a:t>
            </a:r>
            <a:r>
              <a:rPr sz="1867" spc="-160" dirty="0">
                <a:solidFill>
                  <a:srgbClr val="313131"/>
                </a:solidFill>
                <a:latin typeface="Tahoma"/>
                <a:cs typeface="Tahoma"/>
              </a:rPr>
              <a:t> </a:t>
            </a:r>
            <a:r>
              <a:rPr sz="1867" spc="-13" dirty="0">
                <a:solidFill>
                  <a:srgbClr val="313131"/>
                </a:solidFill>
                <a:latin typeface="Tahoma"/>
                <a:cs typeface="Tahoma"/>
              </a:rPr>
              <a:t>and</a:t>
            </a:r>
            <a:r>
              <a:rPr sz="1867" spc="-140" dirty="0">
                <a:solidFill>
                  <a:srgbClr val="313131"/>
                </a:solidFill>
                <a:latin typeface="Tahoma"/>
                <a:cs typeface="Tahoma"/>
              </a:rPr>
              <a:t> </a:t>
            </a:r>
            <a:r>
              <a:rPr sz="1867" spc="20" dirty="0">
                <a:solidFill>
                  <a:srgbClr val="313131"/>
                </a:solidFill>
                <a:latin typeface="Tahoma"/>
                <a:cs typeface="Tahoma"/>
              </a:rPr>
              <a:t>divides</a:t>
            </a:r>
            <a:r>
              <a:rPr sz="1867" spc="-147" dirty="0">
                <a:solidFill>
                  <a:srgbClr val="313131"/>
                </a:solidFill>
                <a:latin typeface="Tahoma"/>
                <a:cs typeface="Tahoma"/>
              </a:rPr>
              <a:t> </a:t>
            </a:r>
            <a:r>
              <a:rPr sz="1867" spc="20" dirty="0">
                <a:solidFill>
                  <a:srgbClr val="313131"/>
                </a:solidFill>
                <a:latin typeface="Tahoma"/>
                <a:cs typeface="Tahoma"/>
              </a:rPr>
              <a:t>by</a:t>
            </a:r>
            <a:r>
              <a:rPr sz="1867" spc="-120" dirty="0">
                <a:solidFill>
                  <a:srgbClr val="313131"/>
                </a:solidFill>
                <a:latin typeface="Tahoma"/>
                <a:cs typeface="Tahoma"/>
              </a:rPr>
              <a:t> </a:t>
            </a:r>
            <a:r>
              <a:rPr sz="1867" spc="40" dirty="0">
                <a:solidFill>
                  <a:srgbClr val="313131"/>
                </a:solidFill>
                <a:latin typeface="Tahoma"/>
                <a:cs typeface="Tahoma"/>
              </a:rPr>
              <a:t>the</a:t>
            </a:r>
            <a:r>
              <a:rPr sz="1867" spc="-147" dirty="0">
                <a:solidFill>
                  <a:srgbClr val="313131"/>
                </a:solidFill>
                <a:latin typeface="Tahoma"/>
                <a:cs typeface="Tahoma"/>
              </a:rPr>
              <a:t> </a:t>
            </a:r>
            <a:r>
              <a:rPr sz="1867" dirty="0">
                <a:solidFill>
                  <a:srgbClr val="313131"/>
                </a:solidFill>
                <a:latin typeface="Tahoma"/>
                <a:cs typeface="Tahoma"/>
              </a:rPr>
              <a:t>variance</a:t>
            </a:r>
            <a:endParaRPr sz="1867">
              <a:latin typeface="Tahoma"/>
              <a:cs typeface="Tahoma"/>
            </a:endParaRPr>
          </a:p>
          <a:p>
            <a:pPr marL="16933">
              <a:spcBef>
                <a:spcPts val="1213"/>
              </a:spcBef>
            </a:pPr>
            <a:r>
              <a:rPr sz="1867" spc="-53" dirty="0">
                <a:solidFill>
                  <a:srgbClr val="313131"/>
                </a:solidFill>
                <a:latin typeface="Tahoma"/>
                <a:cs typeface="Tahoma"/>
              </a:rPr>
              <a:t>It</a:t>
            </a:r>
            <a:r>
              <a:rPr sz="1867" spc="-133" dirty="0">
                <a:solidFill>
                  <a:srgbClr val="313131"/>
                </a:solidFill>
                <a:latin typeface="Tahoma"/>
                <a:cs typeface="Tahoma"/>
              </a:rPr>
              <a:t> </a:t>
            </a:r>
            <a:r>
              <a:rPr sz="1867" spc="-13" dirty="0">
                <a:solidFill>
                  <a:srgbClr val="313131"/>
                </a:solidFill>
                <a:latin typeface="Tahoma"/>
                <a:cs typeface="Tahoma"/>
              </a:rPr>
              <a:t>can</a:t>
            </a:r>
            <a:r>
              <a:rPr sz="1867" spc="-152" dirty="0">
                <a:solidFill>
                  <a:srgbClr val="313131"/>
                </a:solidFill>
                <a:latin typeface="Tahoma"/>
                <a:cs typeface="Tahoma"/>
              </a:rPr>
              <a:t> </a:t>
            </a:r>
            <a:r>
              <a:rPr sz="1867" spc="20" dirty="0">
                <a:solidFill>
                  <a:srgbClr val="313131"/>
                </a:solidFill>
                <a:latin typeface="Tahoma"/>
                <a:cs typeface="Tahoma"/>
              </a:rPr>
              <a:t>also</a:t>
            </a:r>
            <a:r>
              <a:rPr sz="1867" spc="-167" dirty="0">
                <a:solidFill>
                  <a:srgbClr val="313131"/>
                </a:solidFill>
                <a:latin typeface="Tahoma"/>
                <a:cs typeface="Tahoma"/>
              </a:rPr>
              <a:t> </a:t>
            </a:r>
            <a:r>
              <a:rPr sz="1867" dirty="0">
                <a:solidFill>
                  <a:srgbClr val="313131"/>
                </a:solidFill>
                <a:latin typeface="Tahoma"/>
                <a:cs typeface="Tahoma"/>
              </a:rPr>
              <a:t>be</a:t>
            </a:r>
            <a:r>
              <a:rPr sz="1867" spc="-127" dirty="0">
                <a:solidFill>
                  <a:srgbClr val="313131"/>
                </a:solidFill>
                <a:latin typeface="Tahoma"/>
                <a:cs typeface="Tahoma"/>
              </a:rPr>
              <a:t> </a:t>
            </a:r>
            <a:r>
              <a:rPr sz="1867" spc="7" dirty="0">
                <a:solidFill>
                  <a:srgbClr val="313131"/>
                </a:solidFill>
                <a:latin typeface="Tahoma"/>
                <a:cs typeface="Tahoma"/>
              </a:rPr>
              <a:t>called</a:t>
            </a:r>
            <a:r>
              <a:rPr sz="1867" spc="-173" dirty="0">
                <a:solidFill>
                  <a:srgbClr val="313131"/>
                </a:solidFill>
                <a:latin typeface="Tahoma"/>
                <a:cs typeface="Tahoma"/>
              </a:rPr>
              <a:t> </a:t>
            </a:r>
            <a:r>
              <a:rPr sz="1867" i="1" spc="-127" dirty="0">
                <a:solidFill>
                  <a:srgbClr val="313131"/>
                </a:solidFill>
                <a:latin typeface="Verdana"/>
                <a:cs typeface="Verdana"/>
              </a:rPr>
              <a:t>variance</a:t>
            </a:r>
            <a:r>
              <a:rPr sz="1867" i="1" spc="-200" dirty="0">
                <a:solidFill>
                  <a:srgbClr val="313131"/>
                </a:solidFill>
                <a:latin typeface="Verdana"/>
                <a:cs typeface="Verdana"/>
              </a:rPr>
              <a:t> </a:t>
            </a:r>
            <a:r>
              <a:rPr sz="1867" i="1" spc="-107" dirty="0">
                <a:solidFill>
                  <a:srgbClr val="313131"/>
                </a:solidFill>
                <a:latin typeface="Verdana"/>
                <a:cs typeface="Verdana"/>
              </a:rPr>
              <a:t>scaling</a:t>
            </a:r>
            <a:endParaRPr sz="1867">
              <a:latin typeface="Verdana"/>
              <a:cs typeface="Verdana"/>
            </a:endParaRPr>
          </a:p>
          <a:p>
            <a:pPr marL="16933" marR="701869">
              <a:lnSpc>
                <a:spcPct val="119300"/>
              </a:lnSpc>
              <a:spcBef>
                <a:spcPts val="793"/>
              </a:spcBef>
            </a:pPr>
            <a:r>
              <a:rPr sz="1867" spc="13" dirty="0">
                <a:solidFill>
                  <a:srgbClr val="313131"/>
                </a:solidFill>
                <a:latin typeface="Tahoma"/>
                <a:cs typeface="Tahoma"/>
              </a:rPr>
              <a:t>resulting</a:t>
            </a:r>
            <a:r>
              <a:rPr sz="1867" spc="-160" dirty="0">
                <a:solidFill>
                  <a:srgbClr val="313131"/>
                </a:solidFill>
                <a:latin typeface="Tahoma"/>
                <a:cs typeface="Tahoma"/>
              </a:rPr>
              <a:t> </a:t>
            </a:r>
            <a:r>
              <a:rPr sz="1867" spc="7" dirty="0">
                <a:solidFill>
                  <a:srgbClr val="313131"/>
                </a:solidFill>
                <a:latin typeface="Tahoma"/>
                <a:cs typeface="Tahoma"/>
              </a:rPr>
              <a:t>scaled</a:t>
            </a:r>
            <a:r>
              <a:rPr sz="1867" spc="-160" dirty="0">
                <a:solidFill>
                  <a:srgbClr val="313131"/>
                </a:solidFill>
                <a:latin typeface="Tahoma"/>
                <a:cs typeface="Tahoma"/>
              </a:rPr>
              <a:t> </a:t>
            </a:r>
            <a:r>
              <a:rPr sz="1867" spc="7" dirty="0">
                <a:solidFill>
                  <a:srgbClr val="313131"/>
                </a:solidFill>
                <a:latin typeface="Tahoma"/>
                <a:cs typeface="Tahoma"/>
              </a:rPr>
              <a:t>feature</a:t>
            </a:r>
            <a:r>
              <a:rPr sz="1867" spc="-147" dirty="0">
                <a:solidFill>
                  <a:srgbClr val="313131"/>
                </a:solidFill>
                <a:latin typeface="Tahoma"/>
                <a:cs typeface="Tahoma"/>
              </a:rPr>
              <a:t> </a:t>
            </a:r>
            <a:r>
              <a:rPr sz="1867" spc="7" dirty="0">
                <a:solidFill>
                  <a:srgbClr val="313131"/>
                </a:solidFill>
                <a:latin typeface="Tahoma"/>
                <a:cs typeface="Tahoma"/>
              </a:rPr>
              <a:t>has</a:t>
            </a:r>
            <a:r>
              <a:rPr sz="1867" spc="-147" dirty="0">
                <a:solidFill>
                  <a:srgbClr val="313131"/>
                </a:solidFill>
                <a:latin typeface="Tahoma"/>
                <a:cs typeface="Tahoma"/>
              </a:rPr>
              <a:t> </a:t>
            </a:r>
            <a:r>
              <a:rPr sz="1867" spc="-13" dirty="0">
                <a:solidFill>
                  <a:srgbClr val="313131"/>
                </a:solidFill>
                <a:latin typeface="Tahoma"/>
                <a:cs typeface="Tahoma"/>
              </a:rPr>
              <a:t>a</a:t>
            </a:r>
            <a:r>
              <a:rPr sz="1867" spc="-133" dirty="0">
                <a:solidFill>
                  <a:srgbClr val="313131"/>
                </a:solidFill>
                <a:latin typeface="Tahoma"/>
                <a:cs typeface="Tahoma"/>
              </a:rPr>
              <a:t> </a:t>
            </a:r>
            <a:r>
              <a:rPr sz="1867" spc="-13" dirty="0">
                <a:solidFill>
                  <a:srgbClr val="313131"/>
                </a:solidFill>
                <a:latin typeface="Tahoma"/>
                <a:cs typeface="Tahoma"/>
              </a:rPr>
              <a:t>mean</a:t>
            </a:r>
            <a:r>
              <a:rPr sz="1867" spc="-140" dirty="0">
                <a:solidFill>
                  <a:srgbClr val="313131"/>
                </a:solidFill>
                <a:latin typeface="Tahoma"/>
                <a:cs typeface="Tahoma"/>
              </a:rPr>
              <a:t> </a:t>
            </a:r>
            <a:r>
              <a:rPr sz="1867" spc="40" dirty="0">
                <a:solidFill>
                  <a:srgbClr val="313131"/>
                </a:solidFill>
                <a:latin typeface="Tahoma"/>
                <a:cs typeface="Tahoma"/>
              </a:rPr>
              <a:t>of</a:t>
            </a:r>
            <a:r>
              <a:rPr sz="1867" spc="-133" dirty="0">
                <a:solidFill>
                  <a:srgbClr val="313131"/>
                </a:solidFill>
                <a:latin typeface="Tahoma"/>
                <a:cs typeface="Tahoma"/>
              </a:rPr>
              <a:t> </a:t>
            </a:r>
            <a:r>
              <a:rPr sz="1867" spc="113" dirty="0">
                <a:solidFill>
                  <a:srgbClr val="313131"/>
                </a:solidFill>
                <a:latin typeface="Tahoma"/>
                <a:cs typeface="Tahoma"/>
              </a:rPr>
              <a:t>0</a:t>
            </a:r>
            <a:r>
              <a:rPr sz="1867" spc="-120" dirty="0">
                <a:solidFill>
                  <a:srgbClr val="313131"/>
                </a:solidFill>
                <a:latin typeface="Tahoma"/>
                <a:cs typeface="Tahoma"/>
              </a:rPr>
              <a:t> </a:t>
            </a:r>
            <a:r>
              <a:rPr sz="1867" spc="-13" dirty="0">
                <a:solidFill>
                  <a:srgbClr val="313131"/>
                </a:solidFill>
                <a:latin typeface="Tahoma"/>
                <a:cs typeface="Tahoma"/>
              </a:rPr>
              <a:t>and</a:t>
            </a:r>
            <a:r>
              <a:rPr sz="1867" spc="-127" dirty="0">
                <a:solidFill>
                  <a:srgbClr val="313131"/>
                </a:solidFill>
                <a:latin typeface="Tahoma"/>
                <a:cs typeface="Tahoma"/>
              </a:rPr>
              <a:t> </a:t>
            </a:r>
            <a:r>
              <a:rPr sz="1867" spc="-13" dirty="0">
                <a:solidFill>
                  <a:srgbClr val="313131"/>
                </a:solidFill>
                <a:latin typeface="Tahoma"/>
                <a:cs typeface="Tahoma"/>
              </a:rPr>
              <a:t>a  </a:t>
            </a:r>
            <a:r>
              <a:rPr sz="1867" dirty="0">
                <a:solidFill>
                  <a:srgbClr val="313131"/>
                </a:solidFill>
                <a:latin typeface="Tahoma"/>
                <a:cs typeface="Tahoma"/>
              </a:rPr>
              <a:t>variance </a:t>
            </a:r>
            <a:r>
              <a:rPr sz="1867" spc="40" dirty="0">
                <a:solidFill>
                  <a:srgbClr val="313131"/>
                </a:solidFill>
                <a:latin typeface="Tahoma"/>
                <a:cs typeface="Tahoma"/>
              </a:rPr>
              <a:t>of</a:t>
            </a:r>
            <a:r>
              <a:rPr sz="1867" spc="-400" dirty="0">
                <a:solidFill>
                  <a:srgbClr val="313131"/>
                </a:solidFill>
                <a:latin typeface="Tahoma"/>
                <a:cs typeface="Tahoma"/>
              </a:rPr>
              <a:t> </a:t>
            </a:r>
            <a:r>
              <a:rPr sz="1867" spc="113" dirty="0">
                <a:solidFill>
                  <a:srgbClr val="313131"/>
                </a:solidFill>
                <a:latin typeface="Tahoma"/>
                <a:cs typeface="Tahoma"/>
              </a:rPr>
              <a:t>1</a:t>
            </a:r>
            <a:endParaRPr sz="1867">
              <a:latin typeface="Tahoma"/>
              <a:cs typeface="Tahoma"/>
            </a:endParaRPr>
          </a:p>
          <a:p>
            <a:pPr marL="16933" marR="368291">
              <a:lnSpc>
                <a:spcPct val="119300"/>
              </a:lnSpc>
              <a:spcBef>
                <a:spcPts val="780"/>
              </a:spcBef>
            </a:pPr>
            <a:r>
              <a:rPr sz="1867" spc="-47" dirty="0">
                <a:solidFill>
                  <a:srgbClr val="313131"/>
                </a:solidFill>
                <a:latin typeface="Tahoma"/>
                <a:cs typeface="Tahoma"/>
              </a:rPr>
              <a:t>If</a:t>
            </a:r>
            <a:r>
              <a:rPr sz="1867" spc="-113" dirty="0">
                <a:solidFill>
                  <a:srgbClr val="313131"/>
                </a:solidFill>
                <a:latin typeface="Tahoma"/>
                <a:cs typeface="Tahoma"/>
              </a:rPr>
              <a:t> </a:t>
            </a:r>
            <a:r>
              <a:rPr sz="1867" spc="40" dirty="0">
                <a:solidFill>
                  <a:srgbClr val="313131"/>
                </a:solidFill>
                <a:latin typeface="Tahoma"/>
                <a:cs typeface="Tahoma"/>
              </a:rPr>
              <a:t>the</a:t>
            </a:r>
            <a:r>
              <a:rPr sz="1867" spc="-133" dirty="0">
                <a:solidFill>
                  <a:srgbClr val="313131"/>
                </a:solidFill>
                <a:latin typeface="Tahoma"/>
                <a:cs typeface="Tahoma"/>
              </a:rPr>
              <a:t> </a:t>
            </a:r>
            <a:r>
              <a:rPr sz="1867" spc="7" dirty="0">
                <a:solidFill>
                  <a:srgbClr val="313131"/>
                </a:solidFill>
                <a:latin typeface="Tahoma"/>
                <a:cs typeface="Tahoma"/>
              </a:rPr>
              <a:t>original</a:t>
            </a:r>
            <a:r>
              <a:rPr sz="1867" spc="-133" dirty="0">
                <a:solidFill>
                  <a:srgbClr val="313131"/>
                </a:solidFill>
                <a:latin typeface="Tahoma"/>
                <a:cs typeface="Tahoma"/>
              </a:rPr>
              <a:t> </a:t>
            </a:r>
            <a:r>
              <a:rPr sz="1867" spc="7" dirty="0">
                <a:solidFill>
                  <a:srgbClr val="313131"/>
                </a:solidFill>
                <a:latin typeface="Tahoma"/>
                <a:cs typeface="Tahoma"/>
              </a:rPr>
              <a:t>feature</a:t>
            </a:r>
            <a:r>
              <a:rPr sz="1867" spc="-147" dirty="0">
                <a:solidFill>
                  <a:srgbClr val="313131"/>
                </a:solidFill>
                <a:latin typeface="Tahoma"/>
                <a:cs typeface="Tahoma"/>
              </a:rPr>
              <a:t> </a:t>
            </a:r>
            <a:r>
              <a:rPr sz="1867" spc="7" dirty="0">
                <a:solidFill>
                  <a:srgbClr val="313131"/>
                </a:solidFill>
                <a:latin typeface="Tahoma"/>
                <a:cs typeface="Tahoma"/>
              </a:rPr>
              <a:t>has</a:t>
            </a:r>
            <a:r>
              <a:rPr sz="1867" spc="-147" dirty="0">
                <a:solidFill>
                  <a:srgbClr val="313131"/>
                </a:solidFill>
                <a:latin typeface="Tahoma"/>
                <a:cs typeface="Tahoma"/>
              </a:rPr>
              <a:t> </a:t>
            </a:r>
            <a:r>
              <a:rPr sz="1867" spc="-13" dirty="0">
                <a:solidFill>
                  <a:srgbClr val="313131"/>
                </a:solidFill>
                <a:latin typeface="Tahoma"/>
                <a:cs typeface="Tahoma"/>
              </a:rPr>
              <a:t>a</a:t>
            </a:r>
            <a:r>
              <a:rPr sz="1867" spc="-120" dirty="0">
                <a:solidFill>
                  <a:srgbClr val="313131"/>
                </a:solidFill>
                <a:latin typeface="Tahoma"/>
                <a:cs typeface="Tahoma"/>
              </a:rPr>
              <a:t> </a:t>
            </a:r>
            <a:r>
              <a:rPr sz="1867" spc="-7" dirty="0">
                <a:solidFill>
                  <a:srgbClr val="313131"/>
                </a:solidFill>
                <a:latin typeface="Tahoma"/>
                <a:cs typeface="Tahoma"/>
              </a:rPr>
              <a:t>Gaussian</a:t>
            </a:r>
            <a:r>
              <a:rPr sz="1867" spc="-173" dirty="0">
                <a:solidFill>
                  <a:srgbClr val="313131"/>
                </a:solidFill>
                <a:latin typeface="Tahoma"/>
                <a:cs typeface="Tahoma"/>
              </a:rPr>
              <a:t> </a:t>
            </a:r>
            <a:r>
              <a:rPr sz="1867" dirty="0">
                <a:solidFill>
                  <a:srgbClr val="313131"/>
                </a:solidFill>
                <a:latin typeface="Tahoma"/>
                <a:cs typeface="Tahoma"/>
              </a:rPr>
              <a:t>distribution,  </a:t>
            </a:r>
            <a:r>
              <a:rPr sz="1867" spc="27" dirty="0">
                <a:solidFill>
                  <a:srgbClr val="313131"/>
                </a:solidFill>
                <a:latin typeface="Tahoma"/>
                <a:cs typeface="Tahoma"/>
              </a:rPr>
              <a:t>then</a:t>
            </a:r>
            <a:r>
              <a:rPr sz="1867" spc="-147" dirty="0">
                <a:solidFill>
                  <a:srgbClr val="313131"/>
                </a:solidFill>
                <a:latin typeface="Tahoma"/>
                <a:cs typeface="Tahoma"/>
              </a:rPr>
              <a:t> </a:t>
            </a:r>
            <a:r>
              <a:rPr sz="1867" spc="40" dirty="0">
                <a:solidFill>
                  <a:srgbClr val="313131"/>
                </a:solidFill>
                <a:latin typeface="Tahoma"/>
                <a:cs typeface="Tahoma"/>
              </a:rPr>
              <a:t>the</a:t>
            </a:r>
            <a:r>
              <a:rPr sz="1867" spc="-140" dirty="0">
                <a:solidFill>
                  <a:srgbClr val="313131"/>
                </a:solidFill>
                <a:latin typeface="Tahoma"/>
                <a:cs typeface="Tahoma"/>
              </a:rPr>
              <a:t> </a:t>
            </a:r>
            <a:r>
              <a:rPr sz="1867" spc="7" dirty="0">
                <a:solidFill>
                  <a:srgbClr val="313131"/>
                </a:solidFill>
                <a:latin typeface="Tahoma"/>
                <a:cs typeface="Tahoma"/>
              </a:rPr>
              <a:t>scaled</a:t>
            </a:r>
            <a:r>
              <a:rPr sz="1867" spc="-167" dirty="0">
                <a:solidFill>
                  <a:srgbClr val="313131"/>
                </a:solidFill>
                <a:latin typeface="Tahoma"/>
                <a:cs typeface="Tahoma"/>
              </a:rPr>
              <a:t> </a:t>
            </a:r>
            <a:r>
              <a:rPr sz="1867" spc="7" dirty="0">
                <a:solidFill>
                  <a:srgbClr val="313131"/>
                </a:solidFill>
                <a:latin typeface="Tahoma"/>
                <a:cs typeface="Tahoma"/>
              </a:rPr>
              <a:t>feature</a:t>
            </a:r>
            <a:r>
              <a:rPr sz="1867" spc="-152" dirty="0">
                <a:solidFill>
                  <a:srgbClr val="313131"/>
                </a:solidFill>
                <a:latin typeface="Tahoma"/>
                <a:cs typeface="Tahoma"/>
              </a:rPr>
              <a:t> </a:t>
            </a:r>
            <a:r>
              <a:rPr sz="1867" spc="13" dirty="0">
                <a:solidFill>
                  <a:srgbClr val="313131"/>
                </a:solidFill>
                <a:latin typeface="Tahoma"/>
                <a:cs typeface="Tahoma"/>
              </a:rPr>
              <a:t>does</a:t>
            </a:r>
            <a:r>
              <a:rPr sz="1867" spc="-140" dirty="0">
                <a:solidFill>
                  <a:srgbClr val="313131"/>
                </a:solidFill>
                <a:latin typeface="Tahoma"/>
                <a:cs typeface="Tahoma"/>
              </a:rPr>
              <a:t> </a:t>
            </a:r>
            <a:r>
              <a:rPr sz="1867" spc="20" dirty="0">
                <a:solidFill>
                  <a:srgbClr val="313131"/>
                </a:solidFill>
                <a:latin typeface="Tahoma"/>
                <a:cs typeface="Tahoma"/>
              </a:rPr>
              <a:t>too</a:t>
            </a:r>
            <a:endParaRPr sz="1867">
              <a:latin typeface="Tahoma"/>
              <a:cs typeface="Tahoma"/>
            </a:endParaRPr>
          </a:p>
        </p:txBody>
      </p:sp>
      <p:sp>
        <p:nvSpPr>
          <p:cNvPr id="5" name="object 5"/>
          <p:cNvSpPr txBox="1"/>
          <p:nvPr/>
        </p:nvSpPr>
        <p:spPr>
          <a:xfrm>
            <a:off x="8301399" y="4321873"/>
            <a:ext cx="2106507" cy="369332"/>
          </a:xfrm>
          <a:prstGeom prst="rect">
            <a:avLst/>
          </a:prstGeom>
        </p:spPr>
        <p:txBody>
          <a:bodyPr vert="horz" wrap="square" lIns="0" tIns="0" rIns="0" bIns="0" rtlCol="0">
            <a:spAutoFit/>
          </a:bodyPr>
          <a:lstStyle/>
          <a:p>
            <a:pPr marL="16933" marR="6773"/>
            <a:r>
              <a:rPr sz="800" spc="7" dirty="0">
                <a:solidFill>
                  <a:srgbClr val="959595"/>
                </a:solidFill>
                <a:latin typeface="Tahoma"/>
                <a:cs typeface="Tahoma"/>
              </a:rPr>
              <a:t>Feature </a:t>
            </a:r>
            <a:r>
              <a:rPr sz="800" dirty="0">
                <a:solidFill>
                  <a:srgbClr val="959595"/>
                </a:solidFill>
                <a:latin typeface="Tahoma"/>
                <a:cs typeface="Tahoma"/>
              </a:rPr>
              <a:t>Engineering </a:t>
            </a:r>
            <a:r>
              <a:rPr sz="800" spc="7" dirty="0">
                <a:solidFill>
                  <a:srgbClr val="959595"/>
                </a:solidFill>
                <a:latin typeface="Tahoma"/>
                <a:cs typeface="Tahoma"/>
              </a:rPr>
              <a:t>for </a:t>
            </a:r>
            <a:r>
              <a:rPr sz="800" spc="-7" dirty="0">
                <a:solidFill>
                  <a:srgbClr val="959595"/>
                </a:solidFill>
                <a:latin typeface="Tahoma"/>
                <a:cs typeface="Tahoma"/>
              </a:rPr>
              <a:t>Machine </a:t>
            </a:r>
            <a:r>
              <a:rPr sz="800" dirty="0">
                <a:solidFill>
                  <a:srgbClr val="959595"/>
                </a:solidFill>
                <a:latin typeface="Tahoma"/>
                <a:cs typeface="Tahoma"/>
              </a:rPr>
              <a:t>Learning  Principles </a:t>
            </a:r>
            <a:r>
              <a:rPr sz="800" spc="-7" dirty="0">
                <a:solidFill>
                  <a:srgbClr val="959595"/>
                </a:solidFill>
                <a:latin typeface="Tahoma"/>
                <a:cs typeface="Tahoma"/>
              </a:rPr>
              <a:t>and </a:t>
            </a:r>
            <a:r>
              <a:rPr sz="800" dirty="0">
                <a:solidFill>
                  <a:srgbClr val="959595"/>
                </a:solidFill>
                <a:latin typeface="Tahoma"/>
                <a:cs typeface="Tahoma"/>
              </a:rPr>
              <a:t>Techniques </a:t>
            </a:r>
            <a:r>
              <a:rPr sz="800" spc="7" dirty="0">
                <a:solidFill>
                  <a:srgbClr val="959595"/>
                </a:solidFill>
                <a:latin typeface="Tahoma"/>
                <a:cs typeface="Tahoma"/>
              </a:rPr>
              <a:t>for </a:t>
            </a:r>
            <a:r>
              <a:rPr sz="800" spc="-7" dirty="0">
                <a:solidFill>
                  <a:srgbClr val="959595"/>
                </a:solidFill>
                <a:latin typeface="Tahoma"/>
                <a:cs typeface="Tahoma"/>
              </a:rPr>
              <a:t>Data </a:t>
            </a:r>
            <a:r>
              <a:rPr sz="800" spc="7" dirty="0">
                <a:solidFill>
                  <a:srgbClr val="959595"/>
                </a:solidFill>
                <a:latin typeface="Tahoma"/>
                <a:cs typeface="Tahoma"/>
              </a:rPr>
              <a:t>Scientists  Alice</a:t>
            </a:r>
            <a:r>
              <a:rPr sz="800" spc="-60" dirty="0">
                <a:solidFill>
                  <a:srgbClr val="959595"/>
                </a:solidFill>
                <a:latin typeface="Tahoma"/>
                <a:cs typeface="Tahoma"/>
              </a:rPr>
              <a:t> </a:t>
            </a:r>
            <a:r>
              <a:rPr sz="800" spc="7" dirty="0">
                <a:solidFill>
                  <a:srgbClr val="959595"/>
                </a:solidFill>
                <a:latin typeface="Tahoma"/>
                <a:cs typeface="Tahoma"/>
              </a:rPr>
              <a:t>Zheng</a:t>
            </a:r>
            <a:r>
              <a:rPr sz="800" spc="-60" dirty="0">
                <a:solidFill>
                  <a:srgbClr val="959595"/>
                </a:solidFill>
                <a:latin typeface="Tahoma"/>
                <a:cs typeface="Tahoma"/>
              </a:rPr>
              <a:t> </a:t>
            </a:r>
            <a:r>
              <a:rPr sz="800" spc="-7" dirty="0">
                <a:solidFill>
                  <a:srgbClr val="959595"/>
                </a:solidFill>
                <a:latin typeface="Tahoma"/>
                <a:cs typeface="Tahoma"/>
              </a:rPr>
              <a:t>and</a:t>
            </a:r>
            <a:r>
              <a:rPr sz="800" spc="-60" dirty="0">
                <a:solidFill>
                  <a:srgbClr val="959595"/>
                </a:solidFill>
                <a:latin typeface="Tahoma"/>
                <a:cs typeface="Tahoma"/>
              </a:rPr>
              <a:t> </a:t>
            </a:r>
            <a:r>
              <a:rPr sz="800" spc="-7" dirty="0">
                <a:solidFill>
                  <a:srgbClr val="959595"/>
                </a:solidFill>
                <a:latin typeface="Tahoma"/>
                <a:cs typeface="Tahoma"/>
              </a:rPr>
              <a:t>Amanda</a:t>
            </a:r>
            <a:r>
              <a:rPr sz="800" spc="-87" dirty="0">
                <a:solidFill>
                  <a:srgbClr val="959595"/>
                </a:solidFill>
                <a:latin typeface="Tahoma"/>
                <a:cs typeface="Tahoma"/>
              </a:rPr>
              <a:t> </a:t>
            </a:r>
            <a:r>
              <a:rPr sz="800" spc="-20" dirty="0">
                <a:solidFill>
                  <a:srgbClr val="959595"/>
                </a:solidFill>
                <a:latin typeface="Tahoma"/>
                <a:cs typeface="Tahoma"/>
              </a:rPr>
              <a:t>Casari,</a:t>
            </a:r>
            <a:r>
              <a:rPr sz="800" spc="-67" dirty="0">
                <a:solidFill>
                  <a:srgbClr val="959595"/>
                </a:solidFill>
                <a:latin typeface="Tahoma"/>
                <a:cs typeface="Tahoma"/>
              </a:rPr>
              <a:t> </a:t>
            </a:r>
            <a:r>
              <a:rPr sz="800" spc="-13" dirty="0">
                <a:solidFill>
                  <a:srgbClr val="959595"/>
                </a:solidFill>
                <a:latin typeface="Tahoma"/>
                <a:cs typeface="Tahoma"/>
              </a:rPr>
              <a:t>O’Reilly,</a:t>
            </a:r>
            <a:r>
              <a:rPr sz="800" spc="-20" dirty="0">
                <a:solidFill>
                  <a:srgbClr val="959595"/>
                </a:solidFill>
                <a:latin typeface="Tahoma"/>
                <a:cs typeface="Tahoma"/>
              </a:rPr>
              <a:t> </a:t>
            </a:r>
            <a:r>
              <a:rPr sz="800" spc="40" dirty="0">
                <a:solidFill>
                  <a:srgbClr val="959595"/>
                </a:solidFill>
                <a:latin typeface="Tahoma"/>
                <a:cs typeface="Tahoma"/>
              </a:rPr>
              <a:t>2018</a:t>
            </a:r>
            <a:endParaRPr sz="800">
              <a:latin typeface="Tahoma"/>
              <a:cs typeface="Tahoma"/>
            </a:endParaRPr>
          </a:p>
        </p:txBody>
      </p:sp>
      <p:sp>
        <p:nvSpPr>
          <p:cNvPr id="12" name="object 12"/>
          <p:cNvSpPr/>
          <p:nvPr/>
        </p:nvSpPr>
        <p:spPr>
          <a:xfrm>
            <a:off x="8314945" y="1578865"/>
            <a:ext cx="3220308" cy="2688335"/>
          </a:xfrm>
          <a:prstGeom prst="rect">
            <a:avLst/>
          </a:prstGeom>
          <a:blipFill>
            <a:blip r:embed="rId2" cstate="print"/>
            <a:stretch>
              <a:fillRect/>
            </a:stretch>
          </a:blipFill>
        </p:spPr>
        <p:txBody>
          <a:bodyPr wrap="square" lIns="0" tIns="0" rIns="0" bIns="0" rtlCol="0"/>
          <a:lstStyle/>
          <a:p>
            <a:endParaRPr sz="2400"/>
          </a:p>
        </p:txBody>
      </p:sp>
      <p:sp>
        <p:nvSpPr>
          <p:cNvPr id="13" name="object 13"/>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pic>
        <p:nvPicPr>
          <p:cNvPr id="15" name="Picture 14">
            <a:extLst>
              <a:ext uri="{FF2B5EF4-FFF2-40B4-BE49-F238E27FC236}">
                <a16:creationId xmlns:a16="http://schemas.microsoft.com/office/drawing/2014/main" id="{418B3CC6-4EED-4B81-BAB1-5D8F1DC119C5}"/>
              </a:ext>
            </a:extLst>
          </p:cNvPr>
          <p:cNvPicPr>
            <a:picLocks noChangeAspect="1"/>
          </p:cNvPicPr>
          <p:nvPr/>
        </p:nvPicPr>
        <p:blipFill>
          <a:blip r:embed="rId3"/>
          <a:stretch>
            <a:fillRect/>
          </a:stretch>
        </p:blipFill>
        <p:spPr>
          <a:xfrm>
            <a:off x="2207568" y="1982395"/>
            <a:ext cx="2199055" cy="940637"/>
          </a:xfrm>
          <a:prstGeom prst="rect">
            <a:avLst/>
          </a:prstGeom>
        </p:spPr>
      </p:pic>
      <p:sp>
        <p:nvSpPr>
          <p:cNvPr id="3" name="Slide Number Placeholder 2">
            <a:extLst>
              <a:ext uri="{FF2B5EF4-FFF2-40B4-BE49-F238E27FC236}">
                <a16:creationId xmlns:a16="http://schemas.microsoft.com/office/drawing/2014/main" id="{4A48F6B2-45B3-D5E4-F24F-FFA777B42782}"/>
              </a:ext>
            </a:extLst>
          </p:cNvPr>
          <p:cNvSpPr>
            <a:spLocks noGrp="1"/>
          </p:cNvSpPr>
          <p:nvPr>
            <p:ph type="sldNum" sz="quarter" idx="12"/>
          </p:nvPr>
        </p:nvSpPr>
        <p:spPr/>
        <p:txBody>
          <a:bodyPr/>
          <a:lstStyle/>
          <a:p>
            <a:pPr>
              <a:defRPr/>
            </a:pPr>
            <a:fld id="{920AF2D8-10AB-A049-8099-BCC130F93D8A}" type="slidenum">
              <a:rPr lang="en-US" smtClean="0"/>
              <a:pPr>
                <a:defRPr/>
              </a:pPr>
              <a:t>31</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p:nvPr/>
        </p:nvSpPr>
        <p:spPr>
          <a:xfrm>
            <a:off x="701211" y="1670049"/>
            <a:ext cx="8572500" cy="1613519"/>
          </a:xfrm>
          <a:prstGeom prst="rect">
            <a:avLst/>
          </a:prstGeom>
        </p:spPr>
        <p:txBody>
          <a:bodyPr vert="horz" wrap="square" lIns="0" tIns="0" rIns="0" bIns="0" rtlCol="0">
            <a:spAutoFit/>
          </a:bodyPr>
          <a:lstStyle/>
          <a:p>
            <a:pPr marL="16933"/>
            <a:r>
              <a:rPr sz="1867" spc="20" dirty="0">
                <a:solidFill>
                  <a:srgbClr val="313131"/>
                </a:solidFill>
                <a:latin typeface="Tahoma"/>
                <a:cs typeface="Tahoma"/>
              </a:rPr>
              <a:t>How</a:t>
            </a:r>
            <a:r>
              <a:rPr sz="1867" spc="-140" dirty="0">
                <a:solidFill>
                  <a:srgbClr val="313131"/>
                </a:solidFill>
                <a:latin typeface="Tahoma"/>
                <a:cs typeface="Tahoma"/>
              </a:rPr>
              <a:t> </a:t>
            </a:r>
            <a:r>
              <a:rPr sz="1867" spc="-13" dirty="0">
                <a:solidFill>
                  <a:srgbClr val="313131"/>
                </a:solidFill>
                <a:latin typeface="Tahoma"/>
                <a:cs typeface="Tahoma"/>
              </a:rPr>
              <a:t>do</a:t>
            </a:r>
            <a:r>
              <a:rPr sz="1867" spc="-120" dirty="0">
                <a:solidFill>
                  <a:srgbClr val="313131"/>
                </a:solidFill>
                <a:latin typeface="Tahoma"/>
                <a:cs typeface="Tahoma"/>
              </a:rPr>
              <a:t> </a:t>
            </a:r>
            <a:r>
              <a:rPr sz="1867" spc="-200" dirty="0">
                <a:solidFill>
                  <a:srgbClr val="313131"/>
                </a:solidFill>
                <a:latin typeface="Tahoma"/>
                <a:cs typeface="Tahoma"/>
              </a:rPr>
              <a:t>I</a:t>
            </a:r>
            <a:r>
              <a:rPr sz="1867" spc="-127" dirty="0">
                <a:solidFill>
                  <a:srgbClr val="313131"/>
                </a:solidFill>
                <a:latin typeface="Tahoma"/>
                <a:cs typeface="Tahoma"/>
              </a:rPr>
              <a:t> </a:t>
            </a:r>
            <a:r>
              <a:rPr sz="1867" spc="-13" dirty="0">
                <a:solidFill>
                  <a:srgbClr val="313131"/>
                </a:solidFill>
                <a:latin typeface="Tahoma"/>
                <a:cs typeface="Tahoma"/>
              </a:rPr>
              <a:t>reduce</a:t>
            </a:r>
            <a:r>
              <a:rPr sz="1867" spc="-133" dirty="0">
                <a:solidFill>
                  <a:srgbClr val="313131"/>
                </a:solidFill>
                <a:latin typeface="Tahoma"/>
                <a:cs typeface="Tahoma"/>
              </a:rPr>
              <a:t> </a:t>
            </a:r>
            <a:r>
              <a:rPr sz="1867" spc="40" dirty="0">
                <a:solidFill>
                  <a:srgbClr val="313131"/>
                </a:solidFill>
                <a:latin typeface="Tahoma"/>
                <a:cs typeface="Tahoma"/>
              </a:rPr>
              <a:t>the</a:t>
            </a:r>
            <a:r>
              <a:rPr sz="1867" spc="-120" dirty="0">
                <a:solidFill>
                  <a:srgbClr val="313131"/>
                </a:solidFill>
                <a:latin typeface="Tahoma"/>
                <a:cs typeface="Tahoma"/>
              </a:rPr>
              <a:t> </a:t>
            </a:r>
            <a:r>
              <a:rPr sz="1867" spc="13" dirty="0">
                <a:solidFill>
                  <a:srgbClr val="313131"/>
                </a:solidFill>
                <a:latin typeface="Tahoma"/>
                <a:cs typeface="Tahoma"/>
              </a:rPr>
              <a:t>dimensionality</a:t>
            </a:r>
            <a:r>
              <a:rPr sz="1867" spc="-160" dirty="0">
                <a:solidFill>
                  <a:srgbClr val="313131"/>
                </a:solidFill>
                <a:latin typeface="Tahoma"/>
                <a:cs typeface="Tahoma"/>
              </a:rPr>
              <a:t> </a:t>
            </a:r>
            <a:r>
              <a:rPr sz="1867" spc="40" dirty="0">
                <a:solidFill>
                  <a:srgbClr val="313131"/>
                </a:solidFill>
                <a:latin typeface="Tahoma"/>
                <a:cs typeface="Tahoma"/>
              </a:rPr>
              <a:t>of</a:t>
            </a:r>
            <a:r>
              <a:rPr sz="1867" spc="-133" dirty="0">
                <a:solidFill>
                  <a:srgbClr val="313131"/>
                </a:solidFill>
                <a:latin typeface="Tahoma"/>
                <a:cs typeface="Tahoma"/>
              </a:rPr>
              <a:t> </a:t>
            </a:r>
            <a:r>
              <a:rPr sz="1867" spc="-13" dirty="0">
                <a:solidFill>
                  <a:srgbClr val="313131"/>
                </a:solidFill>
                <a:latin typeface="Tahoma"/>
                <a:cs typeface="Tahoma"/>
              </a:rPr>
              <a:t>data?</a:t>
            </a:r>
            <a:r>
              <a:rPr sz="1867" spc="-120" dirty="0">
                <a:solidFill>
                  <a:srgbClr val="313131"/>
                </a:solidFill>
                <a:latin typeface="Tahoma"/>
                <a:cs typeface="Tahoma"/>
              </a:rPr>
              <a:t> </a:t>
            </a:r>
            <a:r>
              <a:rPr sz="1867" dirty="0">
                <a:solidFill>
                  <a:srgbClr val="313131"/>
                </a:solidFill>
                <a:latin typeface="Wingdings"/>
                <a:cs typeface="Wingdings"/>
              </a:rPr>
              <a:t></a:t>
            </a:r>
            <a:r>
              <a:rPr sz="1867" spc="-13" dirty="0">
                <a:solidFill>
                  <a:srgbClr val="313131"/>
                </a:solidFill>
                <a:latin typeface="Times New Roman"/>
                <a:cs typeface="Times New Roman"/>
              </a:rPr>
              <a:t> </a:t>
            </a:r>
            <a:r>
              <a:rPr sz="1867" spc="7" dirty="0">
                <a:solidFill>
                  <a:srgbClr val="313131"/>
                </a:solidFill>
                <a:latin typeface="Tahoma"/>
                <a:cs typeface="Tahoma"/>
              </a:rPr>
              <a:t>Feature</a:t>
            </a:r>
            <a:r>
              <a:rPr sz="1867" spc="-133" dirty="0">
                <a:solidFill>
                  <a:srgbClr val="313131"/>
                </a:solidFill>
                <a:latin typeface="Tahoma"/>
                <a:cs typeface="Tahoma"/>
              </a:rPr>
              <a:t> </a:t>
            </a:r>
            <a:r>
              <a:rPr sz="1867" spc="20" dirty="0">
                <a:solidFill>
                  <a:srgbClr val="313131"/>
                </a:solidFill>
                <a:latin typeface="Tahoma"/>
                <a:cs typeface="Tahoma"/>
              </a:rPr>
              <a:t>Selection</a:t>
            </a:r>
            <a:r>
              <a:rPr sz="1867" spc="-160" dirty="0">
                <a:solidFill>
                  <a:srgbClr val="313131"/>
                </a:solidFill>
                <a:latin typeface="Tahoma"/>
                <a:cs typeface="Tahoma"/>
              </a:rPr>
              <a:t> </a:t>
            </a:r>
            <a:r>
              <a:rPr sz="1867" spc="-67" dirty="0">
                <a:solidFill>
                  <a:srgbClr val="313131"/>
                </a:solidFill>
                <a:latin typeface="Tahoma"/>
                <a:cs typeface="Tahoma"/>
              </a:rPr>
              <a:t>(FS)</a:t>
            </a:r>
            <a:endParaRPr sz="1867" dirty="0">
              <a:latin typeface="Tahoma"/>
              <a:cs typeface="Tahoma"/>
            </a:endParaRPr>
          </a:p>
          <a:p>
            <a:pPr marL="16933" marR="6773">
              <a:lnSpc>
                <a:spcPct val="154300"/>
              </a:lnSpc>
              <a:spcBef>
                <a:spcPts val="13"/>
              </a:spcBef>
            </a:pPr>
            <a:r>
              <a:rPr sz="1867" spc="20" dirty="0">
                <a:solidFill>
                  <a:srgbClr val="313131"/>
                </a:solidFill>
                <a:latin typeface="Tahoma"/>
                <a:cs typeface="Tahoma"/>
              </a:rPr>
              <a:t>How</a:t>
            </a:r>
            <a:r>
              <a:rPr sz="1867" spc="-133" dirty="0">
                <a:solidFill>
                  <a:srgbClr val="313131"/>
                </a:solidFill>
                <a:latin typeface="Tahoma"/>
                <a:cs typeface="Tahoma"/>
              </a:rPr>
              <a:t> </a:t>
            </a:r>
            <a:r>
              <a:rPr sz="1867" spc="-13" dirty="0">
                <a:solidFill>
                  <a:srgbClr val="313131"/>
                </a:solidFill>
                <a:latin typeface="Tahoma"/>
                <a:cs typeface="Tahoma"/>
              </a:rPr>
              <a:t>do</a:t>
            </a:r>
            <a:r>
              <a:rPr sz="1867" spc="-113" dirty="0">
                <a:solidFill>
                  <a:srgbClr val="313131"/>
                </a:solidFill>
                <a:latin typeface="Tahoma"/>
                <a:cs typeface="Tahoma"/>
              </a:rPr>
              <a:t> </a:t>
            </a:r>
            <a:r>
              <a:rPr sz="1867" spc="-200" dirty="0">
                <a:solidFill>
                  <a:srgbClr val="313131"/>
                </a:solidFill>
                <a:latin typeface="Tahoma"/>
                <a:cs typeface="Tahoma"/>
              </a:rPr>
              <a:t>I</a:t>
            </a:r>
            <a:r>
              <a:rPr sz="1867" spc="-120" dirty="0">
                <a:solidFill>
                  <a:srgbClr val="313131"/>
                </a:solidFill>
                <a:latin typeface="Tahoma"/>
                <a:cs typeface="Tahoma"/>
              </a:rPr>
              <a:t> </a:t>
            </a:r>
            <a:r>
              <a:rPr sz="1867" spc="-20" dirty="0">
                <a:solidFill>
                  <a:srgbClr val="313131"/>
                </a:solidFill>
                <a:latin typeface="Tahoma"/>
                <a:cs typeface="Tahoma"/>
              </a:rPr>
              <a:t>remove</a:t>
            </a:r>
            <a:r>
              <a:rPr sz="1867" spc="-140" dirty="0">
                <a:solidFill>
                  <a:srgbClr val="313131"/>
                </a:solidFill>
                <a:latin typeface="Tahoma"/>
                <a:cs typeface="Tahoma"/>
              </a:rPr>
              <a:t> </a:t>
            </a:r>
            <a:r>
              <a:rPr sz="1867" spc="-7" dirty="0">
                <a:solidFill>
                  <a:srgbClr val="313131"/>
                </a:solidFill>
                <a:latin typeface="Tahoma"/>
                <a:cs typeface="Tahoma"/>
              </a:rPr>
              <a:t>redundant</a:t>
            </a:r>
            <a:r>
              <a:rPr sz="1867" spc="-147" dirty="0">
                <a:solidFill>
                  <a:srgbClr val="313131"/>
                </a:solidFill>
                <a:latin typeface="Tahoma"/>
                <a:cs typeface="Tahoma"/>
              </a:rPr>
              <a:t> </a:t>
            </a:r>
            <a:r>
              <a:rPr sz="1867" spc="-20" dirty="0">
                <a:solidFill>
                  <a:srgbClr val="313131"/>
                </a:solidFill>
                <a:latin typeface="Tahoma"/>
                <a:cs typeface="Tahoma"/>
              </a:rPr>
              <a:t>and/or</a:t>
            </a:r>
            <a:r>
              <a:rPr sz="1867" spc="-133" dirty="0">
                <a:solidFill>
                  <a:srgbClr val="313131"/>
                </a:solidFill>
                <a:latin typeface="Tahoma"/>
                <a:cs typeface="Tahoma"/>
              </a:rPr>
              <a:t> </a:t>
            </a:r>
            <a:r>
              <a:rPr sz="1867" spc="20" dirty="0">
                <a:solidFill>
                  <a:srgbClr val="313131"/>
                </a:solidFill>
                <a:latin typeface="Tahoma"/>
                <a:cs typeface="Tahoma"/>
              </a:rPr>
              <a:t>conflictive</a:t>
            </a:r>
            <a:r>
              <a:rPr sz="1867" spc="-173" dirty="0">
                <a:solidFill>
                  <a:srgbClr val="313131"/>
                </a:solidFill>
                <a:latin typeface="Tahoma"/>
                <a:cs typeface="Tahoma"/>
              </a:rPr>
              <a:t> </a:t>
            </a:r>
            <a:r>
              <a:rPr sz="1867" dirty="0">
                <a:solidFill>
                  <a:srgbClr val="313131"/>
                </a:solidFill>
                <a:latin typeface="Tahoma"/>
                <a:cs typeface="Tahoma"/>
              </a:rPr>
              <a:t>examples?</a:t>
            </a:r>
            <a:r>
              <a:rPr sz="1867" spc="-167" dirty="0">
                <a:solidFill>
                  <a:srgbClr val="313131"/>
                </a:solidFill>
                <a:latin typeface="Tahoma"/>
                <a:cs typeface="Tahoma"/>
              </a:rPr>
              <a:t> </a:t>
            </a:r>
            <a:r>
              <a:rPr sz="1867" dirty="0">
                <a:solidFill>
                  <a:srgbClr val="313131"/>
                </a:solidFill>
                <a:latin typeface="Wingdings"/>
                <a:cs typeface="Wingdings"/>
              </a:rPr>
              <a:t></a:t>
            </a:r>
            <a:r>
              <a:rPr sz="1867" spc="7" dirty="0">
                <a:solidFill>
                  <a:srgbClr val="313131"/>
                </a:solidFill>
                <a:latin typeface="Times New Roman"/>
                <a:cs typeface="Times New Roman"/>
              </a:rPr>
              <a:t> </a:t>
            </a:r>
            <a:r>
              <a:rPr sz="1867" spc="-13" dirty="0">
                <a:solidFill>
                  <a:srgbClr val="313131"/>
                </a:solidFill>
                <a:latin typeface="Tahoma"/>
                <a:cs typeface="Tahoma"/>
              </a:rPr>
              <a:t>Instance</a:t>
            </a:r>
            <a:r>
              <a:rPr sz="1867" spc="-160" dirty="0">
                <a:solidFill>
                  <a:srgbClr val="313131"/>
                </a:solidFill>
                <a:latin typeface="Tahoma"/>
                <a:cs typeface="Tahoma"/>
              </a:rPr>
              <a:t> </a:t>
            </a:r>
            <a:r>
              <a:rPr sz="1867" spc="20" dirty="0">
                <a:solidFill>
                  <a:srgbClr val="313131"/>
                </a:solidFill>
                <a:latin typeface="Tahoma"/>
                <a:cs typeface="Tahoma"/>
              </a:rPr>
              <a:t>Selection</a:t>
            </a:r>
            <a:r>
              <a:rPr sz="1867" spc="-152" dirty="0">
                <a:solidFill>
                  <a:srgbClr val="313131"/>
                </a:solidFill>
                <a:latin typeface="Tahoma"/>
                <a:cs typeface="Tahoma"/>
              </a:rPr>
              <a:t> </a:t>
            </a:r>
            <a:r>
              <a:rPr sz="1867" spc="-133" dirty="0">
                <a:solidFill>
                  <a:srgbClr val="313131"/>
                </a:solidFill>
                <a:latin typeface="Tahoma"/>
                <a:cs typeface="Tahoma"/>
              </a:rPr>
              <a:t>(IS)  </a:t>
            </a:r>
            <a:r>
              <a:rPr sz="1867" spc="20" dirty="0">
                <a:solidFill>
                  <a:srgbClr val="313131"/>
                </a:solidFill>
                <a:latin typeface="Tahoma"/>
                <a:cs typeface="Tahoma"/>
              </a:rPr>
              <a:t>How</a:t>
            </a:r>
            <a:r>
              <a:rPr sz="1867" spc="-133" dirty="0">
                <a:solidFill>
                  <a:srgbClr val="313131"/>
                </a:solidFill>
                <a:latin typeface="Tahoma"/>
                <a:cs typeface="Tahoma"/>
              </a:rPr>
              <a:t> </a:t>
            </a:r>
            <a:r>
              <a:rPr sz="1867" spc="-13" dirty="0">
                <a:solidFill>
                  <a:srgbClr val="313131"/>
                </a:solidFill>
                <a:latin typeface="Tahoma"/>
                <a:cs typeface="Tahoma"/>
              </a:rPr>
              <a:t>do</a:t>
            </a:r>
            <a:r>
              <a:rPr sz="1867" spc="-113" dirty="0">
                <a:solidFill>
                  <a:srgbClr val="313131"/>
                </a:solidFill>
                <a:latin typeface="Tahoma"/>
                <a:cs typeface="Tahoma"/>
              </a:rPr>
              <a:t> </a:t>
            </a:r>
            <a:r>
              <a:rPr sz="1867" spc="-200" dirty="0">
                <a:solidFill>
                  <a:srgbClr val="313131"/>
                </a:solidFill>
                <a:latin typeface="Tahoma"/>
                <a:cs typeface="Tahoma"/>
              </a:rPr>
              <a:t>I</a:t>
            </a:r>
            <a:r>
              <a:rPr sz="1867" spc="-120" dirty="0">
                <a:solidFill>
                  <a:srgbClr val="313131"/>
                </a:solidFill>
                <a:latin typeface="Tahoma"/>
                <a:cs typeface="Tahoma"/>
              </a:rPr>
              <a:t> </a:t>
            </a:r>
            <a:r>
              <a:rPr sz="1867" spc="27" dirty="0">
                <a:solidFill>
                  <a:srgbClr val="313131"/>
                </a:solidFill>
                <a:latin typeface="Tahoma"/>
                <a:cs typeface="Tahoma"/>
              </a:rPr>
              <a:t>simplify</a:t>
            </a:r>
            <a:r>
              <a:rPr sz="1867" spc="-127" dirty="0">
                <a:solidFill>
                  <a:srgbClr val="313131"/>
                </a:solidFill>
                <a:latin typeface="Tahoma"/>
                <a:cs typeface="Tahoma"/>
              </a:rPr>
              <a:t> </a:t>
            </a:r>
            <a:r>
              <a:rPr sz="1867" spc="40" dirty="0">
                <a:solidFill>
                  <a:srgbClr val="313131"/>
                </a:solidFill>
                <a:latin typeface="Tahoma"/>
                <a:cs typeface="Tahoma"/>
              </a:rPr>
              <a:t>the</a:t>
            </a:r>
            <a:r>
              <a:rPr sz="1867" spc="-127" dirty="0">
                <a:solidFill>
                  <a:srgbClr val="313131"/>
                </a:solidFill>
                <a:latin typeface="Tahoma"/>
                <a:cs typeface="Tahoma"/>
              </a:rPr>
              <a:t> </a:t>
            </a:r>
            <a:r>
              <a:rPr sz="1867" spc="-13" dirty="0">
                <a:solidFill>
                  <a:srgbClr val="313131"/>
                </a:solidFill>
                <a:latin typeface="Tahoma"/>
                <a:cs typeface="Tahoma"/>
              </a:rPr>
              <a:t>domain</a:t>
            </a:r>
            <a:r>
              <a:rPr sz="1867" spc="-133" dirty="0">
                <a:solidFill>
                  <a:srgbClr val="313131"/>
                </a:solidFill>
                <a:latin typeface="Tahoma"/>
                <a:cs typeface="Tahoma"/>
              </a:rPr>
              <a:t> </a:t>
            </a:r>
            <a:r>
              <a:rPr sz="1867" spc="40" dirty="0">
                <a:solidFill>
                  <a:srgbClr val="313131"/>
                </a:solidFill>
                <a:latin typeface="Tahoma"/>
                <a:cs typeface="Tahoma"/>
              </a:rPr>
              <a:t>of</a:t>
            </a:r>
            <a:r>
              <a:rPr sz="1867" spc="-127" dirty="0">
                <a:solidFill>
                  <a:srgbClr val="313131"/>
                </a:solidFill>
                <a:latin typeface="Tahoma"/>
                <a:cs typeface="Tahoma"/>
              </a:rPr>
              <a:t> </a:t>
            </a:r>
            <a:r>
              <a:rPr sz="1867" spc="-7" dirty="0">
                <a:solidFill>
                  <a:srgbClr val="313131"/>
                </a:solidFill>
                <a:latin typeface="Tahoma"/>
                <a:cs typeface="Tahoma"/>
              </a:rPr>
              <a:t>an</a:t>
            </a:r>
            <a:r>
              <a:rPr sz="1867" spc="-133" dirty="0">
                <a:solidFill>
                  <a:srgbClr val="313131"/>
                </a:solidFill>
                <a:latin typeface="Tahoma"/>
                <a:cs typeface="Tahoma"/>
              </a:rPr>
              <a:t> </a:t>
            </a:r>
            <a:r>
              <a:rPr sz="1867" spc="13" dirty="0">
                <a:solidFill>
                  <a:srgbClr val="313131"/>
                </a:solidFill>
                <a:latin typeface="Tahoma"/>
                <a:cs typeface="Tahoma"/>
              </a:rPr>
              <a:t>attribute?</a:t>
            </a:r>
            <a:r>
              <a:rPr sz="1867" spc="-133" dirty="0">
                <a:solidFill>
                  <a:srgbClr val="313131"/>
                </a:solidFill>
                <a:latin typeface="Tahoma"/>
                <a:cs typeface="Tahoma"/>
              </a:rPr>
              <a:t> </a:t>
            </a:r>
            <a:r>
              <a:rPr sz="1867">
                <a:solidFill>
                  <a:srgbClr val="313131"/>
                </a:solidFill>
                <a:latin typeface="Wingdings"/>
                <a:cs typeface="Wingdings"/>
              </a:rPr>
              <a:t></a:t>
            </a:r>
            <a:r>
              <a:rPr sz="1867" spc="13">
                <a:solidFill>
                  <a:srgbClr val="313131"/>
                </a:solidFill>
                <a:latin typeface="Times New Roman"/>
                <a:cs typeface="Times New Roman"/>
              </a:rPr>
              <a:t> </a:t>
            </a:r>
            <a:r>
              <a:rPr sz="1867" spc="7">
                <a:solidFill>
                  <a:srgbClr val="313131"/>
                </a:solidFill>
                <a:latin typeface="Tahoma"/>
                <a:cs typeface="Tahoma"/>
              </a:rPr>
              <a:t>Discretization</a:t>
            </a:r>
            <a:r>
              <a:rPr lang="en-US" sz="1867" spc="7">
                <a:solidFill>
                  <a:srgbClr val="313131"/>
                </a:solidFill>
                <a:latin typeface="Tahoma"/>
                <a:cs typeface="Tahoma"/>
              </a:rPr>
              <a:t>/binning</a:t>
            </a:r>
            <a:endParaRPr sz="1867" dirty="0">
              <a:latin typeface="Tahoma"/>
              <a:cs typeface="Tahoma"/>
            </a:endParaRPr>
          </a:p>
          <a:p>
            <a:pPr marL="16933">
              <a:spcBef>
                <a:spcPts val="1225"/>
              </a:spcBef>
            </a:pPr>
            <a:r>
              <a:rPr sz="1867" spc="20" dirty="0">
                <a:solidFill>
                  <a:srgbClr val="313131"/>
                </a:solidFill>
                <a:latin typeface="Tahoma"/>
                <a:cs typeface="Tahoma"/>
              </a:rPr>
              <a:t>How</a:t>
            </a:r>
            <a:r>
              <a:rPr sz="1867" spc="-133" dirty="0">
                <a:solidFill>
                  <a:srgbClr val="313131"/>
                </a:solidFill>
                <a:latin typeface="Tahoma"/>
                <a:cs typeface="Tahoma"/>
              </a:rPr>
              <a:t> </a:t>
            </a:r>
            <a:r>
              <a:rPr sz="1867" spc="-13" dirty="0">
                <a:solidFill>
                  <a:srgbClr val="313131"/>
                </a:solidFill>
                <a:latin typeface="Tahoma"/>
                <a:cs typeface="Tahoma"/>
              </a:rPr>
              <a:t>do</a:t>
            </a:r>
            <a:r>
              <a:rPr sz="1867" spc="-113" dirty="0">
                <a:solidFill>
                  <a:srgbClr val="313131"/>
                </a:solidFill>
                <a:latin typeface="Tahoma"/>
                <a:cs typeface="Tahoma"/>
              </a:rPr>
              <a:t> </a:t>
            </a:r>
            <a:r>
              <a:rPr sz="1867" spc="-200" dirty="0">
                <a:solidFill>
                  <a:srgbClr val="313131"/>
                </a:solidFill>
                <a:latin typeface="Tahoma"/>
                <a:cs typeface="Tahoma"/>
              </a:rPr>
              <a:t>I</a:t>
            </a:r>
            <a:r>
              <a:rPr sz="1867" spc="-120" dirty="0">
                <a:solidFill>
                  <a:srgbClr val="313131"/>
                </a:solidFill>
                <a:latin typeface="Tahoma"/>
                <a:cs typeface="Tahoma"/>
              </a:rPr>
              <a:t> </a:t>
            </a:r>
            <a:r>
              <a:rPr sz="1867" spc="53" dirty="0">
                <a:solidFill>
                  <a:srgbClr val="313131"/>
                </a:solidFill>
                <a:latin typeface="Tahoma"/>
                <a:cs typeface="Tahoma"/>
              </a:rPr>
              <a:t>fill</a:t>
            </a:r>
            <a:r>
              <a:rPr sz="1867" spc="-127" dirty="0">
                <a:solidFill>
                  <a:srgbClr val="313131"/>
                </a:solidFill>
                <a:latin typeface="Tahoma"/>
                <a:cs typeface="Tahoma"/>
              </a:rPr>
              <a:t> </a:t>
            </a:r>
            <a:r>
              <a:rPr sz="1867" spc="13" dirty="0">
                <a:solidFill>
                  <a:srgbClr val="313131"/>
                </a:solidFill>
                <a:latin typeface="Tahoma"/>
                <a:cs typeface="Tahoma"/>
              </a:rPr>
              <a:t>in</a:t>
            </a:r>
            <a:r>
              <a:rPr sz="1867" spc="-133" dirty="0">
                <a:solidFill>
                  <a:srgbClr val="313131"/>
                </a:solidFill>
                <a:latin typeface="Tahoma"/>
                <a:cs typeface="Tahoma"/>
              </a:rPr>
              <a:t> </a:t>
            </a:r>
            <a:r>
              <a:rPr sz="1867" dirty="0">
                <a:solidFill>
                  <a:srgbClr val="313131"/>
                </a:solidFill>
                <a:latin typeface="Tahoma"/>
                <a:cs typeface="Tahoma"/>
              </a:rPr>
              <a:t>gaps</a:t>
            </a:r>
            <a:r>
              <a:rPr sz="1867" spc="-107" dirty="0">
                <a:solidFill>
                  <a:srgbClr val="313131"/>
                </a:solidFill>
                <a:latin typeface="Tahoma"/>
                <a:cs typeface="Tahoma"/>
              </a:rPr>
              <a:t> </a:t>
            </a:r>
            <a:r>
              <a:rPr sz="1867" spc="13" dirty="0">
                <a:solidFill>
                  <a:srgbClr val="313131"/>
                </a:solidFill>
                <a:latin typeface="Tahoma"/>
                <a:cs typeface="Tahoma"/>
              </a:rPr>
              <a:t>in</a:t>
            </a:r>
            <a:r>
              <a:rPr sz="1867" spc="-120" dirty="0">
                <a:solidFill>
                  <a:srgbClr val="313131"/>
                </a:solidFill>
                <a:latin typeface="Tahoma"/>
                <a:cs typeface="Tahoma"/>
              </a:rPr>
              <a:t> </a:t>
            </a:r>
            <a:r>
              <a:rPr sz="1867" spc="-13" dirty="0">
                <a:solidFill>
                  <a:srgbClr val="313131"/>
                </a:solidFill>
                <a:latin typeface="Tahoma"/>
                <a:cs typeface="Tahoma"/>
              </a:rPr>
              <a:t>data?</a:t>
            </a:r>
            <a:r>
              <a:rPr sz="1867" spc="-120" dirty="0">
                <a:solidFill>
                  <a:srgbClr val="313131"/>
                </a:solidFill>
                <a:latin typeface="Tahoma"/>
                <a:cs typeface="Tahoma"/>
              </a:rPr>
              <a:t> </a:t>
            </a:r>
            <a:r>
              <a:rPr sz="1867" dirty="0">
                <a:solidFill>
                  <a:srgbClr val="313131"/>
                </a:solidFill>
                <a:latin typeface="Wingdings"/>
                <a:cs typeface="Wingdings"/>
              </a:rPr>
              <a:t></a:t>
            </a:r>
            <a:r>
              <a:rPr sz="1867" spc="7" dirty="0">
                <a:solidFill>
                  <a:srgbClr val="313131"/>
                </a:solidFill>
                <a:latin typeface="Times New Roman"/>
                <a:cs typeface="Times New Roman"/>
              </a:rPr>
              <a:t> </a:t>
            </a:r>
            <a:r>
              <a:rPr sz="1867" spc="7" dirty="0">
                <a:solidFill>
                  <a:srgbClr val="313131"/>
                </a:solidFill>
                <a:latin typeface="Tahoma"/>
                <a:cs typeface="Tahoma"/>
              </a:rPr>
              <a:t>Feature</a:t>
            </a:r>
            <a:r>
              <a:rPr sz="1867" spc="-140" dirty="0">
                <a:solidFill>
                  <a:srgbClr val="313131"/>
                </a:solidFill>
                <a:latin typeface="Tahoma"/>
                <a:cs typeface="Tahoma"/>
              </a:rPr>
              <a:t> </a:t>
            </a:r>
            <a:r>
              <a:rPr sz="1867" spc="13" dirty="0">
                <a:solidFill>
                  <a:srgbClr val="313131"/>
                </a:solidFill>
                <a:latin typeface="Tahoma"/>
                <a:cs typeface="Tahoma"/>
              </a:rPr>
              <a:t>Extraction</a:t>
            </a:r>
            <a:r>
              <a:rPr sz="1867" spc="-152" dirty="0">
                <a:solidFill>
                  <a:srgbClr val="313131"/>
                </a:solidFill>
                <a:latin typeface="Tahoma"/>
                <a:cs typeface="Tahoma"/>
              </a:rPr>
              <a:t> </a:t>
            </a:r>
            <a:r>
              <a:rPr sz="1867" spc="-20" dirty="0">
                <a:solidFill>
                  <a:srgbClr val="313131"/>
                </a:solidFill>
                <a:latin typeface="Tahoma"/>
                <a:cs typeface="Tahoma"/>
              </a:rPr>
              <a:t>and/or</a:t>
            </a:r>
            <a:r>
              <a:rPr sz="1867" spc="-133" dirty="0">
                <a:solidFill>
                  <a:srgbClr val="313131"/>
                </a:solidFill>
                <a:latin typeface="Tahoma"/>
                <a:cs typeface="Tahoma"/>
              </a:rPr>
              <a:t> </a:t>
            </a:r>
            <a:r>
              <a:rPr sz="1867" spc="-13" dirty="0">
                <a:solidFill>
                  <a:srgbClr val="313131"/>
                </a:solidFill>
                <a:latin typeface="Tahoma"/>
                <a:cs typeface="Tahoma"/>
              </a:rPr>
              <a:t>Instance</a:t>
            </a:r>
            <a:r>
              <a:rPr sz="1867" spc="-160" dirty="0">
                <a:solidFill>
                  <a:srgbClr val="313131"/>
                </a:solidFill>
                <a:latin typeface="Tahoma"/>
                <a:cs typeface="Tahoma"/>
              </a:rPr>
              <a:t> </a:t>
            </a:r>
            <a:r>
              <a:rPr sz="1867" spc="-7" dirty="0">
                <a:solidFill>
                  <a:srgbClr val="313131"/>
                </a:solidFill>
                <a:latin typeface="Tahoma"/>
                <a:cs typeface="Tahoma"/>
              </a:rPr>
              <a:t>Generation</a:t>
            </a:r>
            <a:endParaRPr sz="1867" dirty="0">
              <a:latin typeface="Tahoma"/>
              <a:cs typeface="Tahoma"/>
            </a:endParaRPr>
          </a:p>
        </p:txBody>
      </p:sp>
      <p:sp>
        <p:nvSpPr>
          <p:cNvPr id="7" name="object 7"/>
          <p:cNvSpPr txBox="1">
            <a:spLocks noGrp="1"/>
          </p:cNvSpPr>
          <p:nvPr>
            <p:ph type="title"/>
          </p:nvPr>
        </p:nvSpPr>
        <p:spPr>
          <a:xfrm>
            <a:off x="461435" y="268213"/>
            <a:ext cx="5634565" cy="553998"/>
          </a:xfrm>
          <a:prstGeom prst="rect">
            <a:avLst/>
          </a:prstGeom>
        </p:spPr>
        <p:txBody>
          <a:bodyPr vert="horz" wrap="square" lIns="0" tIns="0" rIns="0" bIns="0" rtlCol="0" anchor="ctr">
            <a:spAutoFit/>
          </a:bodyPr>
          <a:lstStyle/>
          <a:p>
            <a:pPr marL="16933">
              <a:lnSpc>
                <a:spcPct val="100000"/>
              </a:lnSpc>
            </a:pPr>
            <a:r>
              <a:rPr sz="3600" spc="-20" dirty="0">
                <a:latin typeface="Arial" panose="020B0604020202020204" pitchFamily="34" charset="0"/>
                <a:cs typeface="Arial" panose="020B0604020202020204" pitchFamily="34" charset="0"/>
              </a:rPr>
              <a:t>Data</a:t>
            </a:r>
            <a:r>
              <a:rPr sz="3600" spc="-240" dirty="0">
                <a:latin typeface="Arial" panose="020B0604020202020204" pitchFamily="34" charset="0"/>
                <a:cs typeface="Arial" panose="020B0604020202020204" pitchFamily="34" charset="0"/>
              </a:rPr>
              <a:t> </a:t>
            </a:r>
            <a:r>
              <a:rPr sz="3600" spc="7" dirty="0">
                <a:latin typeface="Arial" panose="020B0604020202020204" pitchFamily="34" charset="0"/>
                <a:cs typeface="Arial" panose="020B0604020202020204" pitchFamily="34" charset="0"/>
              </a:rPr>
              <a:t>Reduction</a:t>
            </a:r>
          </a:p>
        </p:txBody>
      </p:sp>
      <p:sp>
        <p:nvSpPr>
          <p:cNvPr id="8" name="object 8"/>
          <p:cNvSpPr/>
          <p:nvPr/>
        </p:nvSpPr>
        <p:spPr>
          <a:xfrm>
            <a:off x="9456927" y="1454913"/>
            <a:ext cx="2348991" cy="3547871"/>
          </a:xfrm>
          <a:prstGeom prst="rect">
            <a:avLst/>
          </a:prstGeom>
          <a:blipFill>
            <a:blip r:embed="rId2" cstate="print"/>
            <a:stretch>
              <a:fillRect/>
            </a:stretch>
          </a:blipFill>
        </p:spPr>
        <p:txBody>
          <a:bodyPr wrap="square" lIns="0" tIns="0" rIns="0" bIns="0" rtlCol="0"/>
          <a:lstStyle/>
          <a:p>
            <a:endParaRPr sz="2400"/>
          </a:p>
        </p:txBody>
      </p:sp>
      <p:sp>
        <p:nvSpPr>
          <p:cNvPr id="9" name="object 9"/>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8E86C744-7AD5-DCF0-8314-F96321B23886}"/>
              </a:ext>
            </a:extLst>
          </p:cNvPr>
          <p:cNvSpPr>
            <a:spLocks noGrp="1"/>
          </p:cNvSpPr>
          <p:nvPr>
            <p:ph type="sldNum" sz="quarter" idx="12"/>
          </p:nvPr>
        </p:nvSpPr>
        <p:spPr/>
        <p:txBody>
          <a:bodyPr/>
          <a:lstStyle/>
          <a:p>
            <a:pPr>
              <a:defRPr/>
            </a:pPr>
            <a:fld id="{85D4D257-4F1A-5B4F-8BE3-C5A8F8A780E1}" type="slidenum">
              <a:rPr lang="en-US" smtClean="0"/>
              <a:pPr>
                <a:defRPr/>
              </a:pPr>
              <a:t>32</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a:spLocks noGrp="1"/>
          </p:cNvSpPr>
          <p:nvPr>
            <p:ph type="title"/>
          </p:nvPr>
        </p:nvSpPr>
        <p:spPr>
          <a:xfrm>
            <a:off x="461434" y="194414"/>
            <a:ext cx="7512431" cy="1107996"/>
          </a:xfrm>
          <a:prstGeom prst="rect">
            <a:avLst/>
          </a:prstGeom>
        </p:spPr>
        <p:txBody>
          <a:bodyPr vert="horz" wrap="square" lIns="0" tIns="0" rIns="0" bIns="0" rtlCol="0" anchor="ctr">
            <a:spAutoFit/>
          </a:bodyPr>
          <a:lstStyle/>
          <a:p>
            <a:pPr marL="16933">
              <a:lnSpc>
                <a:spcPct val="100000"/>
              </a:lnSpc>
            </a:pPr>
            <a:r>
              <a:rPr sz="3600" spc="13" dirty="0">
                <a:latin typeface="Arial" panose="020B0604020202020204" pitchFamily="34" charset="0"/>
                <a:cs typeface="Arial" panose="020B0604020202020204" pitchFamily="34" charset="0"/>
              </a:rPr>
              <a:t>Feature</a:t>
            </a:r>
            <a:r>
              <a:rPr sz="3600" spc="-287"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Engineering</a:t>
            </a:r>
          </a:p>
          <a:p>
            <a:pPr marL="16933">
              <a:lnSpc>
                <a:spcPct val="100000"/>
              </a:lnSpc>
            </a:pPr>
            <a:r>
              <a:rPr sz="3600" spc="-47" dirty="0">
                <a:latin typeface="Arial" panose="020B0604020202020204" pitchFamily="34" charset="0"/>
                <a:cs typeface="Arial" panose="020B0604020202020204" pitchFamily="34" charset="0"/>
              </a:rPr>
              <a:t>Example: </a:t>
            </a:r>
            <a:r>
              <a:rPr sz="3600" spc="-20" dirty="0">
                <a:latin typeface="Arial" panose="020B0604020202020204" pitchFamily="34" charset="0"/>
                <a:cs typeface="Arial" panose="020B0604020202020204" pitchFamily="34" charset="0"/>
              </a:rPr>
              <a:t>Coordinate</a:t>
            </a:r>
            <a:r>
              <a:rPr sz="3600" spc="-353"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Transformation</a:t>
            </a:r>
          </a:p>
        </p:txBody>
      </p:sp>
      <p:sp>
        <p:nvSpPr>
          <p:cNvPr id="7" name="object 7"/>
          <p:cNvSpPr/>
          <p:nvPr/>
        </p:nvSpPr>
        <p:spPr>
          <a:xfrm>
            <a:off x="1" y="1420369"/>
            <a:ext cx="3981839" cy="3976623"/>
          </a:xfrm>
          <a:prstGeom prst="rect">
            <a:avLst/>
          </a:prstGeom>
          <a:blipFill>
            <a:blip r:embed="rId2" cstate="print"/>
            <a:stretch>
              <a:fillRect/>
            </a:stretch>
          </a:blipFill>
        </p:spPr>
        <p:txBody>
          <a:bodyPr wrap="square" lIns="0" tIns="0" rIns="0" bIns="0" rtlCol="0"/>
          <a:lstStyle/>
          <a:p>
            <a:endParaRPr sz="2400"/>
          </a:p>
        </p:txBody>
      </p:sp>
      <p:sp>
        <p:nvSpPr>
          <p:cNvPr id="8" name="object 8"/>
          <p:cNvSpPr txBox="1"/>
          <p:nvPr/>
        </p:nvSpPr>
        <p:spPr>
          <a:xfrm>
            <a:off x="4398881" y="3274300"/>
            <a:ext cx="4821767" cy="287323"/>
          </a:xfrm>
          <a:prstGeom prst="rect">
            <a:avLst/>
          </a:prstGeom>
        </p:spPr>
        <p:txBody>
          <a:bodyPr vert="horz" wrap="square" lIns="0" tIns="0" rIns="0" bIns="0" rtlCol="0">
            <a:spAutoFit/>
          </a:bodyPr>
          <a:lstStyle/>
          <a:p>
            <a:pPr marL="16933"/>
            <a:r>
              <a:rPr sz="1867" spc="27" dirty="0">
                <a:solidFill>
                  <a:srgbClr val="313131"/>
                </a:solidFill>
                <a:latin typeface="Tahoma"/>
                <a:cs typeface="Tahoma"/>
              </a:rPr>
              <a:t>Not</a:t>
            </a:r>
            <a:r>
              <a:rPr sz="1867" spc="-152" dirty="0">
                <a:solidFill>
                  <a:srgbClr val="313131"/>
                </a:solidFill>
                <a:latin typeface="Tahoma"/>
                <a:cs typeface="Tahoma"/>
              </a:rPr>
              <a:t> </a:t>
            </a:r>
            <a:r>
              <a:rPr sz="1867" spc="13" dirty="0">
                <a:solidFill>
                  <a:srgbClr val="313131"/>
                </a:solidFill>
                <a:latin typeface="Tahoma"/>
                <a:cs typeface="Tahoma"/>
              </a:rPr>
              <a:t>possible</a:t>
            </a:r>
            <a:r>
              <a:rPr sz="1867" spc="-147" dirty="0">
                <a:solidFill>
                  <a:srgbClr val="313131"/>
                </a:solidFill>
                <a:latin typeface="Tahoma"/>
                <a:cs typeface="Tahoma"/>
              </a:rPr>
              <a:t> </a:t>
            </a:r>
            <a:r>
              <a:rPr sz="1867" spc="33" dirty="0">
                <a:solidFill>
                  <a:srgbClr val="313131"/>
                </a:solidFill>
                <a:latin typeface="Tahoma"/>
                <a:cs typeface="Tahoma"/>
              </a:rPr>
              <a:t>to</a:t>
            </a:r>
            <a:r>
              <a:rPr sz="1867" spc="-120" dirty="0">
                <a:solidFill>
                  <a:srgbClr val="313131"/>
                </a:solidFill>
                <a:latin typeface="Tahoma"/>
                <a:cs typeface="Tahoma"/>
              </a:rPr>
              <a:t> </a:t>
            </a:r>
            <a:r>
              <a:rPr sz="1867" spc="7" dirty="0">
                <a:solidFill>
                  <a:srgbClr val="313131"/>
                </a:solidFill>
                <a:latin typeface="Tahoma"/>
                <a:cs typeface="Tahoma"/>
              </a:rPr>
              <a:t>seperate</a:t>
            </a:r>
            <a:r>
              <a:rPr sz="1867" spc="-167" dirty="0">
                <a:solidFill>
                  <a:srgbClr val="313131"/>
                </a:solidFill>
                <a:latin typeface="Tahoma"/>
                <a:cs typeface="Tahoma"/>
              </a:rPr>
              <a:t> </a:t>
            </a:r>
            <a:r>
              <a:rPr sz="1867" spc="13" dirty="0">
                <a:solidFill>
                  <a:srgbClr val="313131"/>
                </a:solidFill>
                <a:latin typeface="Tahoma"/>
                <a:cs typeface="Tahoma"/>
              </a:rPr>
              <a:t>using</a:t>
            </a:r>
            <a:r>
              <a:rPr sz="1867" spc="-127" dirty="0">
                <a:solidFill>
                  <a:srgbClr val="313131"/>
                </a:solidFill>
                <a:latin typeface="Tahoma"/>
                <a:cs typeface="Tahoma"/>
              </a:rPr>
              <a:t> </a:t>
            </a:r>
            <a:r>
              <a:rPr sz="1867" spc="7" dirty="0">
                <a:solidFill>
                  <a:srgbClr val="313131"/>
                </a:solidFill>
                <a:latin typeface="Tahoma"/>
                <a:cs typeface="Tahoma"/>
              </a:rPr>
              <a:t>linear</a:t>
            </a:r>
            <a:r>
              <a:rPr sz="1867" spc="-173" dirty="0">
                <a:solidFill>
                  <a:srgbClr val="313131"/>
                </a:solidFill>
                <a:latin typeface="Tahoma"/>
                <a:cs typeface="Tahoma"/>
              </a:rPr>
              <a:t> </a:t>
            </a:r>
            <a:r>
              <a:rPr sz="1867" spc="27" dirty="0">
                <a:solidFill>
                  <a:srgbClr val="313131"/>
                </a:solidFill>
                <a:latin typeface="Tahoma"/>
                <a:cs typeface="Tahoma"/>
              </a:rPr>
              <a:t>classifier</a:t>
            </a:r>
            <a:endParaRPr sz="1867">
              <a:latin typeface="Tahoma"/>
              <a:cs typeface="Tahoma"/>
            </a:endParaRPr>
          </a:p>
        </p:txBody>
      </p:sp>
      <p:sp>
        <p:nvSpPr>
          <p:cNvPr id="9" name="object 9"/>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4A9A61AF-415B-B2F2-185C-7FB5A99C5220}"/>
              </a:ext>
            </a:extLst>
          </p:cNvPr>
          <p:cNvSpPr>
            <a:spLocks noGrp="1"/>
          </p:cNvSpPr>
          <p:nvPr>
            <p:ph type="sldNum" sz="quarter" idx="12"/>
          </p:nvPr>
        </p:nvSpPr>
        <p:spPr/>
        <p:txBody>
          <a:bodyPr/>
          <a:lstStyle/>
          <a:p>
            <a:pPr>
              <a:defRPr/>
            </a:pPr>
            <a:fld id="{85D4D257-4F1A-5B4F-8BE3-C5A8F8A780E1}" type="slidenum">
              <a:rPr lang="en-US" smtClean="0"/>
              <a:pPr>
                <a:defRPr/>
              </a:pPr>
              <a:t>33</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8F0AB-7DF1-57C6-6A24-E28D94421A0D}"/>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58A0FD92-8E63-AC68-2718-84BB19A8B7C1}"/>
              </a:ext>
            </a:extLst>
          </p:cNvPr>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a:extLst>
              <a:ext uri="{FF2B5EF4-FFF2-40B4-BE49-F238E27FC236}">
                <a16:creationId xmlns:a16="http://schemas.microsoft.com/office/drawing/2014/main" id="{E1BF8A27-20EA-F252-7F14-0081ACA1D807}"/>
              </a:ext>
            </a:extLst>
          </p:cNvPr>
          <p:cNvSpPr txBox="1">
            <a:spLocks noGrp="1"/>
          </p:cNvSpPr>
          <p:nvPr>
            <p:ph type="title"/>
          </p:nvPr>
        </p:nvSpPr>
        <p:spPr>
          <a:xfrm>
            <a:off x="461434" y="194414"/>
            <a:ext cx="7512431" cy="1107996"/>
          </a:xfrm>
          <a:prstGeom prst="rect">
            <a:avLst/>
          </a:prstGeom>
        </p:spPr>
        <p:txBody>
          <a:bodyPr vert="horz" wrap="square" lIns="0" tIns="0" rIns="0" bIns="0" rtlCol="0" anchor="ctr">
            <a:spAutoFit/>
          </a:bodyPr>
          <a:lstStyle/>
          <a:p>
            <a:pPr marL="16933">
              <a:lnSpc>
                <a:spcPct val="100000"/>
              </a:lnSpc>
            </a:pPr>
            <a:r>
              <a:rPr sz="3600" spc="13" dirty="0">
                <a:latin typeface="Arial" panose="020B0604020202020204" pitchFamily="34" charset="0"/>
                <a:cs typeface="Arial" panose="020B0604020202020204" pitchFamily="34" charset="0"/>
              </a:rPr>
              <a:t>Feature</a:t>
            </a:r>
            <a:r>
              <a:rPr sz="3600" spc="-287"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Engineering</a:t>
            </a:r>
          </a:p>
          <a:p>
            <a:pPr marL="16933">
              <a:lnSpc>
                <a:spcPct val="100000"/>
              </a:lnSpc>
            </a:pPr>
            <a:r>
              <a:rPr sz="3600" spc="-47" dirty="0">
                <a:latin typeface="Arial" panose="020B0604020202020204" pitchFamily="34" charset="0"/>
                <a:cs typeface="Arial" panose="020B0604020202020204" pitchFamily="34" charset="0"/>
              </a:rPr>
              <a:t>Example: </a:t>
            </a:r>
            <a:r>
              <a:rPr sz="3600" spc="-20" dirty="0">
                <a:latin typeface="Arial" panose="020B0604020202020204" pitchFamily="34" charset="0"/>
                <a:cs typeface="Arial" panose="020B0604020202020204" pitchFamily="34" charset="0"/>
              </a:rPr>
              <a:t>Coordinate</a:t>
            </a:r>
            <a:r>
              <a:rPr sz="3600" spc="-353"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Transformation</a:t>
            </a:r>
          </a:p>
        </p:txBody>
      </p:sp>
      <p:sp>
        <p:nvSpPr>
          <p:cNvPr id="7" name="object 7">
            <a:extLst>
              <a:ext uri="{FF2B5EF4-FFF2-40B4-BE49-F238E27FC236}">
                <a16:creationId xmlns:a16="http://schemas.microsoft.com/office/drawing/2014/main" id="{8017FE8A-4BEA-6134-7B57-9213C1B97969}"/>
              </a:ext>
            </a:extLst>
          </p:cNvPr>
          <p:cNvSpPr/>
          <p:nvPr/>
        </p:nvSpPr>
        <p:spPr>
          <a:xfrm>
            <a:off x="1" y="1420369"/>
            <a:ext cx="3981839" cy="3976623"/>
          </a:xfrm>
          <a:prstGeom prst="rect">
            <a:avLst/>
          </a:prstGeom>
          <a:blipFill>
            <a:blip r:embed="rId2" cstate="print"/>
            <a:stretch>
              <a:fillRect/>
            </a:stretch>
          </a:blipFill>
        </p:spPr>
        <p:txBody>
          <a:bodyPr wrap="square" lIns="0" tIns="0" rIns="0" bIns="0" rtlCol="0"/>
          <a:lstStyle/>
          <a:p>
            <a:endParaRPr sz="2400"/>
          </a:p>
        </p:txBody>
      </p:sp>
      <p:sp>
        <p:nvSpPr>
          <p:cNvPr id="9" name="object 9">
            <a:extLst>
              <a:ext uri="{FF2B5EF4-FFF2-40B4-BE49-F238E27FC236}">
                <a16:creationId xmlns:a16="http://schemas.microsoft.com/office/drawing/2014/main" id="{AD7AC70F-3FB9-0B80-471F-A6FEB07360C5}"/>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pic>
        <p:nvPicPr>
          <p:cNvPr id="3" name="Picture 2">
            <a:extLst>
              <a:ext uri="{FF2B5EF4-FFF2-40B4-BE49-F238E27FC236}">
                <a16:creationId xmlns:a16="http://schemas.microsoft.com/office/drawing/2014/main" id="{6F72C5FA-BB7F-399A-C78C-EB30F11957E5}"/>
              </a:ext>
            </a:extLst>
          </p:cNvPr>
          <p:cNvPicPr>
            <a:picLocks noChangeAspect="1"/>
          </p:cNvPicPr>
          <p:nvPr/>
        </p:nvPicPr>
        <p:blipFill>
          <a:blip r:embed="rId3"/>
          <a:stretch>
            <a:fillRect/>
          </a:stretch>
        </p:blipFill>
        <p:spPr>
          <a:xfrm>
            <a:off x="4079776" y="1711278"/>
            <a:ext cx="3733333" cy="3685714"/>
          </a:xfrm>
          <a:prstGeom prst="rect">
            <a:avLst/>
          </a:prstGeom>
        </p:spPr>
      </p:pic>
      <p:sp>
        <p:nvSpPr>
          <p:cNvPr id="5" name="Slide Number Placeholder 4">
            <a:extLst>
              <a:ext uri="{FF2B5EF4-FFF2-40B4-BE49-F238E27FC236}">
                <a16:creationId xmlns:a16="http://schemas.microsoft.com/office/drawing/2014/main" id="{1E629D3D-D464-5DDE-40E6-EE9BAB66B25C}"/>
              </a:ext>
            </a:extLst>
          </p:cNvPr>
          <p:cNvSpPr>
            <a:spLocks noGrp="1"/>
          </p:cNvSpPr>
          <p:nvPr>
            <p:ph type="sldNum" sz="quarter" idx="12"/>
          </p:nvPr>
        </p:nvSpPr>
        <p:spPr/>
        <p:txBody>
          <a:bodyPr/>
          <a:lstStyle/>
          <a:p>
            <a:pPr>
              <a:defRPr/>
            </a:pPr>
            <a:fld id="{85D4D257-4F1A-5B4F-8BE3-C5A8F8A780E1}" type="slidenum">
              <a:rPr lang="en-US" smtClean="0"/>
              <a:pPr>
                <a:defRPr/>
              </a:pPr>
              <a:t>34</a:t>
            </a:fld>
            <a:endParaRPr lang="en-US" dirty="0"/>
          </a:p>
        </p:txBody>
      </p:sp>
    </p:spTree>
    <p:extLst>
      <p:ext uri="{BB962C8B-B14F-4D97-AF65-F5344CB8AC3E}">
        <p14:creationId xmlns:p14="http://schemas.microsoft.com/office/powerpoint/2010/main" val="2335947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DC1BD-EFA1-B17D-08FF-5EEECB71D72F}"/>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FEB816BC-856F-89CA-3072-93160523AF5E}"/>
              </a:ext>
            </a:extLst>
          </p:cNvPr>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a:extLst>
              <a:ext uri="{FF2B5EF4-FFF2-40B4-BE49-F238E27FC236}">
                <a16:creationId xmlns:a16="http://schemas.microsoft.com/office/drawing/2014/main" id="{E0835F08-73E6-3A96-94B3-140B7D88DB5D}"/>
              </a:ext>
            </a:extLst>
          </p:cNvPr>
          <p:cNvSpPr txBox="1">
            <a:spLocks noGrp="1"/>
          </p:cNvSpPr>
          <p:nvPr>
            <p:ph type="title"/>
          </p:nvPr>
        </p:nvSpPr>
        <p:spPr>
          <a:xfrm>
            <a:off x="461434" y="194414"/>
            <a:ext cx="7512431" cy="1107996"/>
          </a:xfrm>
          <a:prstGeom prst="rect">
            <a:avLst/>
          </a:prstGeom>
        </p:spPr>
        <p:txBody>
          <a:bodyPr vert="horz" wrap="square" lIns="0" tIns="0" rIns="0" bIns="0" rtlCol="0" anchor="ctr">
            <a:spAutoFit/>
          </a:bodyPr>
          <a:lstStyle/>
          <a:p>
            <a:pPr marL="16933">
              <a:lnSpc>
                <a:spcPct val="100000"/>
              </a:lnSpc>
            </a:pPr>
            <a:r>
              <a:rPr sz="3600" spc="13" dirty="0">
                <a:latin typeface="Arial" panose="020B0604020202020204" pitchFamily="34" charset="0"/>
                <a:cs typeface="Arial" panose="020B0604020202020204" pitchFamily="34" charset="0"/>
              </a:rPr>
              <a:t>Feature</a:t>
            </a:r>
            <a:r>
              <a:rPr sz="3600" spc="-287"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Engineering</a:t>
            </a:r>
          </a:p>
          <a:p>
            <a:pPr marL="16933">
              <a:lnSpc>
                <a:spcPct val="100000"/>
              </a:lnSpc>
            </a:pPr>
            <a:r>
              <a:rPr sz="3600" spc="-47" dirty="0">
                <a:latin typeface="Arial" panose="020B0604020202020204" pitchFamily="34" charset="0"/>
                <a:cs typeface="Arial" panose="020B0604020202020204" pitchFamily="34" charset="0"/>
              </a:rPr>
              <a:t>Example: </a:t>
            </a:r>
            <a:r>
              <a:rPr sz="3600" spc="-20" dirty="0">
                <a:latin typeface="Arial" panose="020B0604020202020204" pitchFamily="34" charset="0"/>
                <a:cs typeface="Arial" panose="020B0604020202020204" pitchFamily="34" charset="0"/>
              </a:rPr>
              <a:t>Coordinate</a:t>
            </a:r>
            <a:r>
              <a:rPr sz="3600" spc="-353"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Transformation</a:t>
            </a:r>
          </a:p>
        </p:txBody>
      </p:sp>
      <p:sp>
        <p:nvSpPr>
          <p:cNvPr id="7" name="object 7">
            <a:extLst>
              <a:ext uri="{FF2B5EF4-FFF2-40B4-BE49-F238E27FC236}">
                <a16:creationId xmlns:a16="http://schemas.microsoft.com/office/drawing/2014/main" id="{930A57D3-CEC0-728D-A232-BCE4CAC16B37}"/>
              </a:ext>
            </a:extLst>
          </p:cNvPr>
          <p:cNvSpPr/>
          <p:nvPr/>
        </p:nvSpPr>
        <p:spPr>
          <a:xfrm>
            <a:off x="1" y="1420369"/>
            <a:ext cx="3981839" cy="3976623"/>
          </a:xfrm>
          <a:prstGeom prst="rect">
            <a:avLst/>
          </a:prstGeom>
          <a:blipFill>
            <a:blip r:embed="rId2" cstate="print"/>
            <a:stretch>
              <a:fillRect/>
            </a:stretch>
          </a:blipFill>
        </p:spPr>
        <p:txBody>
          <a:bodyPr wrap="square" lIns="0" tIns="0" rIns="0" bIns="0" rtlCol="0"/>
          <a:lstStyle/>
          <a:p>
            <a:endParaRPr sz="2400"/>
          </a:p>
        </p:txBody>
      </p:sp>
      <p:sp>
        <p:nvSpPr>
          <p:cNvPr id="9" name="object 9">
            <a:extLst>
              <a:ext uri="{FF2B5EF4-FFF2-40B4-BE49-F238E27FC236}">
                <a16:creationId xmlns:a16="http://schemas.microsoft.com/office/drawing/2014/main" id="{59C2DED1-B428-FAAA-B4F9-5647A7F40554}"/>
              </a:ext>
            </a:extLst>
          </p:cNvPr>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pic>
        <p:nvPicPr>
          <p:cNvPr id="3" name="Picture 2">
            <a:extLst>
              <a:ext uri="{FF2B5EF4-FFF2-40B4-BE49-F238E27FC236}">
                <a16:creationId xmlns:a16="http://schemas.microsoft.com/office/drawing/2014/main" id="{F89BBD21-573F-D028-874D-DCF890DABC3E}"/>
              </a:ext>
            </a:extLst>
          </p:cNvPr>
          <p:cNvPicPr>
            <a:picLocks noChangeAspect="1"/>
          </p:cNvPicPr>
          <p:nvPr/>
        </p:nvPicPr>
        <p:blipFill>
          <a:blip r:embed="rId3"/>
          <a:stretch>
            <a:fillRect/>
          </a:stretch>
        </p:blipFill>
        <p:spPr>
          <a:xfrm>
            <a:off x="4079776" y="1711278"/>
            <a:ext cx="3733333" cy="3685714"/>
          </a:xfrm>
          <a:prstGeom prst="rect">
            <a:avLst/>
          </a:prstGeom>
        </p:spPr>
      </p:pic>
      <p:pic>
        <p:nvPicPr>
          <p:cNvPr id="5" name="Picture 4">
            <a:extLst>
              <a:ext uri="{FF2B5EF4-FFF2-40B4-BE49-F238E27FC236}">
                <a16:creationId xmlns:a16="http://schemas.microsoft.com/office/drawing/2014/main" id="{8EACD7AE-A2A5-294A-5914-B33C42C7CE7C}"/>
              </a:ext>
            </a:extLst>
          </p:cNvPr>
          <p:cNvPicPr>
            <a:picLocks noChangeAspect="1"/>
          </p:cNvPicPr>
          <p:nvPr/>
        </p:nvPicPr>
        <p:blipFill>
          <a:blip r:embed="rId4"/>
          <a:stretch>
            <a:fillRect/>
          </a:stretch>
        </p:blipFill>
        <p:spPr>
          <a:xfrm>
            <a:off x="7877713" y="1439696"/>
            <a:ext cx="4314286" cy="4361905"/>
          </a:xfrm>
          <a:prstGeom prst="rect">
            <a:avLst/>
          </a:prstGeom>
        </p:spPr>
      </p:pic>
      <p:sp>
        <p:nvSpPr>
          <p:cNvPr id="8" name="Slide Number Placeholder 7">
            <a:extLst>
              <a:ext uri="{FF2B5EF4-FFF2-40B4-BE49-F238E27FC236}">
                <a16:creationId xmlns:a16="http://schemas.microsoft.com/office/drawing/2014/main" id="{DCD97B7E-F682-A638-65EC-101588282C0A}"/>
              </a:ext>
            </a:extLst>
          </p:cNvPr>
          <p:cNvSpPr>
            <a:spLocks noGrp="1"/>
          </p:cNvSpPr>
          <p:nvPr>
            <p:ph type="sldNum" sz="quarter" idx="12"/>
          </p:nvPr>
        </p:nvSpPr>
        <p:spPr/>
        <p:txBody>
          <a:bodyPr/>
          <a:lstStyle/>
          <a:p>
            <a:pPr>
              <a:defRPr/>
            </a:pPr>
            <a:fld id="{85D4D257-4F1A-5B4F-8BE3-C5A8F8A780E1}" type="slidenum">
              <a:rPr lang="en-US" smtClean="0"/>
              <a:pPr>
                <a:defRPr/>
              </a:pPr>
              <a:t>35</a:t>
            </a:fld>
            <a:endParaRPr lang="en-US" dirty="0"/>
          </a:p>
        </p:txBody>
      </p:sp>
    </p:spTree>
    <p:extLst>
      <p:ext uri="{BB962C8B-B14F-4D97-AF65-F5344CB8AC3E}">
        <p14:creationId xmlns:p14="http://schemas.microsoft.com/office/powerpoint/2010/main" val="524068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a:spLocks noGrp="1"/>
          </p:cNvSpPr>
          <p:nvPr>
            <p:ph type="title"/>
          </p:nvPr>
        </p:nvSpPr>
        <p:spPr>
          <a:xfrm>
            <a:off x="461435" y="268214"/>
            <a:ext cx="7362757" cy="553998"/>
          </a:xfrm>
          <a:prstGeom prst="rect">
            <a:avLst/>
          </a:prstGeom>
        </p:spPr>
        <p:txBody>
          <a:bodyPr vert="horz" wrap="square" lIns="0" tIns="0" rIns="0" bIns="0" rtlCol="0" anchor="ctr">
            <a:spAutoFit/>
          </a:bodyPr>
          <a:lstStyle/>
          <a:p>
            <a:pPr marL="16933">
              <a:lnSpc>
                <a:spcPct val="100000"/>
              </a:lnSpc>
            </a:pPr>
            <a:r>
              <a:rPr sz="3600" spc="40" dirty="0">
                <a:latin typeface="Arial" panose="020B0604020202020204" pitchFamily="34" charset="0"/>
                <a:cs typeface="Arial" panose="020B0604020202020204" pitchFamily="34" charset="0"/>
              </a:rPr>
              <a:t>Aspects </a:t>
            </a:r>
            <a:r>
              <a:rPr sz="3600" spc="60" dirty="0">
                <a:latin typeface="Arial" panose="020B0604020202020204" pitchFamily="34" charset="0"/>
                <a:cs typeface="Arial" panose="020B0604020202020204" pitchFamily="34" charset="0"/>
              </a:rPr>
              <a:t>of</a:t>
            </a:r>
            <a:r>
              <a:rPr sz="3600" spc="-620" dirty="0">
                <a:latin typeface="Arial" panose="020B0604020202020204" pitchFamily="34" charset="0"/>
                <a:cs typeface="Arial" panose="020B0604020202020204" pitchFamily="34" charset="0"/>
              </a:rPr>
              <a:t> </a:t>
            </a:r>
            <a:r>
              <a:rPr sz="3600" spc="13" dirty="0">
                <a:latin typeface="Arial" panose="020B0604020202020204" pitchFamily="34" charset="0"/>
                <a:cs typeface="Arial" panose="020B0604020202020204" pitchFamily="34" charset="0"/>
              </a:rPr>
              <a:t>Feature </a:t>
            </a:r>
            <a:r>
              <a:rPr sz="3600" spc="7" dirty="0">
                <a:latin typeface="Arial" panose="020B0604020202020204" pitchFamily="34" charset="0"/>
                <a:cs typeface="Arial" panose="020B0604020202020204" pitchFamily="34" charset="0"/>
              </a:rPr>
              <a:t>Engineering</a:t>
            </a:r>
          </a:p>
        </p:txBody>
      </p:sp>
      <p:graphicFrame>
        <p:nvGraphicFramePr>
          <p:cNvPr id="7" name="object 7"/>
          <p:cNvGraphicFramePr>
            <a:graphicFrameLocks noGrp="1"/>
          </p:cNvGraphicFramePr>
          <p:nvPr/>
        </p:nvGraphicFramePr>
        <p:xfrm>
          <a:off x="1527026" y="2274796"/>
          <a:ext cx="7392819" cy="3542451"/>
        </p:xfrm>
        <a:graphic>
          <a:graphicData uri="http://schemas.openxmlformats.org/drawingml/2006/table">
            <a:tbl>
              <a:tblPr firstRow="1" bandRow="1">
                <a:tableStyleId>{2D5ABB26-0587-4C30-8999-92F81FD0307C}</a:tableStyleId>
              </a:tblPr>
              <a:tblGrid>
                <a:gridCol w="3493000">
                  <a:extLst>
                    <a:ext uri="{9D8B030D-6E8A-4147-A177-3AD203B41FA5}">
                      <a16:colId xmlns:a16="http://schemas.microsoft.com/office/drawing/2014/main" val="20000"/>
                    </a:ext>
                  </a:extLst>
                </a:gridCol>
                <a:gridCol w="3899819">
                  <a:extLst>
                    <a:ext uri="{9D8B030D-6E8A-4147-A177-3AD203B41FA5}">
                      <a16:colId xmlns:a16="http://schemas.microsoft.com/office/drawing/2014/main" val="20001"/>
                    </a:ext>
                  </a:extLst>
                </a:gridCol>
              </a:tblGrid>
              <a:tr h="494453">
                <a:tc gridSpan="2">
                  <a:txBody>
                    <a:bodyPr/>
                    <a:lstStyle/>
                    <a:p>
                      <a:pPr marL="1810385">
                        <a:lnSpc>
                          <a:spcPct val="100000"/>
                        </a:lnSpc>
                        <a:spcBef>
                          <a:spcPts val="280"/>
                        </a:spcBef>
                      </a:pPr>
                      <a:r>
                        <a:rPr sz="2100" spc="45" dirty="0">
                          <a:solidFill>
                            <a:srgbClr val="FFFFFF"/>
                          </a:solidFill>
                          <a:latin typeface="Tahoma"/>
                          <a:cs typeface="Tahoma"/>
                        </a:rPr>
                        <a:t>Feature</a:t>
                      </a:r>
                      <a:r>
                        <a:rPr sz="2100" spc="-95" dirty="0">
                          <a:solidFill>
                            <a:srgbClr val="FFFFFF"/>
                          </a:solidFill>
                          <a:latin typeface="Tahoma"/>
                          <a:cs typeface="Tahoma"/>
                        </a:rPr>
                        <a:t> </a:t>
                      </a:r>
                      <a:r>
                        <a:rPr sz="2100" spc="40" dirty="0">
                          <a:solidFill>
                            <a:srgbClr val="FFFFFF"/>
                          </a:solidFill>
                          <a:latin typeface="Tahoma"/>
                          <a:cs typeface="Tahoma"/>
                        </a:rPr>
                        <a:t>Engineering</a:t>
                      </a:r>
                      <a:endParaRPr sz="2100">
                        <a:latin typeface="Tahoma"/>
                        <a:cs typeface="Tahoma"/>
                      </a:endParaRPr>
                    </a:p>
                  </a:txBody>
                  <a:tcPr marL="0" marR="0" marT="4741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00639"/>
                    </a:solidFill>
                  </a:tcPr>
                </a:tc>
                <a:tc hMerge="1">
                  <a:txBody>
                    <a:bodyPr/>
                    <a:lstStyle/>
                    <a:p>
                      <a:endParaRPr/>
                    </a:p>
                  </a:txBody>
                  <a:tcPr marL="0" marR="0" marT="0" marB="0"/>
                </a:tc>
                <a:extLst>
                  <a:ext uri="{0D108BD9-81ED-4DB2-BD59-A6C34878D82A}">
                    <a16:rowId xmlns:a16="http://schemas.microsoft.com/office/drawing/2014/main" val="10000"/>
                  </a:ext>
                </a:extLst>
              </a:tr>
              <a:tr h="975359">
                <a:tc>
                  <a:txBody>
                    <a:bodyPr/>
                    <a:lstStyle/>
                    <a:p>
                      <a:pPr marL="84455">
                        <a:lnSpc>
                          <a:spcPct val="100000"/>
                        </a:lnSpc>
                        <a:spcBef>
                          <a:spcPts val="190"/>
                        </a:spcBef>
                      </a:pPr>
                      <a:r>
                        <a:rPr sz="1900" spc="5" dirty="0">
                          <a:solidFill>
                            <a:srgbClr val="313131"/>
                          </a:solidFill>
                          <a:latin typeface="Tahoma"/>
                          <a:cs typeface="Tahoma"/>
                        </a:rPr>
                        <a:t>Feature</a:t>
                      </a:r>
                      <a:r>
                        <a:rPr sz="1900" spc="-170" dirty="0">
                          <a:solidFill>
                            <a:srgbClr val="313131"/>
                          </a:solidFill>
                          <a:latin typeface="Tahoma"/>
                          <a:cs typeface="Tahoma"/>
                        </a:rPr>
                        <a:t> </a:t>
                      </a:r>
                      <a:r>
                        <a:rPr sz="1900" spc="15" dirty="0">
                          <a:solidFill>
                            <a:srgbClr val="313131"/>
                          </a:solidFill>
                          <a:latin typeface="Tahoma"/>
                          <a:cs typeface="Tahoma"/>
                        </a:rPr>
                        <a:t>Selection</a:t>
                      </a:r>
                      <a:endParaRPr sz="1900">
                        <a:latin typeface="Tahoma"/>
                        <a:cs typeface="Tahoma"/>
                      </a:endParaRPr>
                    </a:p>
                  </a:txBody>
                  <a:tcPr marL="0" marR="0" marT="3217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tc>
                  <a:txBody>
                    <a:bodyPr/>
                    <a:lstStyle/>
                    <a:p>
                      <a:pPr marL="84455" marR="201930">
                        <a:lnSpc>
                          <a:spcPct val="100000"/>
                        </a:lnSpc>
                        <a:spcBef>
                          <a:spcPts val="190"/>
                        </a:spcBef>
                      </a:pPr>
                      <a:r>
                        <a:rPr sz="1900" spc="20" dirty="0">
                          <a:solidFill>
                            <a:srgbClr val="313131"/>
                          </a:solidFill>
                          <a:latin typeface="Tahoma"/>
                          <a:cs typeface="Tahoma"/>
                        </a:rPr>
                        <a:t>Most</a:t>
                      </a:r>
                      <a:r>
                        <a:rPr sz="1900" spc="-125" dirty="0">
                          <a:solidFill>
                            <a:srgbClr val="313131"/>
                          </a:solidFill>
                          <a:latin typeface="Tahoma"/>
                          <a:cs typeface="Tahoma"/>
                        </a:rPr>
                        <a:t> </a:t>
                      </a:r>
                      <a:r>
                        <a:rPr sz="1900" spc="25" dirty="0">
                          <a:solidFill>
                            <a:srgbClr val="313131"/>
                          </a:solidFill>
                          <a:latin typeface="Tahoma"/>
                          <a:cs typeface="Tahoma"/>
                        </a:rPr>
                        <a:t>useful</a:t>
                      </a:r>
                      <a:r>
                        <a:rPr sz="1900" spc="-145" dirty="0">
                          <a:solidFill>
                            <a:srgbClr val="313131"/>
                          </a:solidFill>
                          <a:latin typeface="Tahoma"/>
                          <a:cs typeface="Tahoma"/>
                        </a:rPr>
                        <a:t> </a:t>
                      </a:r>
                      <a:r>
                        <a:rPr sz="1900" spc="-10" dirty="0">
                          <a:solidFill>
                            <a:srgbClr val="313131"/>
                          </a:solidFill>
                          <a:latin typeface="Tahoma"/>
                          <a:cs typeface="Tahoma"/>
                        </a:rPr>
                        <a:t>and</a:t>
                      </a:r>
                      <a:r>
                        <a:rPr sz="1900" spc="-105" dirty="0">
                          <a:solidFill>
                            <a:srgbClr val="313131"/>
                          </a:solidFill>
                          <a:latin typeface="Tahoma"/>
                          <a:cs typeface="Tahoma"/>
                        </a:rPr>
                        <a:t> </a:t>
                      </a:r>
                      <a:r>
                        <a:rPr sz="1900" dirty="0">
                          <a:solidFill>
                            <a:srgbClr val="313131"/>
                          </a:solidFill>
                          <a:latin typeface="Tahoma"/>
                          <a:cs typeface="Tahoma"/>
                        </a:rPr>
                        <a:t>relevant</a:t>
                      </a:r>
                      <a:r>
                        <a:rPr sz="1900" spc="-140" dirty="0">
                          <a:solidFill>
                            <a:srgbClr val="313131"/>
                          </a:solidFill>
                          <a:latin typeface="Tahoma"/>
                          <a:cs typeface="Tahoma"/>
                        </a:rPr>
                        <a:t> </a:t>
                      </a:r>
                      <a:r>
                        <a:rPr sz="1900" spc="10" dirty="0">
                          <a:solidFill>
                            <a:srgbClr val="313131"/>
                          </a:solidFill>
                          <a:latin typeface="Tahoma"/>
                          <a:cs typeface="Tahoma"/>
                        </a:rPr>
                        <a:t>features  </a:t>
                      </a:r>
                      <a:r>
                        <a:rPr sz="1900" spc="-15" dirty="0">
                          <a:solidFill>
                            <a:srgbClr val="313131"/>
                          </a:solidFill>
                          <a:latin typeface="Tahoma"/>
                          <a:cs typeface="Tahoma"/>
                        </a:rPr>
                        <a:t>are </a:t>
                      </a:r>
                      <a:r>
                        <a:rPr sz="1900" spc="20" dirty="0">
                          <a:solidFill>
                            <a:srgbClr val="313131"/>
                          </a:solidFill>
                          <a:latin typeface="Tahoma"/>
                          <a:cs typeface="Tahoma"/>
                        </a:rPr>
                        <a:t>selected </a:t>
                      </a:r>
                      <a:r>
                        <a:rPr sz="1900" spc="-10" dirty="0">
                          <a:solidFill>
                            <a:srgbClr val="313131"/>
                          </a:solidFill>
                          <a:latin typeface="Tahoma"/>
                          <a:cs typeface="Tahoma"/>
                        </a:rPr>
                        <a:t>from </a:t>
                      </a:r>
                      <a:r>
                        <a:rPr sz="1900" spc="30" dirty="0">
                          <a:solidFill>
                            <a:srgbClr val="313131"/>
                          </a:solidFill>
                          <a:latin typeface="Tahoma"/>
                          <a:cs typeface="Tahoma"/>
                        </a:rPr>
                        <a:t>the </a:t>
                      </a:r>
                      <a:r>
                        <a:rPr sz="1900" spc="5" dirty="0">
                          <a:solidFill>
                            <a:srgbClr val="313131"/>
                          </a:solidFill>
                          <a:latin typeface="Tahoma"/>
                          <a:cs typeface="Tahoma"/>
                        </a:rPr>
                        <a:t>available  </a:t>
                      </a:r>
                      <a:r>
                        <a:rPr sz="1900" dirty="0">
                          <a:solidFill>
                            <a:srgbClr val="313131"/>
                          </a:solidFill>
                          <a:latin typeface="Tahoma"/>
                          <a:cs typeface="Tahoma"/>
                        </a:rPr>
                        <a:t>data</a:t>
                      </a:r>
                      <a:endParaRPr sz="1900">
                        <a:latin typeface="Tahoma"/>
                        <a:cs typeface="Tahoma"/>
                      </a:endParaRPr>
                    </a:p>
                  </a:txBody>
                  <a:tcPr marL="0" marR="0" marT="3217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1"/>
                  </a:ext>
                </a:extLst>
              </a:tr>
              <a:tr h="690880">
                <a:tc>
                  <a:txBody>
                    <a:bodyPr/>
                    <a:lstStyle/>
                    <a:p>
                      <a:pPr marL="85090">
                        <a:lnSpc>
                          <a:spcPct val="100000"/>
                        </a:lnSpc>
                        <a:spcBef>
                          <a:spcPts val="290"/>
                        </a:spcBef>
                      </a:pPr>
                      <a:r>
                        <a:rPr sz="1900" spc="5" dirty="0">
                          <a:solidFill>
                            <a:srgbClr val="313131"/>
                          </a:solidFill>
                          <a:latin typeface="Tahoma"/>
                          <a:cs typeface="Tahoma"/>
                        </a:rPr>
                        <a:t>Feature</a:t>
                      </a:r>
                      <a:r>
                        <a:rPr sz="1900" spc="-140" dirty="0">
                          <a:solidFill>
                            <a:srgbClr val="313131"/>
                          </a:solidFill>
                          <a:latin typeface="Tahoma"/>
                          <a:cs typeface="Tahoma"/>
                        </a:rPr>
                        <a:t> </a:t>
                      </a:r>
                      <a:r>
                        <a:rPr sz="1900" spc="10" dirty="0">
                          <a:solidFill>
                            <a:srgbClr val="313131"/>
                          </a:solidFill>
                          <a:latin typeface="Tahoma"/>
                          <a:cs typeface="Tahoma"/>
                        </a:rPr>
                        <a:t>Extraction</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207010">
                        <a:lnSpc>
                          <a:spcPct val="100000"/>
                        </a:lnSpc>
                        <a:spcBef>
                          <a:spcPts val="290"/>
                        </a:spcBef>
                      </a:pPr>
                      <a:r>
                        <a:rPr sz="1900" spc="25" dirty="0">
                          <a:solidFill>
                            <a:srgbClr val="313131"/>
                          </a:solidFill>
                          <a:latin typeface="Tahoma"/>
                          <a:cs typeface="Tahoma"/>
                        </a:rPr>
                        <a:t>Existing</a:t>
                      </a:r>
                      <a:r>
                        <a:rPr sz="1900" spc="-125" dirty="0">
                          <a:solidFill>
                            <a:srgbClr val="313131"/>
                          </a:solidFill>
                          <a:latin typeface="Tahoma"/>
                          <a:cs typeface="Tahoma"/>
                        </a:rPr>
                        <a:t> </a:t>
                      </a:r>
                      <a:r>
                        <a:rPr sz="1900" spc="10" dirty="0">
                          <a:solidFill>
                            <a:srgbClr val="313131"/>
                          </a:solidFill>
                          <a:latin typeface="Tahoma"/>
                          <a:cs typeface="Tahoma"/>
                        </a:rPr>
                        <a:t>features</a:t>
                      </a:r>
                      <a:r>
                        <a:rPr sz="1900" spc="-135" dirty="0">
                          <a:solidFill>
                            <a:srgbClr val="313131"/>
                          </a:solidFill>
                          <a:latin typeface="Tahoma"/>
                          <a:cs typeface="Tahoma"/>
                        </a:rPr>
                        <a:t> </a:t>
                      </a:r>
                      <a:r>
                        <a:rPr sz="1900" spc="-15" dirty="0">
                          <a:solidFill>
                            <a:srgbClr val="313131"/>
                          </a:solidFill>
                          <a:latin typeface="Tahoma"/>
                          <a:cs typeface="Tahoma"/>
                        </a:rPr>
                        <a:t>are</a:t>
                      </a:r>
                      <a:r>
                        <a:rPr sz="1900" spc="-114" dirty="0">
                          <a:solidFill>
                            <a:srgbClr val="313131"/>
                          </a:solidFill>
                          <a:latin typeface="Tahoma"/>
                          <a:cs typeface="Tahoma"/>
                        </a:rPr>
                        <a:t> </a:t>
                      </a:r>
                      <a:r>
                        <a:rPr sz="1900" spc="-15" dirty="0">
                          <a:solidFill>
                            <a:srgbClr val="313131"/>
                          </a:solidFill>
                          <a:latin typeface="Tahoma"/>
                          <a:cs typeface="Tahoma"/>
                        </a:rPr>
                        <a:t>combined</a:t>
                      </a:r>
                      <a:r>
                        <a:rPr sz="1900" spc="-110" dirty="0">
                          <a:solidFill>
                            <a:srgbClr val="313131"/>
                          </a:solidFill>
                          <a:latin typeface="Tahoma"/>
                          <a:cs typeface="Tahoma"/>
                        </a:rPr>
                        <a:t> </a:t>
                      </a:r>
                      <a:r>
                        <a:rPr sz="1900" spc="25" dirty="0">
                          <a:solidFill>
                            <a:srgbClr val="313131"/>
                          </a:solidFill>
                          <a:latin typeface="Tahoma"/>
                          <a:cs typeface="Tahoma"/>
                        </a:rPr>
                        <a:t>to  </a:t>
                      </a:r>
                      <a:r>
                        <a:rPr sz="1900" spc="5" dirty="0">
                          <a:solidFill>
                            <a:srgbClr val="313131"/>
                          </a:solidFill>
                          <a:latin typeface="Tahoma"/>
                          <a:cs typeface="Tahoma"/>
                        </a:rPr>
                        <a:t>develop</a:t>
                      </a:r>
                      <a:r>
                        <a:rPr sz="1900" spc="-140" dirty="0">
                          <a:solidFill>
                            <a:srgbClr val="313131"/>
                          </a:solidFill>
                          <a:latin typeface="Tahoma"/>
                          <a:cs typeface="Tahoma"/>
                        </a:rPr>
                        <a:t> </a:t>
                      </a:r>
                      <a:r>
                        <a:rPr sz="1900" spc="-25" dirty="0">
                          <a:solidFill>
                            <a:srgbClr val="313131"/>
                          </a:solidFill>
                          <a:latin typeface="Tahoma"/>
                          <a:cs typeface="Tahoma"/>
                        </a:rPr>
                        <a:t>more</a:t>
                      </a:r>
                      <a:r>
                        <a:rPr sz="1900" spc="-120" dirty="0">
                          <a:solidFill>
                            <a:srgbClr val="313131"/>
                          </a:solidFill>
                          <a:latin typeface="Tahoma"/>
                          <a:cs typeface="Tahoma"/>
                        </a:rPr>
                        <a:t> </a:t>
                      </a:r>
                      <a:r>
                        <a:rPr sz="1900" spc="25" dirty="0">
                          <a:solidFill>
                            <a:srgbClr val="313131"/>
                          </a:solidFill>
                          <a:latin typeface="Tahoma"/>
                          <a:cs typeface="Tahoma"/>
                        </a:rPr>
                        <a:t>useful</a:t>
                      </a:r>
                      <a:r>
                        <a:rPr sz="1900" spc="-155" dirty="0">
                          <a:solidFill>
                            <a:srgbClr val="313131"/>
                          </a:solidFill>
                          <a:latin typeface="Tahoma"/>
                          <a:cs typeface="Tahoma"/>
                        </a:rPr>
                        <a:t> </a:t>
                      </a:r>
                      <a:r>
                        <a:rPr sz="1900" spc="10" dirty="0">
                          <a:solidFill>
                            <a:srgbClr val="313131"/>
                          </a:solidFill>
                          <a:latin typeface="Tahoma"/>
                          <a:cs typeface="Tahoma"/>
                        </a:rPr>
                        <a:t>ones</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2"/>
                  </a:ext>
                </a:extLst>
              </a:tr>
              <a:tr h="690879">
                <a:tc>
                  <a:txBody>
                    <a:bodyPr/>
                    <a:lstStyle/>
                    <a:p>
                      <a:pPr marL="85090">
                        <a:lnSpc>
                          <a:spcPct val="100000"/>
                        </a:lnSpc>
                        <a:spcBef>
                          <a:spcPts val="290"/>
                        </a:spcBef>
                      </a:pPr>
                      <a:r>
                        <a:rPr sz="1900" spc="5" dirty="0">
                          <a:solidFill>
                            <a:srgbClr val="313131"/>
                          </a:solidFill>
                          <a:latin typeface="Tahoma"/>
                          <a:cs typeface="Tahoma"/>
                        </a:rPr>
                        <a:t>Feature</a:t>
                      </a:r>
                      <a:r>
                        <a:rPr sz="1900" spc="-190" dirty="0">
                          <a:solidFill>
                            <a:srgbClr val="313131"/>
                          </a:solidFill>
                          <a:latin typeface="Tahoma"/>
                          <a:cs typeface="Tahoma"/>
                        </a:rPr>
                        <a:t> </a:t>
                      </a:r>
                      <a:r>
                        <a:rPr sz="1900" spc="15" dirty="0">
                          <a:solidFill>
                            <a:srgbClr val="313131"/>
                          </a:solidFill>
                          <a:latin typeface="Tahoma"/>
                          <a:cs typeface="Tahoma"/>
                        </a:rPr>
                        <a:t>Addition</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CCE"/>
                    </a:solidFill>
                  </a:tcPr>
                </a:tc>
                <a:tc>
                  <a:txBody>
                    <a:bodyPr/>
                    <a:lstStyle/>
                    <a:p>
                      <a:pPr marL="84455" marR="614680">
                        <a:lnSpc>
                          <a:spcPct val="100000"/>
                        </a:lnSpc>
                        <a:spcBef>
                          <a:spcPts val="290"/>
                        </a:spcBef>
                      </a:pPr>
                      <a:r>
                        <a:rPr sz="1900" spc="35" dirty="0">
                          <a:solidFill>
                            <a:srgbClr val="313131"/>
                          </a:solidFill>
                          <a:latin typeface="Tahoma"/>
                          <a:cs typeface="Tahoma"/>
                        </a:rPr>
                        <a:t>New</a:t>
                      </a:r>
                      <a:r>
                        <a:rPr sz="1900" spc="-120" dirty="0">
                          <a:solidFill>
                            <a:srgbClr val="313131"/>
                          </a:solidFill>
                          <a:latin typeface="Tahoma"/>
                          <a:cs typeface="Tahoma"/>
                        </a:rPr>
                        <a:t> </a:t>
                      </a:r>
                      <a:r>
                        <a:rPr sz="1900" spc="10" dirty="0">
                          <a:solidFill>
                            <a:srgbClr val="313131"/>
                          </a:solidFill>
                          <a:latin typeface="Tahoma"/>
                          <a:cs typeface="Tahoma"/>
                        </a:rPr>
                        <a:t>features</a:t>
                      </a:r>
                      <a:r>
                        <a:rPr sz="1900" spc="-135" dirty="0">
                          <a:solidFill>
                            <a:srgbClr val="313131"/>
                          </a:solidFill>
                          <a:latin typeface="Tahoma"/>
                          <a:cs typeface="Tahoma"/>
                        </a:rPr>
                        <a:t> </a:t>
                      </a:r>
                      <a:r>
                        <a:rPr sz="1900" spc="-15" dirty="0">
                          <a:solidFill>
                            <a:srgbClr val="313131"/>
                          </a:solidFill>
                          <a:latin typeface="Tahoma"/>
                          <a:cs typeface="Tahoma"/>
                        </a:rPr>
                        <a:t>are</a:t>
                      </a:r>
                      <a:r>
                        <a:rPr sz="1900" spc="-114" dirty="0">
                          <a:solidFill>
                            <a:srgbClr val="313131"/>
                          </a:solidFill>
                          <a:latin typeface="Tahoma"/>
                          <a:cs typeface="Tahoma"/>
                        </a:rPr>
                        <a:t> </a:t>
                      </a:r>
                      <a:r>
                        <a:rPr sz="1900" spc="-5" dirty="0">
                          <a:solidFill>
                            <a:srgbClr val="313131"/>
                          </a:solidFill>
                          <a:latin typeface="Tahoma"/>
                          <a:cs typeface="Tahoma"/>
                        </a:rPr>
                        <a:t>created</a:t>
                      </a:r>
                      <a:r>
                        <a:rPr sz="1900" spc="-125" dirty="0">
                          <a:solidFill>
                            <a:srgbClr val="313131"/>
                          </a:solidFill>
                          <a:latin typeface="Tahoma"/>
                          <a:cs typeface="Tahoma"/>
                        </a:rPr>
                        <a:t> </a:t>
                      </a:r>
                      <a:r>
                        <a:rPr sz="1900" spc="15" dirty="0">
                          <a:solidFill>
                            <a:srgbClr val="313131"/>
                          </a:solidFill>
                          <a:latin typeface="Tahoma"/>
                          <a:cs typeface="Tahoma"/>
                        </a:rPr>
                        <a:t>by  </a:t>
                      </a:r>
                      <a:r>
                        <a:rPr sz="1900" spc="5" dirty="0">
                          <a:solidFill>
                            <a:srgbClr val="313131"/>
                          </a:solidFill>
                          <a:latin typeface="Tahoma"/>
                          <a:cs typeface="Tahoma"/>
                        </a:rPr>
                        <a:t>gathering </a:t>
                      </a:r>
                      <a:r>
                        <a:rPr sz="1900" spc="25" dirty="0">
                          <a:solidFill>
                            <a:srgbClr val="313131"/>
                          </a:solidFill>
                          <a:latin typeface="Tahoma"/>
                          <a:cs typeface="Tahoma"/>
                        </a:rPr>
                        <a:t>new</a:t>
                      </a:r>
                      <a:r>
                        <a:rPr sz="1900" spc="-275" dirty="0">
                          <a:solidFill>
                            <a:srgbClr val="313131"/>
                          </a:solidFill>
                          <a:latin typeface="Tahoma"/>
                          <a:cs typeface="Tahoma"/>
                        </a:rPr>
                        <a:t> </a:t>
                      </a:r>
                      <a:r>
                        <a:rPr sz="1900" dirty="0">
                          <a:solidFill>
                            <a:srgbClr val="313131"/>
                          </a:solidFill>
                          <a:latin typeface="Tahoma"/>
                          <a:cs typeface="Tahoma"/>
                        </a:rPr>
                        <a:t>data</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3CCCE"/>
                    </a:solidFill>
                  </a:tcPr>
                </a:tc>
                <a:extLst>
                  <a:ext uri="{0D108BD9-81ED-4DB2-BD59-A6C34878D82A}">
                    <a16:rowId xmlns:a16="http://schemas.microsoft.com/office/drawing/2014/main" val="10003"/>
                  </a:ext>
                </a:extLst>
              </a:tr>
              <a:tr h="690880">
                <a:tc>
                  <a:txBody>
                    <a:bodyPr/>
                    <a:lstStyle/>
                    <a:p>
                      <a:pPr marL="85090">
                        <a:lnSpc>
                          <a:spcPct val="100000"/>
                        </a:lnSpc>
                        <a:spcBef>
                          <a:spcPts val="290"/>
                        </a:spcBef>
                      </a:pPr>
                      <a:r>
                        <a:rPr sz="1900" spc="5" dirty="0">
                          <a:solidFill>
                            <a:srgbClr val="313131"/>
                          </a:solidFill>
                          <a:latin typeface="Tahoma"/>
                          <a:cs typeface="Tahoma"/>
                        </a:rPr>
                        <a:t>Feature</a:t>
                      </a:r>
                      <a:r>
                        <a:rPr sz="1900" spc="-170" dirty="0">
                          <a:solidFill>
                            <a:srgbClr val="313131"/>
                          </a:solidFill>
                          <a:latin typeface="Tahoma"/>
                          <a:cs typeface="Tahoma"/>
                        </a:rPr>
                        <a:t> </a:t>
                      </a:r>
                      <a:r>
                        <a:rPr sz="1900" spc="20" dirty="0">
                          <a:solidFill>
                            <a:srgbClr val="313131"/>
                          </a:solidFill>
                          <a:latin typeface="Tahoma"/>
                          <a:cs typeface="Tahoma"/>
                        </a:rPr>
                        <a:t>Filtering</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tc>
                  <a:txBody>
                    <a:bodyPr/>
                    <a:lstStyle/>
                    <a:p>
                      <a:pPr marL="84455" marR="414655">
                        <a:lnSpc>
                          <a:spcPct val="100000"/>
                        </a:lnSpc>
                        <a:spcBef>
                          <a:spcPts val="290"/>
                        </a:spcBef>
                      </a:pPr>
                      <a:r>
                        <a:rPr sz="1900" spc="25" dirty="0">
                          <a:solidFill>
                            <a:srgbClr val="313131"/>
                          </a:solidFill>
                          <a:latin typeface="Tahoma"/>
                          <a:cs typeface="Tahoma"/>
                        </a:rPr>
                        <a:t>Filter</a:t>
                      </a:r>
                      <a:r>
                        <a:rPr sz="1900" spc="-110" dirty="0">
                          <a:solidFill>
                            <a:srgbClr val="313131"/>
                          </a:solidFill>
                          <a:latin typeface="Tahoma"/>
                          <a:cs typeface="Tahoma"/>
                        </a:rPr>
                        <a:t> </a:t>
                      </a:r>
                      <a:r>
                        <a:rPr sz="1900" spc="20" dirty="0">
                          <a:solidFill>
                            <a:srgbClr val="313131"/>
                          </a:solidFill>
                          <a:latin typeface="Tahoma"/>
                          <a:cs typeface="Tahoma"/>
                        </a:rPr>
                        <a:t>out</a:t>
                      </a:r>
                      <a:r>
                        <a:rPr sz="1900" spc="-110" dirty="0">
                          <a:solidFill>
                            <a:srgbClr val="313131"/>
                          </a:solidFill>
                          <a:latin typeface="Tahoma"/>
                          <a:cs typeface="Tahoma"/>
                        </a:rPr>
                        <a:t> </a:t>
                      </a:r>
                      <a:r>
                        <a:rPr sz="1900" dirty="0">
                          <a:solidFill>
                            <a:srgbClr val="313131"/>
                          </a:solidFill>
                          <a:latin typeface="Tahoma"/>
                          <a:cs typeface="Tahoma"/>
                        </a:rPr>
                        <a:t>irrelevant</a:t>
                      </a:r>
                      <a:r>
                        <a:rPr sz="1900" spc="-135" dirty="0">
                          <a:solidFill>
                            <a:srgbClr val="313131"/>
                          </a:solidFill>
                          <a:latin typeface="Tahoma"/>
                          <a:cs typeface="Tahoma"/>
                        </a:rPr>
                        <a:t> </a:t>
                      </a:r>
                      <a:r>
                        <a:rPr sz="1900" spc="10" dirty="0">
                          <a:solidFill>
                            <a:srgbClr val="313131"/>
                          </a:solidFill>
                          <a:latin typeface="Tahoma"/>
                          <a:cs typeface="Tahoma"/>
                        </a:rPr>
                        <a:t>features</a:t>
                      </a:r>
                      <a:r>
                        <a:rPr sz="1900" spc="-125" dirty="0">
                          <a:solidFill>
                            <a:srgbClr val="313131"/>
                          </a:solidFill>
                          <a:latin typeface="Tahoma"/>
                          <a:cs typeface="Tahoma"/>
                        </a:rPr>
                        <a:t> </a:t>
                      </a:r>
                      <a:r>
                        <a:rPr sz="1900" spc="25" dirty="0">
                          <a:solidFill>
                            <a:srgbClr val="313131"/>
                          </a:solidFill>
                          <a:latin typeface="Tahoma"/>
                          <a:cs typeface="Tahoma"/>
                        </a:rPr>
                        <a:t>to  </a:t>
                      </a:r>
                      <a:r>
                        <a:rPr sz="1900" spc="-25" dirty="0">
                          <a:solidFill>
                            <a:srgbClr val="313131"/>
                          </a:solidFill>
                          <a:latin typeface="Tahoma"/>
                          <a:cs typeface="Tahoma"/>
                        </a:rPr>
                        <a:t>make</a:t>
                      </a:r>
                      <a:r>
                        <a:rPr sz="1900" spc="-114" dirty="0">
                          <a:solidFill>
                            <a:srgbClr val="313131"/>
                          </a:solidFill>
                          <a:latin typeface="Tahoma"/>
                          <a:cs typeface="Tahoma"/>
                        </a:rPr>
                        <a:t> </a:t>
                      </a:r>
                      <a:r>
                        <a:rPr sz="1900" spc="30" dirty="0">
                          <a:solidFill>
                            <a:srgbClr val="313131"/>
                          </a:solidFill>
                          <a:latin typeface="Tahoma"/>
                          <a:cs typeface="Tahoma"/>
                        </a:rPr>
                        <a:t>the</a:t>
                      </a:r>
                      <a:r>
                        <a:rPr sz="1900" spc="-114" dirty="0">
                          <a:solidFill>
                            <a:srgbClr val="313131"/>
                          </a:solidFill>
                          <a:latin typeface="Tahoma"/>
                          <a:cs typeface="Tahoma"/>
                        </a:rPr>
                        <a:t> </a:t>
                      </a:r>
                      <a:r>
                        <a:rPr sz="1900" dirty="0">
                          <a:solidFill>
                            <a:srgbClr val="313131"/>
                          </a:solidFill>
                          <a:latin typeface="Tahoma"/>
                          <a:cs typeface="Tahoma"/>
                        </a:rPr>
                        <a:t>modeling</a:t>
                      </a:r>
                      <a:r>
                        <a:rPr sz="1900" spc="-125" dirty="0">
                          <a:solidFill>
                            <a:srgbClr val="313131"/>
                          </a:solidFill>
                          <a:latin typeface="Tahoma"/>
                          <a:cs typeface="Tahoma"/>
                        </a:rPr>
                        <a:t> </a:t>
                      </a:r>
                      <a:r>
                        <a:rPr sz="1900" spc="20" dirty="0">
                          <a:solidFill>
                            <a:srgbClr val="313131"/>
                          </a:solidFill>
                          <a:latin typeface="Tahoma"/>
                          <a:cs typeface="Tahoma"/>
                        </a:rPr>
                        <a:t>step</a:t>
                      </a:r>
                      <a:r>
                        <a:rPr sz="1900" spc="-125" dirty="0">
                          <a:solidFill>
                            <a:srgbClr val="313131"/>
                          </a:solidFill>
                          <a:latin typeface="Tahoma"/>
                          <a:cs typeface="Tahoma"/>
                        </a:rPr>
                        <a:t> </a:t>
                      </a:r>
                      <a:r>
                        <a:rPr sz="1900" spc="20" dirty="0">
                          <a:solidFill>
                            <a:srgbClr val="313131"/>
                          </a:solidFill>
                          <a:latin typeface="Tahoma"/>
                          <a:cs typeface="Tahoma"/>
                        </a:rPr>
                        <a:t>easy</a:t>
                      </a:r>
                      <a:endParaRPr sz="1900">
                        <a:latin typeface="Tahoma"/>
                        <a:cs typeface="Tahoma"/>
                      </a:endParaRPr>
                    </a:p>
                  </a:txBody>
                  <a:tcPr marL="0" marR="0" marT="4910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7E8"/>
                    </a:solidFill>
                  </a:tcPr>
                </a:tc>
                <a:extLst>
                  <a:ext uri="{0D108BD9-81ED-4DB2-BD59-A6C34878D82A}">
                    <a16:rowId xmlns:a16="http://schemas.microsoft.com/office/drawing/2014/main" val="10004"/>
                  </a:ext>
                </a:extLst>
              </a:tr>
            </a:tbl>
          </a:graphicData>
        </a:graphic>
      </p:graphicFrame>
      <p:sp>
        <p:nvSpPr>
          <p:cNvPr id="8" name="object 8"/>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E3255AD1-15F2-E26C-F451-5F7BBE5D281E}"/>
              </a:ext>
            </a:extLst>
          </p:cNvPr>
          <p:cNvSpPr>
            <a:spLocks noGrp="1"/>
          </p:cNvSpPr>
          <p:nvPr>
            <p:ph type="sldNum" sz="quarter" idx="12"/>
          </p:nvPr>
        </p:nvSpPr>
        <p:spPr/>
        <p:txBody>
          <a:bodyPr/>
          <a:lstStyle/>
          <a:p>
            <a:pPr>
              <a:defRPr/>
            </a:pPr>
            <a:fld id="{85D4D257-4F1A-5B4F-8BE3-C5A8F8A780E1}" type="slidenum">
              <a:rPr lang="en-US" smtClean="0"/>
              <a:pPr>
                <a:defRPr/>
              </a:pPr>
              <a:t>36</a:t>
            </a:fld>
            <a:endParaRPr lang="en-US" dirty="0"/>
          </a:p>
        </p:txBody>
      </p:sp>
    </p:spTree>
    <p:extLst>
      <p:ext uri="{BB962C8B-B14F-4D97-AF65-F5344CB8AC3E}">
        <p14:creationId xmlns:p14="http://schemas.microsoft.com/office/powerpoint/2010/main" val="1469696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23407" y="1605281"/>
            <a:ext cx="6372351" cy="3326383"/>
          </a:xfrm>
          <a:prstGeom prst="rect">
            <a:avLst/>
          </a:prstGeom>
          <a:blipFill>
            <a:blip r:embed="rId2" cstate="print"/>
            <a:stretch>
              <a:fillRect/>
            </a:stretch>
          </a:blipFill>
        </p:spPr>
        <p:txBody>
          <a:bodyPr wrap="square" lIns="0" tIns="0" rIns="0" bIns="0" rtlCol="0"/>
          <a:lstStyle/>
          <a:p>
            <a:endParaRPr sz="2400"/>
          </a:p>
        </p:txBody>
      </p:sp>
      <p:sp>
        <p:nvSpPr>
          <p:cNvPr id="3" name="object 3"/>
          <p:cNvSpPr txBox="1"/>
          <p:nvPr/>
        </p:nvSpPr>
        <p:spPr>
          <a:xfrm>
            <a:off x="701213" y="1615712"/>
            <a:ext cx="4134273" cy="3143296"/>
          </a:xfrm>
          <a:prstGeom prst="rect">
            <a:avLst/>
          </a:prstGeom>
        </p:spPr>
        <p:txBody>
          <a:bodyPr vert="horz" wrap="square" lIns="0" tIns="0" rIns="0" bIns="0" rtlCol="0">
            <a:spAutoFit/>
          </a:bodyPr>
          <a:lstStyle/>
          <a:p>
            <a:pPr marL="16933" marR="7620">
              <a:lnSpc>
                <a:spcPct val="119100"/>
              </a:lnSpc>
            </a:pPr>
            <a:r>
              <a:rPr sz="1867" spc="13" dirty="0">
                <a:solidFill>
                  <a:srgbClr val="313131"/>
                </a:solidFill>
                <a:latin typeface="Tahoma"/>
                <a:cs typeface="Tahoma"/>
              </a:rPr>
              <a:t>Process</a:t>
            </a:r>
            <a:r>
              <a:rPr sz="1867" spc="-167" dirty="0">
                <a:solidFill>
                  <a:srgbClr val="313131"/>
                </a:solidFill>
                <a:latin typeface="Tahoma"/>
                <a:cs typeface="Tahoma"/>
              </a:rPr>
              <a:t> </a:t>
            </a:r>
            <a:r>
              <a:rPr sz="1867" spc="13" dirty="0">
                <a:solidFill>
                  <a:srgbClr val="313131"/>
                </a:solidFill>
                <a:latin typeface="Tahoma"/>
                <a:cs typeface="Tahoma"/>
              </a:rPr>
              <a:t>where</a:t>
            </a:r>
            <a:r>
              <a:rPr sz="1867" spc="-160" dirty="0">
                <a:solidFill>
                  <a:srgbClr val="313131"/>
                </a:solidFill>
                <a:latin typeface="Tahoma"/>
                <a:cs typeface="Tahoma"/>
              </a:rPr>
              <a:t> </a:t>
            </a:r>
            <a:r>
              <a:rPr sz="1867" dirty="0">
                <a:solidFill>
                  <a:srgbClr val="313131"/>
                </a:solidFill>
                <a:latin typeface="Tahoma"/>
                <a:cs typeface="Tahoma"/>
              </a:rPr>
              <a:t>you</a:t>
            </a:r>
            <a:r>
              <a:rPr sz="1867" spc="-120" dirty="0">
                <a:solidFill>
                  <a:srgbClr val="313131"/>
                </a:solidFill>
                <a:latin typeface="Tahoma"/>
                <a:cs typeface="Tahoma"/>
              </a:rPr>
              <a:t> </a:t>
            </a:r>
            <a:r>
              <a:rPr sz="1867" spc="7" dirty="0">
                <a:solidFill>
                  <a:srgbClr val="313131"/>
                </a:solidFill>
                <a:latin typeface="Tahoma"/>
                <a:cs typeface="Tahoma"/>
              </a:rPr>
              <a:t>automatically</a:t>
            </a:r>
            <a:r>
              <a:rPr sz="1867" spc="-167" dirty="0">
                <a:solidFill>
                  <a:srgbClr val="313131"/>
                </a:solidFill>
                <a:latin typeface="Tahoma"/>
                <a:cs typeface="Tahoma"/>
              </a:rPr>
              <a:t> </a:t>
            </a:r>
            <a:r>
              <a:rPr sz="1867" spc="33" dirty="0">
                <a:solidFill>
                  <a:srgbClr val="313131"/>
                </a:solidFill>
                <a:latin typeface="Tahoma"/>
                <a:cs typeface="Tahoma"/>
              </a:rPr>
              <a:t>select  those </a:t>
            </a:r>
            <a:r>
              <a:rPr sz="1867" spc="13" dirty="0">
                <a:solidFill>
                  <a:srgbClr val="313131"/>
                </a:solidFill>
                <a:latin typeface="Tahoma"/>
                <a:cs typeface="Tahoma"/>
              </a:rPr>
              <a:t>features in </a:t>
            </a:r>
            <a:r>
              <a:rPr sz="1867" spc="-7" dirty="0">
                <a:solidFill>
                  <a:srgbClr val="313131"/>
                </a:solidFill>
                <a:latin typeface="Tahoma"/>
                <a:cs typeface="Tahoma"/>
              </a:rPr>
              <a:t>your </a:t>
            </a:r>
            <a:r>
              <a:rPr sz="1867" dirty="0">
                <a:solidFill>
                  <a:srgbClr val="313131"/>
                </a:solidFill>
                <a:latin typeface="Tahoma"/>
                <a:cs typeface="Tahoma"/>
              </a:rPr>
              <a:t>data </a:t>
            </a:r>
            <a:r>
              <a:rPr sz="1867" spc="33" dirty="0">
                <a:solidFill>
                  <a:srgbClr val="313131"/>
                </a:solidFill>
                <a:latin typeface="Tahoma"/>
                <a:cs typeface="Tahoma"/>
              </a:rPr>
              <a:t>that  </a:t>
            </a:r>
            <a:r>
              <a:rPr sz="1867" spc="7" dirty="0">
                <a:solidFill>
                  <a:srgbClr val="313131"/>
                </a:solidFill>
                <a:latin typeface="Tahoma"/>
                <a:cs typeface="Tahoma"/>
              </a:rPr>
              <a:t>contribute most </a:t>
            </a:r>
            <a:r>
              <a:rPr sz="1867" spc="33" dirty="0">
                <a:solidFill>
                  <a:srgbClr val="313131"/>
                </a:solidFill>
                <a:latin typeface="Tahoma"/>
                <a:cs typeface="Tahoma"/>
              </a:rPr>
              <a:t>to </a:t>
            </a:r>
            <a:r>
              <a:rPr sz="1867" spc="40" dirty="0">
                <a:solidFill>
                  <a:srgbClr val="313131"/>
                </a:solidFill>
                <a:latin typeface="Tahoma"/>
                <a:cs typeface="Tahoma"/>
              </a:rPr>
              <a:t>the </a:t>
            </a:r>
            <a:r>
              <a:rPr sz="1867" dirty="0">
                <a:solidFill>
                  <a:srgbClr val="313131"/>
                </a:solidFill>
                <a:latin typeface="Tahoma"/>
                <a:cs typeface="Tahoma"/>
              </a:rPr>
              <a:t>prediction  </a:t>
            </a:r>
            <a:r>
              <a:rPr sz="1867" spc="7" dirty="0">
                <a:solidFill>
                  <a:srgbClr val="313131"/>
                </a:solidFill>
                <a:latin typeface="Tahoma"/>
                <a:cs typeface="Tahoma"/>
              </a:rPr>
              <a:t>variable </a:t>
            </a:r>
            <a:r>
              <a:rPr sz="1867" spc="-13" dirty="0">
                <a:solidFill>
                  <a:srgbClr val="313131"/>
                </a:solidFill>
                <a:latin typeface="Tahoma"/>
                <a:cs typeface="Tahoma"/>
              </a:rPr>
              <a:t>or </a:t>
            </a:r>
            <a:r>
              <a:rPr sz="1867" spc="20" dirty="0">
                <a:solidFill>
                  <a:srgbClr val="313131"/>
                </a:solidFill>
                <a:latin typeface="Tahoma"/>
                <a:cs typeface="Tahoma"/>
              </a:rPr>
              <a:t>output </a:t>
            </a:r>
            <a:r>
              <a:rPr sz="1867" spc="13" dirty="0">
                <a:solidFill>
                  <a:srgbClr val="313131"/>
                </a:solidFill>
                <a:latin typeface="Tahoma"/>
                <a:cs typeface="Tahoma"/>
              </a:rPr>
              <a:t>in </a:t>
            </a:r>
            <a:r>
              <a:rPr sz="1867" spc="20" dirty="0">
                <a:solidFill>
                  <a:srgbClr val="313131"/>
                </a:solidFill>
                <a:latin typeface="Tahoma"/>
                <a:cs typeface="Tahoma"/>
              </a:rPr>
              <a:t>which </a:t>
            </a:r>
            <a:r>
              <a:rPr sz="1867" dirty="0">
                <a:solidFill>
                  <a:srgbClr val="313131"/>
                </a:solidFill>
                <a:latin typeface="Tahoma"/>
                <a:cs typeface="Tahoma"/>
              </a:rPr>
              <a:t>you </a:t>
            </a:r>
            <a:r>
              <a:rPr sz="1867" spc="-20" dirty="0">
                <a:solidFill>
                  <a:srgbClr val="313131"/>
                </a:solidFill>
                <a:latin typeface="Tahoma"/>
                <a:cs typeface="Tahoma"/>
              </a:rPr>
              <a:t>are  </a:t>
            </a:r>
            <a:r>
              <a:rPr sz="1867" spc="20" dirty="0">
                <a:solidFill>
                  <a:srgbClr val="313131"/>
                </a:solidFill>
                <a:latin typeface="Tahoma"/>
                <a:cs typeface="Tahoma"/>
              </a:rPr>
              <a:t>interested</a:t>
            </a:r>
            <a:endParaRPr sz="1867" dirty="0">
              <a:latin typeface="Tahoma"/>
              <a:cs typeface="Tahoma"/>
            </a:endParaRPr>
          </a:p>
          <a:p>
            <a:pPr marL="16933" marR="6773">
              <a:lnSpc>
                <a:spcPct val="119000"/>
              </a:lnSpc>
              <a:spcBef>
                <a:spcPts val="793"/>
              </a:spcBef>
            </a:pPr>
            <a:r>
              <a:rPr sz="1867" spc="7" dirty="0">
                <a:solidFill>
                  <a:srgbClr val="313131"/>
                </a:solidFill>
                <a:latin typeface="Tahoma"/>
                <a:cs typeface="Tahoma"/>
              </a:rPr>
              <a:t>Having </a:t>
            </a:r>
            <a:r>
              <a:rPr sz="1867" dirty="0">
                <a:solidFill>
                  <a:srgbClr val="313131"/>
                </a:solidFill>
                <a:latin typeface="Tahoma"/>
                <a:cs typeface="Tahoma"/>
              </a:rPr>
              <a:t>irrelevant </a:t>
            </a:r>
            <a:r>
              <a:rPr sz="1867" spc="13" dirty="0">
                <a:solidFill>
                  <a:srgbClr val="313131"/>
                </a:solidFill>
                <a:latin typeface="Tahoma"/>
                <a:cs typeface="Tahoma"/>
              </a:rPr>
              <a:t>features in </a:t>
            </a:r>
            <a:r>
              <a:rPr sz="1867" spc="-7" dirty="0">
                <a:solidFill>
                  <a:srgbClr val="313131"/>
                </a:solidFill>
                <a:latin typeface="Tahoma"/>
                <a:cs typeface="Tahoma"/>
              </a:rPr>
              <a:t>your </a:t>
            </a:r>
            <a:r>
              <a:rPr sz="1867" dirty="0">
                <a:solidFill>
                  <a:srgbClr val="313131"/>
                </a:solidFill>
                <a:latin typeface="Tahoma"/>
                <a:cs typeface="Tahoma"/>
              </a:rPr>
              <a:t>data  </a:t>
            </a:r>
            <a:r>
              <a:rPr sz="1867" spc="-13" dirty="0">
                <a:solidFill>
                  <a:srgbClr val="313131"/>
                </a:solidFill>
                <a:latin typeface="Tahoma"/>
                <a:cs typeface="Tahoma"/>
              </a:rPr>
              <a:t>can </a:t>
            </a:r>
            <a:r>
              <a:rPr sz="1867" dirty="0">
                <a:solidFill>
                  <a:srgbClr val="313131"/>
                </a:solidFill>
                <a:latin typeface="Tahoma"/>
                <a:cs typeface="Tahoma"/>
              </a:rPr>
              <a:t>decrease </a:t>
            </a:r>
            <a:r>
              <a:rPr sz="1867" spc="40" dirty="0">
                <a:solidFill>
                  <a:srgbClr val="313131"/>
                </a:solidFill>
                <a:latin typeface="Tahoma"/>
                <a:cs typeface="Tahoma"/>
              </a:rPr>
              <a:t>the </a:t>
            </a:r>
            <a:r>
              <a:rPr sz="1867" spc="-13" dirty="0">
                <a:solidFill>
                  <a:srgbClr val="313131"/>
                </a:solidFill>
                <a:latin typeface="Tahoma"/>
                <a:cs typeface="Tahoma"/>
              </a:rPr>
              <a:t>accuracy </a:t>
            </a:r>
            <a:r>
              <a:rPr sz="1867" spc="40" dirty="0">
                <a:solidFill>
                  <a:srgbClr val="313131"/>
                </a:solidFill>
                <a:latin typeface="Tahoma"/>
                <a:cs typeface="Tahoma"/>
              </a:rPr>
              <a:t>of </a:t>
            </a:r>
            <a:r>
              <a:rPr sz="1867" spc="-20" dirty="0">
                <a:solidFill>
                  <a:srgbClr val="313131"/>
                </a:solidFill>
                <a:latin typeface="Tahoma"/>
                <a:cs typeface="Tahoma"/>
              </a:rPr>
              <a:t>many  </a:t>
            </a:r>
            <a:r>
              <a:rPr sz="1867" spc="-27" dirty="0">
                <a:solidFill>
                  <a:srgbClr val="313131"/>
                </a:solidFill>
                <a:latin typeface="Tahoma"/>
                <a:cs typeface="Tahoma"/>
              </a:rPr>
              <a:t>models,</a:t>
            </a:r>
            <a:r>
              <a:rPr sz="1867" spc="-152" dirty="0">
                <a:solidFill>
                  <a:srgbClr val="313131"/>
                </a:solidFill>
                <a:latin typeface="Tahoma"/>
                <a:cs typeface="Tahoma"/>
              </a:rPr>
              <a:t> </a:t>
            </a:r>
            <a:r>
              <a:rPr sz="1867" spc="20" dirty="0">
                <a:solidFill>
                  <a:srgbClr val="313131"/>
                </a:solidFill>
                <a:latin typeface="Tahoma"/>
                <a:cs typeface="Tahoma"/>
              </a:rPr>
              <a:t>especially</a:t>
            </a:r>
            <a:r>
              <a:rPr sz="1867" spc="-180" dirty="0">
                <a:solidFill>
                  <a:srgbClr val="313131"/>
                </a:solidFill>
                <a:latin typeface="Tahoma"/>
                <a:cs typeface="Tahoma"/>
              </a:rPr>
              <a:t> </a:t>
            </a:r>
            <a:r>
              <a:rPr sz="1867" spc="7" dirty="0">
                <a:solidFill>
                  <a:srgbClr val="313131"/>
                </a:solidFill>
                <a:latin typeface="Tahoma"/>
                <a:cs typeface="Tahoma"/>
              </a:rPr>
              <a:t>linear</a:t>
            </a:r>
            <a:r>
              <a:rPr sz="1867" spc="-152" dirty="0">
                <a:solidFill>
                  <a:srgbClr val="313131"/>
                </a:solidFill>
                <a:latin typeface="Tahoma"/>
                <a:cs typeface="Tahoma"/>
              </a:rPr>
              <a:t> </a:t>
            </a:r>
            <a:r>
              <a:rPr sz="1867" spc="7" dirty="0">
                <a:solidFill>
                  <a:srgbClr val="313131"/>
                </a:solidFill>
                <a:latin typeface="Tahoma"/>
                <a:cs typeface="Tahoma"/>
              </a:rPr>
              <a:t>algorithms</a:t>
            </a:r>
            <a:r>
              <a:rPr sz="1867" spc="-167" dirty="0">
                <a:solidFill>
                  <a:srgbClr val="313131"/>
                </a:solidFill>
                <a:latin typeface="Tahoma"/>
                <a:cs typeface="Tahoma"/>
              </a:rPr>
              <a:t> </a:t>
            </a:r>
            <a:r>
              <a:rPr sz="1867" spc="7" dirty="0">
                <a:solidFill>
                  <a:srgbClr val="313131"/>
                </a:solidFill>
                <a:latin typeface="Tahoma"/>
                <a:cs typeface="Tahoma"/>
              </a:rPr>
              <a:t>like  linear</a:t>
            </a:r>
            <a:r>
              <a:rPr sz="1867" spc="-173" dirty="0">
                <a:solidFill>
                  <a:srgbClr val="313131"/>
                </a:solidFill>
                <a:latin typeface="Tahoma"/>
                <a:cs typeface="Tahoma"/>
              </a:rPr>
              <a:t> </a:t>
            </a:r>
            <a:r>
              <a:rPr sz="1867" spc="-13" dirty="0">
                <a:solidFill>
                  <a:srgbClr val="313131"/>
                </a:solidFill>
                <a:latin typeface="Tahoma"/>
                <a:cs typeface="Tahoma"/>
              </a:rPr>
              <a:t>and</a:t>
            </a:r>
            <a:r>
              <a:rPr sz="1867" spc="-167" dirty="0">
                <a:solidFill>
                  <a:srgbClr val="313131"/>
                </a:solidFill>
                <a:latin typeface="Tahoma"/>
                <a:cs typeface="Tahoma"/>
              </a:rPr>
              <a:t> </a:t>
            </a:r>
            <a:r>
              <a:rPr sz="1867" spc="27" dirty="0">
                <a:solidFill>
                  <a:srgbClr val="313131"/>
                </a:solidFill>
                <a:latin typeface="Tahoma"/>
                <a:cs typeface="Tahoma"/>
              </a:rPr>
              <a:t>logistic</a:t>
            </a:r>
            <a:r>
              <a:rPr sz="1867" spc="-160" dirty="0">
                <a:solidFill>
                  <a:srgbClr val="313131"/>
                </a:solidFill>
                <a:latin typeface="Tahoma"/>
                <a:cs typeface="Tahoma"/>
              </a:rPr>
              <a:t> </a:t>
            </a:r>
            <a:r>
              <a:rPr sz="1867" dirty="0">
                <a:solidFill>
                  <a:srgbClr val="313131"/>
                </a:solidFill>
                <a:latin typeface="Tahoma"/>
                <a:cs typeface="Tahoma"/>
              </a:rPr>
              <a:t>regression</a:t>
            </a:r>
            <a:endParaRPr sz="1867" dirty="0">
              <a:latin typeface="Tahoma"/>
              <a:cs typeface="Tahoma"/>
            </a:endParaRPr>
          </a:p>
        </p:txBody>
      </p:sp>
      <p:sp>
        <p:nvSpPr>
          <p:cNvPr id="4" name="object 4"/>
          <p:cNvSpPr txBox="1">
            <a:spLocks noGrp="1"/>
          </p:cNvSpPr>
          <p:nvPr>
            <p:ph type="title"/>
          </p:nvPr>
        </p:nvSpPr>
        <p:spPr>
          <a:xfrm>
            <a:off x="461435" y="268216"/>
            <a:ext cx="6930709" cy="553998"/>
          </a:xfrm>
          <a:prstGeom prst="rect">
            <a:avLst/>
          </a:prstGeom>
        </p:spPr>
        <p:txBody>
          <a:bodyPr vert="horz" wrap="square" lIns="0" tIns="0" rIns="0" bIns="0" rtlCol="0" anchor="ctr">
            <a:spAutoFit/>
          </a:bodyPr>
          <a:lstStyle/>
          <a:p>
            <a:pPr marL="16933" algn="ctr">
              <a:lnSpc>
                <a:spcPct val="100000"/>
              </a:lnSpc>
            </a:pPr>
            <a:r>
              <a:rPr sz="3600" spc="13" dirty="0">
                <a:solidFill>
                  <a:schemeClr val="tx1"/>
                </a:solidFill>
                <a:latin typeface="Arial" panose="020B0604020202020204" pitchFamily="34" charset="0"/>
                <a:cs typeface="Arial" panose="020B0604020202020204" pitchFamily="34" charset="0"/>
              </a:rPr>
              <a:t>Feature</a:t>
            </a:r>
            <a:r>
              <a:rPr sz="3600" spc="-267" dirty="0">
                <a:solidFill>
                  <a:schemeClr val="tx1"/>
                </a:solidFill>
                <a:latin typeface="Arial" panose="020B0604020202020204" pitchFamily="34" charset="0"/>
                <a:cs typeface="Arial" panose="020B0604020202020204" pitchFamily="34" charset="0"/>
              </a:rPr>
              <a:t> </a:t>
            </a:r>
            <a:r>
              <a:rPr sz="3600" spc="27" dirty="0">
                <a:solidFill>
                  <a:schemeClr val="tx1"/>
                </a:solidFill>
                <a:latin typeface="Arial" panose="020B0604020202020204" pitchFamily="34" charset="0"/>
                <a:cs typeface="Arial" panose="020B0604020202020204" pitchFamily="34" charset="0"/>
              </a:rPr>
              <a:t>Selection</a:t>
            </a:r>
          </a:p>
        </p:txBody>
      </p:sp>
      <p:sp>
        <p:nvSpPr>
          <p:cNvPr id="5" name="object 5"/>
          <p:cNvSpPr txBox="1"/>
          <p:nvPr/>
        </p:nvSpPr>
        <p:spPr>
          <a:xfrm>
            <a:off x="5528912" y="4946951"/>
            <a:ext cx="3864187" cy="123111"/>
          </a:xfrm>
          <a:prstGeom prst="rect">
            <a:avLst/>
          </a:prstGeom>
        </p:spPr>
        <p:txBody>
          <a:bodyPr vert="horz" wrap="square" lIns="0" tIns="0" rIns="0" bIns="0" rtlCol="0">
            <a:spAutoFit/>
          </a:bodyPr>
          <a:lstStyle/>
          <a:p>
            <a:pPr marL="16933"/>
            <a:r>
              <a:rPr sz="800" spc="-7" dirty="0">
                <a:solidFill>
                  <a:srgbClr val="959595"/>
                </a:solidFill>
                <a:latin typeface="Tahoma"/>
                <a:cs typeface="Tahoma"/>
              </a:rPr>
              <a:t>https://machinelearningmastery.com/feature-selection-with-real-and-categorical-data</a:t>
            </a:r>
            <a:endParaRPr sz="800">
              <a:latin typeface="Tahoma"/>
              <a:cs typeface="Tahoma"/>
            </a:endParaRPr>
          </a:p>
        </p:txBody>
      </p:sp>
      <p:sp>
        <p:nvSpPr>
          <p:cNvPr id="6" name="object 6"/>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8" name="Slide Number Placeholder 7">
            <a:extLst>
              <a:ext uri="{FF2B5EF4-FFF2-40B4-BE49-F238E27FC236}">
                <a16:creationId xmlns:a16="http://schemas.microsoft.com/office/drawing/2014/main" id="{CDA7BB3D-C981-1EE5-B49B-45C19DAFDD19}"/>
              </a:ext>
            </a:extLst>
          </p:cNvPr>
          <p:cNvSpPr>
            <a:spLocks noGrp="1"/>
          </p:cNvSpPr>
          <p:nvPr>
            <p:ph type="sldNum" sz="quarter" idx="7"/>
          </p:nvPr>
        </p:nvSpPr>
        <p:spPr/>
        <p:txBody>
          <a:bodyPr/>
          <a:lstStyle/>
          <a:p>
            <a:fld id="{B6F15528-21DE-4FAA-801E-634DDDAF4B2B}" type="slidenum">
              <a:rPr lang="en-DK" smtClean="0"/>
              <a:t>37</a:t>
            </a:fld>
            <a:endParaRPr lang="en-DK"/>
          </a:p>
        </p:txBody>
      </p:sp>
    </p:spTree>
    <p:extLst>
      <p:ext uri="{BB962C8B-B14F-4D97-AF65-F5344CB8AC3E}">
        <p14:creationId xmlns:p14="http://schemas.microsoft.com/office/powerpoint/2010/main" val="135773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01213" y="1615143"/>
            <a:ext cx="6259407" cy="3006592"/>
          </a:xfrm>
          <a:prstGeom prst="rect">
            <a:avLst/>
          </a:prstGeom>
        </p:spPr>
        <p:txBody>
          <a:bodyPr vert="horz" wrap="square" lIns="0" tIns="0" rIns="0" bIns="0" rtlCol="0">
            <a:spAutoFit/>
          </a:bodyPr>
          <a:lstStyle/>
          <a:p>
            <a:pPr marL="16933" marR="670543">
              <a:lnSpc>
                <a:spcPct val="119300"/>
              </a:lnSpc>
            </a:pPr>
            <a:r>
              <a:rPr sz="1867" spc="-7" dirty="0">
                <a:solidFill>
                  <a:srgbClr val="313131"/>
                </a:solidFill>
                <a:latin typeface="Tahoma"/>
                <a:cs typeface="Tahoma"/>
              </a:rPr>
              <a:t>Three</a:t>
            </a:r>
            <a:r>
              <a:rPr sz="1867" spc="-140" dirty="0">
                <a:solidFill>
                  <a:srgbClr val="313131"/>
                </a:solidFill>
                <a:latin typeface="Tahoma"/>
                <a:cs typeface="Tahoma"/>
              </a:rPr>
              <a:t> </a:t>
            </a:r>
            <a:r>
              <a:rPr sz="1867" spc="33" dirty="0">
                <a:solidFill>
                  <a:srgbClr val="313131"/>
                </a:solidFill>
                <a:latin typeface="Tahoma"/>
                <a:cs typeface="Tahoma"/>
              </a:rPr>
              <a:t>benefits</a:t>
            </a:r>
            <a:r>
              <a:rPr sz="1867" spc="-140" dirty="0">
                <a:solidFill>
                  <a:srgbClr val="313131"/>
                </a:solidFill>
                <a:latin typeface="Tahoma"/>
                <a:cs typeface="Tahoma"/>
              </a:rPr>
              <a:t> </a:t>
            </a:r>
            <a:r>
              <a:rPr sz="1867" spc="40" dirty="0">
                <a:solidFill>
                  <a:srgbClr val="313131"/>
                </a:solidFill>
                <a:latin typeface="Tahoma"/>
                <a:cs typeface="Tahoma"/>
              </a:rPr>
              <a:t>of</a:t>
            </a:r>
            <a:r>
              <a:rPr sz="1867" spc="-127" dirty="0">
                <a:solidFill>
                  <a:srgbClr val="313131"/>
                </a:solidFill>
                <a:latin typeface="Tahoma"/>
                <a:cs typeface="Tahoma"/>
              </a:rPr>
              <a:t> </a:t>
            </a:r>
            <a:r>
              <a:rPr sz="1867" spc="-7" dirty="0">
                <a:solidFill>
                  <a:srgbClr val="313131"/>
                </a:solidFill>
                <a:latin typeface="Tahoma"/>
                <a:cs typeface="Tahoma"/>
              </a:rPr>
              <a:t>performing</a:t>
            </a:r>
            <a:r>
              <a:rPr sz="1867" spc="-120" dirty="0">
                <a:solidFill>
                  <a:srgbClr val="313131"/>
                </a:solidFill>
                <a:latin typeface="Tahoma"/>
                <a:cs typeface="Tahoma"/>
              </a:rPr>
              <a:t> </a:t>
            </a:r>
            <a:r>
              <a:rPr sz="1867" spc="7" dirty="0">
                <a:solidFill>
                  <a:srgbClr val="313131"/>
                </a:solidFill>
                <a:latin typeface="Tahoma"/>
                <a:cs typeface="Tahoma"/>
              </a:rPr>
              <a:t>feature</a:t>
            </a:r>
            <a:r>
              <a:rPr sz="1867" spc="-140" dirty="0">
                <a:solidFill>
                  <a:srgbClr val="313131"/>
                </a:solidFill>
                <a:latin typeface="Tahoma"/>
                <a:cs typeface="Tahoma"/>
              </a:rPr>
              <a:t> </a:t>
            </a:r>
            <a:r>
              <a:rPr sz="1867" spc="27" dirty="0">
                <a:solidFill>
                  <a:srgbClr val="313131"/>
                </a:solidFill>
                <a:latin typeface="Tahoma"/>
                <a:cs typeface="Tahoma"/>
              </a:rPr>
              <a:t>selection</a:t>
            </a:r>
            <a:r>
              <a:rPr sz="1867" spc="-180" dirty="0">
                <a:solidFill>
                  <a:srgbClr val="313131"/>
                </a:solidFill>
                <a:latin typeface="Tahoma"/>
                <a:cs typeface="Tahoma"/>
              </a:rPr>
              <a:t> </a:t>
            </a:r>
            <a:r>
              <a:rPr sz="1867" dirty="0">
                <a:solidFill>
                  <a:srgbClr val="313131"/>
                </a:solidFill>
                <a:latin typeface="Tahoma"/>
                <a:cs typeface="Tahoma"/>
              </a:rPr>
              <a:t>before  modeling</a:t>
            </a:r>
            <a:r>
              <a:rPr sz="1867" spc="-180" dirty="0">
                <a:solidFill>
                  <a:srgbClr val="313131"/>
                </a:solidFill>
                <a:latin typeface="Tahoma"/>
                <a:cs typeface="Tahoma"/>
              </a:rPr>
              <a:t> </a:t>
            </a:r>
            <a:r>
              <a:rPr sz="1867" spc="-7" dirty="0">
                <a:solidFill>
                  <a:srgbClr val="313131"/>
                </a:solidFill>
                <a:latin typeface="Tahoma"/>
                <a:cs typeface="Tahoma"/>
              </a:rPr>
              <a:t>your</a:t>
            </a:r>
            <a:r>
              <a:rPr sz="1867" spc="-152" dirty="0">
                <a:solidFill>
                  <a:srgbClr val="313131"/>
                </a:solidFill>
                <a:latin typeface="Tahoma"/>
                <a:cs typeface="Tahoma"/>
              </a:rPr>
              <a:t> </a:t>
            </a:r>
            <a:r>
              <a:rPr sz="1867" dirty="0">
                <a:solidFill>
                  <a:srgbClr val="313131"/>
                </a:solidFill>
                <a:latin typeface="Tahoma"/>
                <a:cs typeface="Tahoma"/>
              </a:rPr>
              <a:t>data</a:t>
            </a:r>
            <a:r>
              <a:rPr sz="1867" spc="-167" dirty="0">
                <a:solidFill>
                  <a:srgbClr val="313131"/>
                </a:solidFill>
                <a:latin typeface="Tahoma"/>
                <a:cs typeface="Tahoma"/>
              </a:rPr>
              <a:t> </a:t>
            </a:r>
            <a:r>
              <a:rPr sz="1867" spc="-80" dirty="0">
                <a:solidFill>
                  <a:srgbClr val="313131"/>
                </a:solidFill>
                <a:latin typeface="Tahoma"/>
                <a:cs typeface="Tahoma"/>
              </a:rPr>
              <a:t>are:</a:t>
            </a:r>
            <a:endParaRPr sz="1867" dirty="0">
              <a:latin typeface="Tahoma"/>
              <a:cs typeface="Tahoma"/>
            </a:endParaRPr>
          </a:p>
          <a:p>
            <a:pPr marL="256534" marR="354744" indent="-240447">
              <a:lnSpc>
                <a:spcPct val="119300"/>
              </a:lnSpc>
              <a:spcBef>
                <a:spcPts val="780"/>
              </a:spcBef>
            </a:pPr>
            <a:r>
              <a:rPr sz="1867" dirty="0">
                <a:solidFill>
                  <a:srgbClr val="B00639"/>
                </a:solidFill>
                <a:latin typeface="Arial"/>
                <a:cs typeface="Arial"/>
              </a:rPr>
              <a:t>¡</a:t>
            </a:r>
            <a:r>
              <a:rPr sz="1867" spc="213" dirty="0">
                <a:solidFill>
                  <a:srgbClr val="B00639"/>
                </a:solidFill>
                <a:latin typeface="Arial"/>
                <a:cs typeface="Arial"/>
              </a:rPr>
              <a:t> </a:t>
            </a:r>
            <a:r>
              <a:rPr sz="1867" spc="47" dirty="0">
                <a:solidFill>
                  <a:srgbClr val="313131"/>
                </a:solidFill>
                <a:latin typeface="Tahoma"/>
                <a:cs typeface="Tahoma"/>
              </a:rPr>
              <a:t>Reduces</a:t>
            </a:r>
            <a:r>
              <a:rPr sz="1867" spc="-40" dirty="0">
                <a:solidFill>
                  <a:srgbClr val="313131"/>
                </a:solidFill>
                <a:latin typeface="Tahoma"/>
                <a:cs typeface="Tahoma"/>
              </a:rPr>
              <a:t> </a:t>
            </a:r>
            <a:r>
              <a:rPr sz="1867" spc="47" dirty="0">
                <a:solidFill>
                  <a:srgbClr val="313131"/>
                </a:solidFill>
                <a:latin typeface="Tahoma"/>
                <a:cs typeface="Tahoma"/>
              </a:rPr>
              <a:t>Overfitting:</a:t>
            </a:r>
            <a:r>
              <a:rPr sz="1867" spc="-140" dirty="0">
                <a:solidFill>
                  <a:srgbClr val="313131"/>
                </a:solidFill>
                <a:latin typeface="Tahoma"/>
                <a:cs typeface="Tahoma"/>
              </a:rPr>
              <a:t> </a:t>
            </a:r>
            <a:r>
              <a:rPr sz="1867" spc="27" dirty="0">
                <a:solidFill>
                  <a:srgbClr val="313131"/>
                </a:solidFill>
                <a:latin typeface="Tahoma"/>
                <a:cs typeface="Tahoma"/>
              </a:rPr>
              <a:t>Less</a:t>
            </a:r>
            <a:r>
              <a:rPr sz="1867" spc="-152" dirty="0">
                <a:solidFill>
                  <a:srgbClr val="313131"/>
                </a:solidFill>
                <a:latin typeface="Tahoma"/>
                <a:cs typeface="Tahoma"/>
              </a:rPr>
              <a:t> </a:t>
            </a:r>
            <a:r>
              <a:rPr sz="1867" spc="-7" dirty="0">
                <a:solidFill>
                  <a:srgbClr val="313131"/>
                </a:solidFill>
                <a:latin typeface="Tahoma"/>
                <a:cs typeface="Tahoma"/>
              </a:rPr>
              <a:t>redundant</a:t>
            </a:r>
            <a:r>
              <a:rPr sz="1867" spc="-160" dirty="0">
                <a:solidFill>
                  <a:srgbClr val="313131"/>
                </a:solidFill>
                <a:latin typeface="Tahoma"/>
                <a:cs typeface="Tahoma"/>
              </a:rPr>
              <a:t> </a:t>
            </a:r>
            <a:r>
              <a:rPr sz="1867" dirty="0">
                <a:solidFill>
                  <a:srgbClr val="313131"/>
                </a:solidFill>
                <a:latin typeface="Tahoma"/>
                <a:cs typeface="Tahoma"/>
              </a:rPr>
              <a:t>data</a:t>
            </a:r>
            <a:r>
              <a:rPr sz="1867" spc="-127" dirty="0">
                <a:solidFill>
                  <a:srgbClr val="313131"/>
                </a:solidFill>
                <a:latin typeface="Tahoma"/>
                <a:cs typeface="Tahoma"/>
              </a:rPr>
              <a:t> </a:t>
            </a:r>
            <a:r>
              <a:rPr sz="1867" spc="-7" dirty="0">
                <a:solidFill>
                  <a:srgbClr val="313131"/>
                </a:solidFill>
                <a:latin typeface="Tahoma"/>
                <a:cs typeface="Tahoma"/>
              </a:rPr>
              <a:t>means</a:t>
            </a:r>
            <a:r>
              <a:rPr sz="1867" spc="-167" dirty="0">
                <a:solidFill>
                  <a:srgbClr val="313131"/>
                </a:solidFill>
                <a:latin typeface="Tahoma"/>
                <a:cs typeface="Tahoma"/>
              </a:rPr>
              <a:t> </a:t>
            </a:r>
            <a:r>
              <a:rPr sz="1867" spc="40" dirty="0">
                <a:solidFill>
                  <a:srgbClr val="313131"/>
                </a:solidFill>
                <a:latin typeface="Tahoma"/>
                <a:cs typeface="Tahoma"/>
              </a:rPr>
              <a:t>less  </a:t>
            </a:r>
            <a:r>
              <a:rPr sz="1867" spc="13" dirty="0">
                <a:solidFill>
                  <a:srgbClr val="313131"/>
                </a:solidFill>
                <a:latin typeface="Tahoma"/>
                <a:cs typeface="Tahoma"/>
              </a:rPr>
              <a:t>opportunity</a:t>
            </a:r>
            <a:r>
              <a:rPr sz="1867" spc="-147" dirty="0">
                <a:solidFill>
                  <a:srgbClr val="313131"/>
                </a:solidFill>
                <a:latin typeface="Tahoma"/>
                <a:cs typeface="Tahoma"/>
              </a:rPr>
              <a:t> </a:t>
            </a:r>
            <a:r>
              <a:rPr sz="1867" spc="33" dirty="0">
                <a:solidFill>
                  <a:srgbClr val="313131"/>
                </a:solidFill>
                <a:latin typeface="Tahoma"/>
                <a:cs typeface="Tahoma"/>
              </a:rPr>
              <a:t>to</a:t>
            </a:r>
            <a:r>
              <a:rPr sz="1867" spc="-120" dirty="0">
                <a:solidFill>
                  <a:srgbClr val="313131"/>
                </a:solidFill>
                <a:latin typeface="Tahoma"/>
                <a:cs typeface="Tahoma"/>
              </a:rPr>
              <a:t> </a:t>
            </a:r>
            <a:r>
              <a:rPr sz="1867" spc="-33" dirty="0">
                <a:solidFill>
                  <a:srgbClr val="313131"/>
                </a:solidFill>
                <a:latin typeface="Tahoma"/>
                <a:cs typeface="Tahoma"/>
              </a:rPr>
              <a:t>make</a:t>
            </a:r>
            <a:r>
              <a:rPr sz="1867" spc="-133" dirty="0">
                <a:solidFill>
                  <a:srgbClr val="313131"/>
                </a:solidFill>
                <a:latin typeface="Tahoma"/>
                <a:cs typeface="Tahoma"/>
              </a:rPr>
              <a:t> </a:t>
            </a:r>
            <a:r>
              <a:rPr sz="1867" spc="13" dirty="0">
                <a:solidFill>
                  <a:srgbClr val="313131"/>
                </a:solidFill>
                <a:latin typeface="Tahoma"/>
                <a:cs typeface="Tahoma"/>
              </a:rPr>
              <a:t>decisions</a:t>
            </a:r>
            <a:r>
              <a:rPr sz="1867" spc="-147" dirty="0">
                <a:solidFill>
                  <a:srgbClr val="313131"/>
                </a:solidFill>
                <a:latin typeface="Tahoma"/>
                <a:cs typeface="Tahoma"/>
              </a:rPr>
              <a:t> </a:t>
            </a:r>
            <a:r>
              <a:rPr sz="1867" dirty="0">
                <a:solidFill>
                  <a:srgbClr val="313131"/>
                </a:solidFill>
                <a:latin typeface="Tahoma"/>
                <a:cs typeface="Tahoma"/>
              </a:rPr>
              <a:t>based</a:t>
            </a:r>
            <a:r>
              <a:rPr sz="1867" spc="-127" dirty="0">
                <a:solidFill>
                  <a:srgbClr val="313131"/>
                </a:solidFill>
                <a:latin typeface="Tahoma"/>
                <a:cs typeface="Tahoma"/>
              </a:rPr>
              <a:t> </a:t>
            </a:r>
            <a:r>
              <a:rPr sz="1867" dirty="0">
                <a:solidFill>
                  <a:srgbClr val="313131"/>
                </a:solidFill>
                <a:latin typeface="Tahoma"/>
                <a:cs typeface="Tahoma"/>
              </a:rPr>
              <a:t>on</a:t>
            </a:r>
            <a:r>
              <a:rPr sz="1867" spc="-140" dirty="0">
                <a:solidFill>
                  <a:srgbClr val="313131"/>
                </a:solidFill>
                <a:latin typeface="Tahoma"/>
                <a:cs typeface="Tahoma"/>
              </a:rPr>
              <a:t> </a:t>
            </a:r>
            <a:r>
              <a:rPr sz="1867" spc="20" dirty="0">
                <a:solidFill>
                  <a:srgbClr val="313131"/>
                </a:solidFill>
                <a:latin typeface="Tahoma"/>
                <a:cs typeface="Tahoma"/>
              </a:rPr>
              <a:t>noise</a:t>
            </a:r>
            <a:endParaRPr sz="1867" dirty="0">
              <a:latin typeface="Tahoma"/>
              <a:cs typeface="Tahoma"/>
            </a:endParaRPr>
          </a:p>
          <a:p>
            <a:pPr marL="256534" marR="937237" indent="-240447">
              <a:lnSpc>
                <a:spcPct val="118600"/>
              </a:lnSpc>
              <a:spcBef>
                <a:spcPts val="807"/>
              </a:spcBef>
            </a:pPr>
            <a:r>
              <a:rPr sz="1867" dirty="0">
                <a:solidFill>
                  <a:srgbClr val="B00639"/>
                </a:solidFill>
                <a:latin typeface="Arial"/>
                <a:cs typeface="Arial"/>
              </a:rPr>
              <a:t>¡ </a:t>
            </a:r>
            <a:r>
              <a:rPr sz="1867" dirty="0">
                <a:solidFill>
                  <a:srgbClr val="313131"/>
                </a:solidFill>
                <a:latin typeface="Tahoma"/>
                <a:cs typeface="Tahoma"/>
              </a:rPr>
              <a:t>Improves </a:t>
            </a:r>
            <a:r>
              <a:rPr sz="1867" spc="7" dirty="0">
                <a:solidFill>
                  <a:srgbClr val="313131"/>
                </a:solidFill>
                <a:latin typeface="Tahoma"/>
                <a:cs typeface="Tahoma"/>
              </a:rPr>
              <a:t>Accuracy: </a:t>
            </a:r>
            <a:r>
              <a:rPr sz="1867" spc="27" dirty="0">
                <a:solidFill>
                  <a:srgbClr val="313131"/>
                </a:solidFill>
                <a:latin typeface="Tahoma"/>
                <a:cs typeface="Tahoma"/>
              </a:rPr>
              <a:t>Less</a:t>
            </a:r>
            <a:r>
              <a:rPr sz="1867" spc="-427" dirty="0">
                <a:solidFill>
                  <a:srgbClr val="313131"/>
                </a:solidFill>
                <a:latin typeface="Tahoma"/>
                <a:cs typeface="Tahoma"/>
              </a:rPr>
              <a:t> </a:t>
            </a:r>
            <a:r>
              <a:rPr sz="1867" spc="7" dirty="0">
                <a:solidFill>
                  <a:srgbClr val="313131"/>
                </a:solidFill>
                <a:latin typeface="Tahoma"/>
                <a:cs typeface="Tahoma"/>
              </a:rPr>
              <a:t>misleading </a:t>
            </a:r>
            <a:r>
              <a:rPr sz="1867" dirty="0">
                <a:solidFill>
                  <a:srgbClr val="313131"/>
                </a:solidFill>
                <a:latin typeface="Tahoma"/>
                <a:cs typeface="Tahoma"/>
              </a:rPr>
              <a:t>data </a:t>
            </a:r>
            <a:r>
              <a:rPr sz="1867" spc="-7" dirty="0">
                <a:solidFill>
                  <a:srgbClr val="313131"/>
                </a:solidFill>
                <a:latin typeface="Tahoma"/>
                <a:cs typeface="Tahoma"/>
              </a:rPr>
              <a:t>means  </a:t>
            </a:r>
            <a:r>
              <a:rPr sz="1867" dirty="0">
                <a:solidFill>
                  <a:srgbClr val="313131"/>
                </a:solidFill>
                <a:latin typeface="Tahoma"/>
                <a:cs typeface="Tahoma"/>
              </a:rPr>
              <a:t>modeling </a:t>
            </a:r>
            <a:r>
              <a:rPr sz="1867" spc="-13" dirty="0">
                <a:solidFill>
                  <a:srgbClr val="313131"/>
                </a:solidFill>
                <a:latin typeface="Tahoma"/>
                <a:cs typeface="Tahoma"/>
              </a:rPr>
              <a:t>accuracy</a:t>
            </a:r>
            <a:r>
              <a:rPr sz="1867" spc="-373" dirty="0">
                <a:solidFill>
                  <a:srgbClr val="313131"/>
                </a:solidFill>
                <a:latin typeface="Tahoma"/>
                <a:cs typeface="Tahoma"/>
              </a:rPr>
              <a:t> </a:t>
            </a:r>
            <a:r>
              <a:rPr sz="1867" spc="-13" dirty="0">
                <a:solidFill>
                  <a:srgbClr val="313131"/>
                </a:solidFill>
                <a:latin typeface="Tahoma"/>
                <a:cs typeface="Tahoma"/>
              </a:rPr>
              <a:t>improves</a:t>
            </a:r>
            <a:endParaRPr sz="1867" dirty="0">
              <a:latin typeface="Tahoma"/>
              <a:cs typeface="Tahoma"/>
            </a:endParaRPr>
          </a:p>
          <a:p>
            <a:pPr marL="256534" marR="6773" indent="-240447">
              <a:lnSpc>
                <a:spcPct val="119300"/>
              </a:lnSpc>
              <a:spcBef>
                <a:spcPts val="793"/>
              </a:spcBef>
            </a:pPr>
            <a:r>
              <a:rPr sz="1867" dirty="0">
                <a:solidFill>
                  <a:srgbClr val="B00639"/>
                </a:solidFill>
                <a:latin typeface="Arial"/>
                <a:cs typeface="Arial"/>
              </a:rPr>
              <a:t>¡</a:t>
            </a:r>
            <a:r>
              <a:rPr sz="1867" spc="220" dirty="0">
                <a:solidFill>
                  <a:srgbClr val="B00639"/>
                </a:solidFill>
                <a:latin typeface="Arial"/>
                <a:cs typeface="Arial"/>
              </a:rPr>
              <a:t> </a:t>
            </a:r>
            <a:r>
              <a:rPr sz="1867" spc="47" dirty="0">
                <a:solidFill>
                  <a:srgbClr val="313131"/>
                </a:solidFill>
                <a:latin typeface="Tahoma"/>
                <a:cs typeface="Tahoma"/>
              </a:rPr>
              <a:t>Reduces</a:t>
            </a:r>
            <a:r>
              <a:rPr sz="1867" spc="-40" dirty="0">
                <a:solidFill>
                  <a:srgbClr val="313131"/>
                </a:solidFill>
                <a:latin typeface="Tahoma"/>
                <a:cs typeface="Tahoma"/>
              </a:rPr>
              <a:t> </a:t>
            </a:r>
            <a:r>
              <a:rPr sz="1867" spc="27" dirty="0">
                <a:solidFill>
                  <a:srgbClr val="313131"/>
                </a:solidFill>
                <a:latin typeface="Tahoma"/>
                <a:cs typeface="Tahoma"/>
              </a:rPr>
              <a:t>Training</a:t>
            </a:r>
            <a:r>
              <a:rPr sz="1867" spc="-40" dirty="0">
                <a:solidFill>
                  <a:srgbClr val="313131"/>
                </a:solidFill>
                <a:latin typeface="Tahoma"/>
                <a:cs typeface="Tahoma"/>
              </a:rPr>
              <a:t> </a:t>
            </a:r>
            <a:r>
              <a:rPr sz="1867" spc="-13" dirty="0">
                <a:solidFill>
                  <a:srgbClr val="313131"/>
                </a:solidFill>
                <a:latin typeface="Tahoma"/>
                <a:cs typeface="Tahoma"/>
              </a:rPr>
              <a:t>Time:</a:t>
            </a:r>
            <a:r>
              <a:rPr sz="1867" spc="-140" dirty="0">
                <a:solidFill>
                  <a:srgbClr val="313131"/>
                </a:solidFill>
                <a:latin typeface="Tahoma"/>
                <a:cs typeface="Tahoma"/>
              </a:rPr>
              <a:t> </a:t>
            </a:r>
            <a:r>
              <a:rPr sz="1867" spc="27" dirty="0">
                <a:solidFill>
                  <a:srgbClr val="313131"/>
                </a:solidFill>
                <a:latin typeface="Tahoma"/>
                <a:cs typeface="Tahoma"/>
              </a:rPr>
              <a:t>Less</a:t>
            </a:r>
            <a:r>
              <a:rPr sz="1867" spc="-152" dirty="0">
                <a:solidFill>
                  <a:srgbClr val="313131"/>
                </a:solidFill>
                <a:latin typeface="Tahoma"/>
                <a:cs typeface="Tahoma"/>
              </a:rPr>
              <a:t> </a:t>
            </a:r>
            <a:r>
              <a:rPr sz="1867" dirty="0">
                <a:solidFill>
                  <a:srgbClr val="313131"/>
                </a:solidFill>
                <a:latin typeface="Tahoma"/>
                <a:cs typeface="Tahoma"/>
              </a:rPr>
              <a:t>data</a:t>
            </a:r>
            <a:r>
              <a:rPr sz="1867" spc="-140" dirty="0">
                <a:solidFill>
                  <a:srgbClr val="313131"/>
                </a:solidFill>
                <a:latin typeface="Tahoma"/>
                <a:cs typeface="Tahoma"/>
              </a:rPr>
              <a:t> </a:t>
            </a:r>
            <a:r>
              <a:rPr sz="1867" spc="-7" dirty="0">
                <a:solidFill>
                  <a:srgbClr val="313131"/>
                </a:solidFill>
                <a:latin typeface="Tahoma"/>
                <a:cs typeface="Tahoma"/>
              </a:rPr>
              <a:t>means</a:t>
            </a:r>
            <a:r>
              <a:rPr sz="1867" spc="-152" dirty="0">
                <a:solidFill>
                  <a:srgbClr val="313131"/>
                </a:solidFill>
                <a:latin typeface="Tahoma"/>
                <a:cs typeface="Tahoma"/>
              </a:rPr>
              <a:t> </a:t>
            </a:r>
            <a:r>
              <a:rPr sz="1867" spc="33" dirty="0">
                <a:solidFill>
                  <a:srgbClr val="313131"/>
                </a:solidFill>
                <a:latin typeface="Tahoma"/>
                <a:cs typeface="Tahoma"/>
              </a:rPr>
              <a:t>that</a:t>
            </a:r>
            <a:r>
              <a:rPr sz="1867" spc="-147" dirty="0">
                <a:solidFill>
                  <a:srgbClr val="313131"/>
                </a:solidFill>
                <a:latin typeface="Tahoma"/>
                <a:cs typeface="Tahoma"/>
              </a:rPr>
              <a:t> </a:t>
            </a:r>
            <a:r>
              <a:rPr sz="1867" spc="7" dirty="0">
                <a:solidFill>
                  <a:srgbClr val="313131"/>
                </a:solidFill>
                <a:latin typeface="Tahoma"/>
                <a:cs typeface="Tahoma"/>
              </a:rPr>
              <a:t>algorithms  train</a:t>
            </a:r>
            <a:r>
              <a:rPr sz="1867" spc="-267" dirty="0">
                <a:solidFill>
                  <a:srgbClr val="313131"/>
                </a:solidFill>
                <a:latin typeface="Tahoma"/>
                <a:cs typeface="Tahoma"/>
              </a:rPr>
              <a:t> </a:t>
            </a:r>
            <a:r>
              <a:rPr sz="1867" spc="40" dirty="0">
                <a:solidFill>
                  <a:srgbClr val="313131"/>
                </a:solidFill>
                <a:latin typeface="Tahoma"/>
                <a:cs typeface="Tahoma"/>
              </a:rPr>
              <a:t>faster</a:t>
            </a:r>
            <a:endParaRPr sz="1867" dirty="0">
              <a:latin typeface="Tahoma"/>
              <a:cs typeface="Tahoma"/>
            </a:endParaRPr>
          </a:p>
        </p:txBody>
      </p:sp>
      <p:sp>
        <p:nvSpPr>
          <p:cNvPr id="7" name="object 7"/>
          <p:cNvSpPr txBox="1">
            <a:spLocks noGrp="1"/>
          </p:cNvSpPr>
          <p:nvPr>
            <p:ph type="title"/>
          </p:nvPr>
        </p:nvSpPr>
        <p:spPr>
          <a:xfrm>
            <a:off x="461435" y="268213"/>
            <a:ext cx="7290749" cy="553998"/>
          </a:xfrm>
          <a:prstGeom prst="rect">
            <a:avLst/>
          </a:prstGeom>
        </p:spPr>
        <p:txBody>
          <a:bodyPr vert="horz" wrap="square" lIns="0" tIns="0" rIns="0" bIns="0" rtlCol="0" anchor="ctr">
            <a:spAutoFit/>
          </a:bodyPr>
          <a:lstStyle/>
          <a:p>
            <a:pPr marL="16933" algn="ctr">
              <a:lnSpc>
                <a:spcPct val="100000"/>
              </a:lnSpc>
            </a:pPr>
            <a:r>
              <a:rPr sz="3600" spc="13" dirty="0">
                <a:latin typeface="Arial" panose="020B0604020202020204" pitchFamily="34" charset="0"/>
                <a:cs typeface="Arial" panose="020B0604020202020204" pitchFamily="34" charset="0"/>
              </a:rPr>
              <a:t>Feature</a:t>
            </a:r>
            <a:r>
              <a:rPr sz="3600" spc="-267" dirty="0">
                <a:latin typeface="Arial" panose="020B0604020202020204" pitchFamily="34" charset="0"/>
                <a:cs typeface="Arial" panose="020B0604020202020204" pitchFamily="34" charset="0"/>
              </a:rPr>
              <a:t> </a:t>
            </a:r>
            <a:r>
              <a:rPr sz="3600" spc="27" dirty="0">
                <a:latin typeface="Arial" panose="020B0604020202020204" pitchFamily="34" charset="0"/>
                <a:cs typeface="Arial" panose="020B0604020202020204" pitchFamily="34" charset="0"/>
              </a:rPr>
              <a:t>Selection</a:t>
            </a:r>
          </a:p>
        </p:txBody>
      </p:sp>
      <p:sp>
        <p:nvSpPr>
          <p:cNvPr id="8" name="object 8"/>
          <p:cNvSpPr txBox="1"/>
          <p:nvPr/>
        </p:nvSpPr>
        <p:spPr>
          <a:xfrm>
            <a:off x="7365978" y="4459779"/>
            <a:ext cx="4398433" cy="123111"/>
          </a:xfrm>
          <a:prstGeom prst="rect">
            <a:avLst/>
          </a:prstGeom>
        </p:spPr>
        <p:txBody>
          <a:bodyPr vert="horz" wrap="square" lIns="0" tIns="0" rIns="0" bIns="0" rtlCol="0">
            <a:spAutoFit/>
          </a:bodyPr>
          <a:lstStyle/>
          <a:p>
            <a:pPr marL="16933"/>
            <a:r>
              <a:rPr sz="800" dirty="0">
                <a:solidFill>
                  <a:srgbClr val="959595"/>
                </a:solidFill>
                <a:latin typeface="Tahoma"/>
                <a:cs typeface="Tahoma"/>
              </a:rPr>
              <a:t>https://quantdare.com/what-is-the-difference-between-feature-extraction-and-feature-selection/</a:t>
            </a:r>
            <a:endParaRPr sz="800">
              <a:latin typeface="Tahoma"/>
              <a:cs typeface="Tahoma"/>
            </a:endParaRPr>
          </a:p>
        </p:txBody>
      </p:sp>
      <p:sp>
        <p:nvSpPr>
          <p:cNvPr id="9" name="object 9"/>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10" name="object 10"/>
          <p:cNvSpPr/>
          <p:nvPr/>
        </p:nvSpPr>
        <p:spPr>
          <a:xfrm>
            <a:off x="7260337" y="1735329"/>
            <a:ext cx="4484623" cy="2558287"/>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894079" y="4954015"/>
            <a:ext cx="5874511" cy="1582927"/>
          </a:xfrm>
          <a:prstGeom prst="rect">
            <a:avLst/>
          </a:prstGeom>
          <a:blipFill>
            <a:blip r:embed="rId3" cstate="print"/>
            <a:stretch>
              <a:fillRect/>
            </a:stretch>
          </a:blipFill>
        </p:spPr>
        <p:txBody>
          <a:bodyPr wrap="square" lIns="0" tIns="0" rIns="0" bIns="0" rtlCol="0"/>
          <a:lstStyle/>
          <a:p>
            <a:endParaRPr sz="2400"/>
          </a:p>
        </p:txBody>
      </p:sp>
      <p:sp>
        <p:nvSpPr>
          <p:cNvPr id="12" name="object 12"/>
          <p:cNvSpPr txBox="1"/>
          <p:nvPr/>
        </p:nvSpPr>
        <p:spPr>
          <a:xfrm>
            <a:off x="7042839" y="4904999"/>
            <a:ext cx="246221" cy="1776307"/>
          </a:xfrm>
          <a:prstGeom prst="rect">
            <a:avLst/>
          </a:prstGeom>
        </p:spPr>
        <p:txBody>
          <a:bodyPr vert="vert270" wrap="square" lIns="0" tIns="14393" rIns="0" bIns="0" rtlCol="0">
            <a:spAutoFit/>
          </a:bodyPr>
          <a:lstStyle/>
          <a:p>
            <a:pPr marL="16933" marR="6773">
              <a:spcBef>
                <a:spcPts val="113"/>
              </a:spcBef>
            </a:pPr>
            <a:r>
              <a:rPr sz="800" dirty="0">
                <a:solidFill>
                  <a:srgbClr val="959595"/>
                </a:solidFill>
                <a:latin typeface="Tahoma"/>
                <a:cs typeface="Tahoma"/>
              </a:rPr>
              <a:t>h</a:t>
            </a:r>
            <a:r>
              <a:rPr sz="800" spc="-7" dirty="0">
                <a:solidFill>
                  <a:srgbClr val="959595"/>
                </a:solidFill>
                <a:latin typeface="Tahoma"/>
                <a:cs typeface="Tahoma"/>
              </a:rPr>
              <a:t>ttps</a:t>
            </a:r>
            <a:r>
              <a:rPr sz="800" dirty="0">
                <a:solidFill>
                  <a:srgbClr val="959595"/>
                </a:solidFill>
                <a:latin typeface="Tahoma"/>
                <a:cs typeface="Tahoma"/>
              </a:rPr>
              <a:t>://</a:t>
            </a:r>
            <a:r>
              <a:rPr sz="800" spc="-7" dirty="0">
                <a:solidFill>
                  <a:srgbClr val="959595"/>
                </a:solidFill>
                <a:latin typeface="Tahoma"/>
                <a:cs typeface="Tahoma"/>
              </a:rPr>
              <a:t>tow</a:t>
            </a:r>
            <a:r>
              <a:rPr sz="800" dirty="0">
                <a:solidFill>
                  <a:srgbClr val="959595"/>
                </a:solidFill>
                <a:latin typeface="Tahoma"/>
                <a:cs typeface="Tahoma"/>
              </a:rPr>
              <a:t>a</a:t>
            </a:r>
            <a:r>
              <a:rPr sz="800" spc="-7" dirty="0">
                <a:solidFill>
                  <a:srgbClr val="959595"/>
                </a:solidFill>
                <a:latin typeface="Tahoma"/>
                <a:cs typeface="Tahoma"/>
              </a:rPr>
              <a:t>rdsd</a:t>
            </a:r>
            <a:r>
              <a:rPr sz="800" dirty="0">
                <a:solidFill>
                  <a:srgbClr val="959595"/>
                </a:solidFill>
                <a:latin typeface="Tahoma"/>
                <a:cs typeface="Tahoma"/>
              </a:rPr>
              <a:t>a</a:t>
            </a:r>
            <a:r>
              <a:rPr sz="800" spc="-7" dirty="0">
                <a:solidFill>
                  <a:srgbClr val="959595"/>
                </a:solidFill>
                <a:latin typeface="Tahoma"/>
                <a:cs typeface="Tahoma"/>
              </a:rPr>
              <a:t>t</a:t>
            </a:r>
            <a:r>
              <a:rPr sz="800" dirty="0">
                <a:solidFill>
                  <a:srgbClr val="959595"/>
                </a:solidFill>
                <a:latin typeface="Tahoma"/>
                <a:cs typeface="Tahoma"/>
              </a:rPr>
              <a:t>a</a:t>
            </a:r>
            <a:r>
              <a:rPr sz="800" spc="-7" dirty="0">
                <a:solidFill>
                  <a:srgbClr val="959595"/>
                </a:solidFill>
                <a:latin typeface="Tahoma"/>
                <a:cs typeface="Tahoma"/>
              </a:rPr>
              <a:t>s</a:t>
            </a:r>
            <a:r>
              <a:rPr sz="800" dirty="0">
                <a:solidFill>
                  <a:srgbClr val="959595"/>
                </a:solidFill>
                <a:latin typeface="Tahoma"/>
                <a:cs typeface="Tahoma"/>
              </a:rPr>
              <a:t>c</a:t>
            </a:r>
            <a:r>
              <a:rPr sz="800" spc="-7" dirty="0">
                <a:solidFill>
                  <a:srgbClr val="959595"/>
                </a:solidFill>
                <a:latin typeface="Tahoma"/>
                <a:cs typeface="Tahoma"/>
              </a:rPr>
              <a:t>ie</a:t>
            </a:r>
            <a:r>
              <a:rPr sz="800" dirty="0">
                <a:solidFill>
                  <a:srgbClr val="959595"/>
                </a:solidFill>
                <a:latin typeface="Tahoma"/>
                <a:cs typeface="Tahoma"/>
              </a:rPr>
              <a:t>nc</a:t>
            </a:r>
            <a:r>
              <a:rPr sz="800" spc="-7" dirty="0">
                <a:solidFill>
                  <a:srgbClr val="959595"/>
                </a:solidFill>
                <a:latin typeface="Tahoma"/>
                <a:cs typeface="Tahoma"/>
              </a:rPr>
              <a:t>e</a:t>
            </a:r>
            <a:r>
              <a:rPr sz="800" dirty="0">
                <a:solidFill>
                  <a:srgbClr val="959595"/>
                </a:solidFill>
                <a:latin typeface="Tahoma"/>
                <a:cs typeface="Tahoma"/>
              </a:rPr>
              <a:t>.c</a:t>
            </a:r>
            <a:r>
              <a:rPr sz="800" spc="-7" dirty="0">
                <a:solidFill>
                  <a:srgbClr val="959595"/>
                </a:solidFill>
                <a:latin typeface="Tahoma"/>
                <a:cs typeface="Tahoma"/>
              </a:rPr>
              <a:t>o</a:t>
            </a:r>
            <a:r>
              <a:rPr sz="800" dirty="0">
                <a:solidFill>
                  <a:srgbClr val="959595"/>
                </a:solidFill>
                <a:latin typeface="Tahoma"/>
                <a:cs typeface="Tahoma"/>
              </a:rPr>
              <a:t>m/</a:t>
            </a:r>
            <a:r>
              <a:rPr sz="800" spc="-7" dirty="0">
                <a:solidFill>
                  <a:srgbClr val="959595"/>
                </a:solidFill>
                <a:latin typeface="Tahoma"/>
                <a:cs typeface="Tahoma"/>
              </a:rPr>
              <a:t>fe</a:t>
            </a:r>
            <a:r>
              <a:rPr sz="800" dirty="0">
                <a:solidFill>
                  <a:srgbClr val="959595"/>
                </a:solidFill>
                <a:latin typeface="Tahoma"/>
                <a:cs typeface="Tahoma"/>
              </a:rPr>
              <a:t>a</a:t>
            </a:r>
            <a:r>
              <a:rPr sz="800" spc="-7" dirty="0">
                <a:solidFill>
                  <a:srgbClr val="959595"/>
                </a:solidFill>
                <a:latin typeface="Tahoma"/>
                <a:cs typeface="Tahoma"/>
              </a:rPr>
              <a:t>t</a:t>
            </a:r>
            <a:r>
              <a:rPr sz="800" dirty="0">
                <a:solidFill>
                  <a:srgbClr val="959595"/>
                </a:solidFill>
                <a:latin typeface="Tahoma"/>
                <a:cs typeface="Tahoma"/>
              </a:rPr>
              <a:t>ur </a:t>
            </a:r>
            <a:r>
              <a:rPr sz="800" spc="-7" dirty="0">
                <a:solidFill>
                  <a:srgbClr val="959595"/>
                </a:solidFill>
                <a:latin typeface="Tahoma"/>
                <a:cs typeface="Tahoma"/>
              </a:rPr>
              <a:t>e</a:t>
            </a:r>
            <a:r>
              <a:rPr sz="800" dirty="0">
                <a:solidFill>
                  <a:srgbClr val="959595"/>
                </a:solidFill>
                <a:latin typeface="Tahoma"/>
                <a:cs typeface="Tahoma"/>
              </a:rPr>
              <a:t>-</a:t>
            </a:r>
            <a:r>
              <a:rPr sz="800" spc="-7" dirty="0">
                <a:solidFill>
                  <a:srgbClr val="959595"/>
                </a:solidFill>
                <a:latin typeface="Tahoma"/>
                <a:cs typeface="Tahoma"/>
              </a:rPr>
              <a:t>sele</a:t>
            </a:r>
            <a:r>
              <a:rPr sz="800" dirty="0">
                <a:solidFill>
                  <a:srgbClr val="959595"/>
                </a:solidFill>
                <a:latin typeface="Tahoma"/>
                <a:cs typeface="Tahoma"/>
              </a:rPr>
              <a:t>c</a:t>
            </a:r>
            <a:r>
              <a:rPr sz="800" spc="-7" dirty="0">
                <a:solidFill>
                  <a:srgbClr val="959595"/>
                </a:solidFill>
                <a:latin typeface="Tahoma"/>
                <a:cs typeface="Tahoma"/>
              </a:rPr>
              <a:t>tio</a:t>
            </a:r>
            <a:r>
              <a:rPr sz="800" dirty="0">
                <a:solidFill>
                  <a:srgbClr val="959595"/>
                </a:solidFill>
                <a:latin typeface="Tahoma"/>
                <a:cs typeface="Tahoma"/>
              </a:rPr>
              <a:t>n-</a:t>
            </a:r>
            <a:r>
              <a:rPr sz="800" spc="-7" dirty="0">
                <a:solidFill>
                  <a:srgbClr val="959595"/>
                </a:solidFill>
                <a:latin typeface="Tahoma"/>
                <a:cs typeface="Tahoma"/>
              </a:rPr>
              <a:t>te</a:t>
            </a:r>
            <a:r>
              <a:rPr sz="800" dirty="0">
                <a:solidFill>
                  <a:srgbClr val="959595"/>
                </a:solidFill>
                <a:latin typeface="Tahoma"/>
                <a:cs typeface="Tahoma"/>
              </a:rPr>
              <a:t>chn</a:t>
            </a:r>
            <a:r>
              <a:rPr sz="800" spc="-7" dirty="0">
                <a:solidFill>
                  <a:srgbClr val="959595"/>
                </a:solidFill>
                <a:latin typeface="Tahoma"/>
                <a:cs typeface="Tahoma"/>
              </a:rPr>
              <a:t>iq</a:t>
            </a:r>
            <a:r>
              <a:rPr sz="800" dirty="0">
                <a:solidFill>
                  <a:srgbClr val="959595"/>
                </a:solidFill>
                <a:latin typeface="Tahoma"/>
                <a:cs typeface="Tahoma"/>
              </a:rPr>
              <a:t>u</a:t>
            </a:r>
            <a:r>
              <a:rPr sz="800" spc="-7" dirty="0">
                <a:solidFill>
                  <a:srgbClr val="959595"/>
                </a:solidFill>
                <a:latin typeface="Tahoma"/>
                <a:cs typeface="Tahoma"/>
              </a:rPr>
              <a:t>es</a:t>
            </a:r>
            <a:r>
              <a:rPr sz="800" dirty="0">
                <a:solidFill>
                  <a:srgbClr val="959595"/>
                </a:solidFill>
                <a:latin typeface="Tahoma"/>
                <a:cs typeface="Tahoma"/>
              </a:rPr>
              <a:t>-</a:t>
            </a:r>
            <a:r>
              <a:rPr sz="800" spc="-7" dirty="0">
                <a:solidFill>
                  <a:srgbClr val="959595"/>
                </a:solidFill>
                <a:latin typeface="Tahoma"/>
                <a:cs typeface="Tahoma"/>
              </a:rPr>
              <a:t>1bf</a:t>
            </a:r>
            <a:r>
              <a:rPr sz="800" dirty="0">
                <a:solidFill>
                  <a:srgbClr val="959595"/>
                </a:solidFill>
                <a:latin typeface="Tahoma"/>
                <a:cs typeface="Tahoma"/>
              </a:rPr>
              <a:t>a</a:t>
            </a:r>
            <a:r>
              <a:rPr sz="800" spc="-7" dirty="0">
                <a:solidFill>
                  <a:srgbClr val="959595"/>
                </a:solidFill>
                <a:latin typeface="Tahoma"/>
                <a:cs typeface="Tahoma"/>
              </a:rPr>
              <a:t>b5fe0784</a:t>
            </a:r>
            <a:endParaRPr sz="800">
              <a:latin typeface="Tahoma"/>
              <a:cs typeface="Tahoma"/>
            </a:endParaRPr>
          </a:p>
        </p:txBody>
      </p:sp>
      <p:sp>
        <p:nvSpPr>
          <p:cNvPr id="2" name="Slide Number Placeholder 1">
            <a:extLst>
              <a:ext uri="{FF2B5EF4-FFF2-40B4-BE49-F238E27FC236}">
                <a16:creationId xmlns:a16="http://schemas.microsoft.com/office/drawing/2014/main" id="{D3A4CB4B-E313-A81C-BF00-ACC9E00DA420}"/>
              </a:ext>
            </a:extLst>
          </p:cNvPr>
          <p:cNvSpPr>
            <a:spLocks noGrp="1"/>
          </p:cNvSpPr>
          <p:nvPr>
            <p:ph type="sldNum" sz="quarter" idx="12"/>
          </p:nvPr>
        </p:nvSpPr>
        <p:spPr/>
        <p:txBody>
          <a:bodyPr/>
          <a:lstStyle/>
          <a:p>
            <a:pPr>
              <a:defRPr/>
            </a:pPr>
            <a:fld id="{85D4D257-4F1A-5B4F-8BE3-C5A8F8A780E1}" type="slidenum">
              <a:rPr lang="en-US" smtClean="0"/>
              <a:pPr>
                <a:defRPr/>
              </a:pPr>
              <a:t>38</a:t>
            </a:fld>
            <a:endParaRPr lang="en-US" dirty="0"/>
          </a:p>
        </p:txBody>
      </p:sp>
    </p:spTree>
    <p:extLst>
      <p:ext uri="{BB962C8B-B14F-4D97-AF65-F5344CB8AC3E}">
        <p14:creationId xmlns:p14="http://schemas.microsoft.com/office/powerpoint/2010/main" val="1719677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p:nvPr/>
        </p:nvSpPr>
        <p:spPr>
          <a:xfrm>
            <a:off x="701213" y="1616281"/>
            <a:ext cx="7229687" cy="3348481"/>
          </a:xfrm>
          <a:prstGeom prst="rect">
            <a:avLst/>
          </a:prstGeom>
        </p:spPr>
        <p:txBody>
          <a:bodyPr vert="horz" wrap="square" lIns="0" tIns="0" rIns="0" bIns="0" rtlCol="0">
            <a:spAutoFit/>
          </a:bodyPr>
          <a:lstStyle/>
          <a:p>
            <a:pPr marL="16933" marR="197268">
              <a:lnSpc>
                <a:spcPct val="118900"/>
              </a:lnSpc>
            </a:pPr>
            <a:r>
              <a:rPr sz="1867" spc="13" dirty="0">
                <a:solidFill>
                  <a:srgbClr val="313131"/>
                </a:solidFill>
                <a:latin typeface="Tahoma"/>
                <a:cs typeface="Tahoma"/>
              </a:rPr>
              <a:t>Aims</a:t>
            </a:r>
            <a:r>
              <a:rPr sz="1867" spc="-133" dirty="0">
                <a:solidFill>
                  <a:srgbClr val="313131"/>
                </a:solidFill>
                <a:latin typeface="Tahoma"/>
                <a:cs typeface="Tahoma"/>
              </a:rPr>
              <a:t> </a:t>
            </a:r>
            <a:r>
              <a:rPr sz="1867" spc="33" dirty="0">
                <a:solidFill>
                  <a:srgbClr val="313131"/>
                </a:solidFill>
                <a:latin typeface="Tahoma"/>
                <a:cs typeface="Tahoma"/>
              </a:rPr>
              <a:t>to</a:t>
            </a:r>
            <a:r>
              <a:rPr sz="1867" spc="-120" dirty="0">
                <a:solidFill>
                  <a:srgbClr val="313131"/>
                </a:solidFill>
                <a:latin typeface="Tahoma"/>
                <a:cs typeface="Tahoma"/>
              </a:rPr>
              <a:t> </a:t>
            </a:r>
            <a:r>
              <a:rPr sz="1867" spc="-13" dirty="0">
                <a:solidFill>
                  <a:srgbClr val="313131"/>
                </a:solidFill>
                <a:latin typeface="Tahoma"/>
                <a:cs typeface="Tahoma"/>
              </a:rPr>
              <a:t>reduce</a:t>
            </a:r>
            <a:r>
              <a:rPr sz="1867" spc="-133" dirty="0">
                <a:solidFill>
                  <a:srgbClr val="313131"/>
                </a:solidFill>
                <a:latin typeface="Tahoma"/>
                <a:cs typeface="Tahoma"/>
              </a:rPr>
              <a:t> </a:t>
            </a:r>
            <a:r>
              <a:rPr sz="1867" spc="40" dirty="0">
                <a:solidFill>
                  <a:srgbClr val="313131"/>
                </a:solidFill>
                <a:latin typeface="Tahoma"/>
                <a:cs typeface="Tahoma"/>
              </a:rPr>
              <a:t>the</a:t>
            </a:r>
            <a:r>
              <a:rPr sz="1867" spc="-133" dirty="0">
                <a:solidFill>
                  <a:srgbClr val="313131"/>
                </a:solidFill>
                <a:latin typeface="Tahoma"/>
                <a:cs typeface="Tahoma"/>
              </a:rPr>
              <a:t> </a:t>
            </a:r>
            <a:r>
              <a:rPr sz="1867" spc="-20" dirty="0">
                <a:solidFill>
                  <a:srgbClr val="313131"/>
                </a:solidFill>
                <a:latin typeface="Tahoma"/>
                <a:cs typeface="Tahoma"/>
              </a:rPr>
              <a:t>number</a:t>
            </a:r>
            <a:r>
              <a:rPr sz="1867" spc="-140" dirty="0">
                <a:solidFill>
                  <a:srgbClr val="313131"/>
                </a:solidFill>
                <a:latin typeface="Tahoma"/>
                <a:cs typeface="Tahoma"/>
              </a:rPr>
              <a:t> </a:t>
            </a:r>
            <a:r>
              <a:rPr sz="1867" spc="40" dirty="0">
                <a:solidFill>
                  <a:srgbClr val="313131"/>
                </a:solidFill>
                <a:latin typeface="Tahoma"/>
                <a:cs typeface="Tahoma"/>
              </a:rPr>
              <a:t>of</a:t>
            </a:r>
            <a:r>
              <a:rPr sz="1867" spc="-133" dirty="0">
                <a:solidFill>
                  <a:srgbClr val="313131"/>
                </a:solidFill>
                <a:latin typeface="Tahoma"/>
                <a:cs typeface="Tahoma"/>
              </a:rPr>
              <a:t> </a:t>
            </a:r>
            <a:r>
              <a:rPr sz="1867" spc="13" dirty="0">
                <a:solidFill>
                  <a:srgbClr val="313131"/>
                </a:solidFill>
                <a:latin typeface="Tahoma"/>
                <a:cs typeface="Tahoma"/>
              </a:rPr>
              <a:t>features</a:t>
            </a:r>
            <a:r>
              <a:rPr sz="1867" spc="-160" dirty="0">
                <a:solidFill>
                  <a:srgbClr val="313131"/>
                </a:solidFill>
                <a:latin typeface="Tahoma"/>
                <a:cs typeface="Tahoma"/>
              </a:rPr>
              <a:t> </a:t>
            </a:r>
            <a:r>
              <a:rPr sz="1867" spc="13" dirty="0">
                <a:solidFill>
                  <a:srgbClr val="313131"/>
                </a:solidFill>
                <a:latin typeface="Tahoma"/>
                <a:cs typeface="Tahoma"/>
              </a:rPr>
              <a:t>in</a:t>
            </a:r>
            <a:r>
              <a:rPr sz="1867" spc="-127" dirty="0">
                <a:solidFill>
                  <a:srgbClr val="313131"/>
                </a:solidFill>
                <a:latin typeface="Tahoma"/>
                <a:cs typeface="Tahoma"/>
              </a:rPr>
              <a:t> </a:t>
            </a:r>
            <a:r>
              <a:rPr sz="1867" spc="-13" dirty="0">
                <a:solidFill>
                  <a:srgbClr val="313131"/>
                </a:solidFill>
                <a:latin typeface="Tahoma"/>
                <a:cs typeface="Tahoma"/>
              </a:rPr>
              <a:t>a</a:t>
            </a:r>
            <a:r>
              <a:rPr sz="1867" spc="-120" dirty="0">
                <a:solidFill>
                  <a:srgbClr val="313131"/>
                </a:solidFill>
                <a:latin typeface="Tahoma"/>
                <a:cs typeface="Tahoma"/>
              </a:rPr>
              <a:t> </a:t>
            </a:r>
            <a:r>
              <a:rPr sz="1867" spc="13" dirty="0">
                <a:solidFill>
                  <a:srgbClr val="313131"/>
                </a:solidFill>
                <a:latin typeface="Tahoma"/>
                <a:cs typeface="Tahoma"/>
              </a:rPr>
              <a:t>dataset</a:t>
            </a:r>
            <a:r>
              <a:rPr sz="1867" spc="-173" dirty="0">
                <a:solidFill>
                  <a:srgbClr val="313131"/>
                </a:solidFill>
                <a:latin typeface="Tahoma"/>
                <a:cs typeface="Tahoma"/>
              </a:rPr>
              <a:t> </a:t>
            </a:r>
            <a:r>
              <a:rPr sz="1867" spc="20" dirty="0">
                <a:solidFill>
                  <a:srgbClr val="313131"/>
                </a:solidFill>
                <a:latin typeface="Tahoma"/>
                <a:cs typeface="Tahoma"/>
              </a:rPr>
              <a:t>by</a:t>
            </a:r>
            <a:r>
              <a:rPr sz="1867" spc="-100" dirty="0">
                <a:solidFill>
                  <a:srgbClr val="313131"/>
                </a:solidFill>
                <a:latin typeface="Tahoma"/>
                <a:cs typeface="Tahoma"/>
              </a:rPr>
              <a:t> </a:t>
            </a:r>
            <a:r>
              <a:rPr sz="1867" dirty="0">
                <a:solidFill>
                  <a:srgbClr val="313131"/>
                </a:solidFill>
                <a:latin typeface="Tahoma"/>
                <a:cs typeface="Tahoma"/>
              </a:rPr>
              <a:t>creating</a:t>
            </a:r>
            <a:r>
              <a:rPr sz="1867" spc="-147" dirty="0">
                <a:solidFill>
                  <a:srgbClr val="313131"/>
                </a:solidFill>
                <a:latin typeface="Tahoma"/>
                <a:cs typeface="Tahoma"/>
              </a:rPr>
              <a:t> </a:t>
            </a:r>
            <a:r>
              <a:rPr sz="1867" spc="33" dirty="0">
                <a:solidFill>
                  <a:srgbClr val="313131"/>
                </a:solidFill>
                <a:latin typeface="Tahoma"/>
                <a:cs typeface="Tahoma"/>
              </a:rPr>
              <a:t>new  </a:t>
            </a:r>
            <a:r>
              <a:rPr sz="1867" spc="13" dirty="0">
                <a:solidFill>
                  <a:srgbClr val="313131"/>
                </a:solidFill>
                <a:latin typeface="Tahoma"/>
                <a:cs typeface="Tahoma"/>
              </a:rPr>
              <a:t>features </a:t>
            </a:r>
            <a:r>
              <a:rPr sz="1867" spc="-13" dirty="0">
                <a:solidFill>
                  <a:srgbClr val="313131"/>
                </a:solidFill>
                <a:latin typeface="Tahoma"/>
                <a:cs typeface="Tahoma"/>
              </a:rPr>
              <a:t>from </a:t>
            </a:r>
            <a:r>
              <a:rPr sz="1867" spc="40" dirty="0">
                <a:solidFill>
                  <a:srgbClr val="313131"/>
                </a:solidFill>
                <a:latin typeface="Tahoma"/>
                <a:cs typeface="Tahoma"/>
              </a:rPr>
              <a:t>the </a:t>
            </a:r>
            <a:r>
              <a:rPr sz="1867" spc="33" dirty="0">
                <a:solidFill>
                  <a:srgbClr val="313131"/>
                </a:solidFill>
                <a:latin typeface="Tahoma"/>
                <a:cs typeface="Tahoma"/>
              </a:rPr>
              <a:t>existing </a:t>
            </a:r>
            <a:r>
              <a:rPr sz="1867" spc="13" dirty="0">
                <a:solidFill>
                  <a:srgbClr val="313131"/>
                </a:solidFill>
                <a:latin typeface="Tahoma"/>
                <a:cs typeface="Tahoma"/>
              </a:rPr>
              <a:t>ones </a:t>
            </a:r>
            <a:r>
              <a:rPr sz="1867" spc="-47" dirty="0">
                <a:solidFill>
                  <a:srgbClr val="313131"/>
                </a:solidFill>
                <a:latin typeface="Tahoma"/>
                <a:cs typeface="Tahoma"/>
              </a:rPr>
              <a:t>(and </a:t>
            </a:r>
            <a:r>
              <a:rPr sz="1867" spc="27" dirty="0">
                <a:solidFill>
                  <a:srgbClr val="313131"/>
                </a:solidFill>
                <a:latin typeface="Tahoma"/>
                <a:cs typeface="Tahoma"/>
              </a:rPr>
              <a:t>then </a:t>
            </a:r>
            <a:r>
              <a:rPr sz="1867" spc="-7" dirty="0">
                <a:solidFill>
                  <a:srgbClr val="313131"/>
                </a:solidFill>
                <a:latin typeface="Tahoma"/>
                <a:cs typeface="Tahoma"/>
              </a:rPr>
              <a:t>discarding </a:t>
            </a:r>
            <a:r>
              <a:rPr sz="1867" spc="40" dirty="0">
                <a:solidFill>
                  <a:srgbClr val="313131"/>
                </a:solidFill>
                <a:latin typeface="Tahoma"/>
                <a:cs typeface="Tahoma"/>
              </a:rPr>
              <a:t>the </a:t>
            </a:r>
            <a:r>
              <a:rPr sz="1867" spc="7" dirty="0">
                <a:solidFill>
                  <a:srgbClr val="313131"/>
                </a:solidFill>
                <a:latin typeface="Tahoma"/>
                <a:cs typeface="Tahoma"/>
              </a:rPr>
              <a:t>original  </a:t>
            </a:r>
            <a:r>
              <a:rPr sz="1867" spc="-7" dirty="0">
                <a:solidFill>
                  <a:srgbClr val="313131"/>
                </a:solidFill>
                <a:latin typeface="Tahoma"/>
                <a:cs typeface="Tahoma"/>
              </a:rPr>
              <a:t>features)</a:t>
            </a:r>
            <a:endParaRPr sz="1867" dirty="0">
              <a:latin typeface="Tahoma"/>
              <a:cs typeface="Tahoma"/>
            </a:endParaRPr>
          </a:p>
          <a:p>
            <a:pPr marL="16933" marR="116837">
              <a:lnSpc>
                <a:spcPct val="119300"/>
              </a:lnSpc>
              <a:spcBef>
                <a:spcPts val="800"/>
              </a:spcBef>
            </a:pPr>
            <a:r>
              <a:rPr sz="1867" spc="47" dirty="0">
                <a:solidFill>
                  <a:srgbClr val="313131"/>
                </a:solidFill>
                <a:latin typeface="Tahoma"/>
                <a:cs typeface="Tahoma"/>
              </a:rPr>
              <a:t>New</a:t>
            </a:r>
            <a:r>
              <a:rPr sz="1867" spc="-140" dirty="0">
                <a:solidFill>
                  <a:srgbClr val="313131"/>
                </a:solidFill>
                <a:latin typeface="Tahoma"/>
                <a:cs typeface="Tahoma"/>
              </a:rPr>
              <a:t> </a:t>
            </a:r>
            <a:r>
              <a:rPr sz="1867" spc="-13" dirty="0">
                <a:solidFill>
                  <a:srgbClr val="313131"/>
                </a:solidFill>
                <a:latin typeface="Tahoma"/>
                <a:cs typeface="Tahoma"/>
              </a:rPr>
              <a:t>reduced</a:t>
            </a:r>
            <a:r>
              <a:rPr sz="1867" spc="-127" dirty="0">
                <a:solidFill>
                  <a:srgbClr val="313131"/>
                </a:solidFill>
                <a:latin typeface="Tahoma"/>
                <a:cs typeface="Tahoma"/>
              </a:rPr>
              <a:t> </a:t>
            </a:r>
            <a:r>
              <a:rPr sz="1867" spc="40" dirty="0">
                <a:solidFill>
                  <a:srgbClr val="313131"/>
                </a:solidFill>
                <a:latin typeface="Tahoma"/>
                <a:cs typeface="Tahoma"/>
              </a:rPr>
              <a:t>set</a:t>
            </a:r>
            <a:r>
              <a:rPr sz="1867" spc="-152" dirty="0">
                <a:solidFill>
                  <a:srgbClr val="313131"/>
                </a:solidFill>
                <a:latin typeface="Tahoma"/>
                <a:cs typeface="Tahoma"/>
              </a:rPr>
              <a:t> </a:t>
            </a:r>
            <a:r>
              <a:rPr sz="1867" spc="40" dirty="0">
                <a:solidFill>
                  <a:srgbClr val="313131"/>
                </a:solidFill>
                <a:latin typeface="Tahoma"/>
                <a:cs typeface="Tahoma"/>
              </a:rPr>
              <a:t>of</a:t>
            </a:r>
            <a:r>
              <a:rPr sz="1867" spc="-133" dirty="0">
                <a:solidFill>
                  <a:srgbClr val="313131"/>
                </a:solidFill>
                <a:latin typeface="Tahoma"/>
                <a:cs typeface="Tahoma"/>
              </a:rPr>
              <a:t> </a:t>
            </a:r>
            <a:r>
              <a:rPr sz="1867" spc="13" dirty="0">
                <a:solidFill>
                  <a:srgbClr val="313131"/>
                </a:solidFill>
                <a:latin typeface="Tahoma"/>
                <a:cs typeface="Tahoma"/>
              </a:rPr>
              <a:t>features</a:t>
            </a:r>
            <a:r>
              <a:rPr sz="1867" spc="-160" dirty="0">
                <a:solidFill>
                  <a:srgbClr val="313131"/>
                </a:solidFill>
                <a:latin typeface="Tahoma"/>
                <a:cs typeface="Tahoma"/>
              </a:rPr>
              <a:t> </a:t>
            </a:r>
            <a:r>
              <a:rPr sz="1867" spc="7" dirty="0">
                <a:solidFill>
                  <a:srgbClr val="313131"/>
                </a:solidFill>
                <a:latin typeface="Tahoma"/>
                <a:cs typeface="Tahoma"/>
              </a:rPr>
              <a:t>should</a:t>
            </a:r>
            <a:r>
              <a:rPr sz="1867" spc="-160" dirty="0">
                <a:solidFill>
                  <a:srgbClr val="313131"/>
                </a:solidFill>
                <a:latin typeface="Tahoma"/>
                <a:cs typeface="Tahoma"/>
              </a:rPr>
              <a:t> </a:t>
            </a:r>
            <a:r>
              <a:rPr sz="1867" spc="27" dirty="0">
                <a:solidFill>
                  <a:srgbClr val="313131"/>
                </a:solidFill>
                <a:latin typeface="Tahoma"/>
                <a:cs typeface="Tahoma"/>
              </a:rPr>
              <a:t>then</a:t>
            </a:r>
            <a:r>
              <a:rPr sz="1867" spc="-140" dirty="0">
                <a:solidFill>
                  <a:srgbClr val="313131"/>
                </a:solidFill>
                <a:latin typeface="Tahoma"/>
                <a:cs typeface="Tahoma"/>
              </a:rPr>
              <a:t> </a:t>
            </a:r>
            <a:r>
              <a:rPr sz="1867" dirty="0">
                <a:solidFill>
                  <a:srgbClr val="313131"/>
                </a:solidFill>
                <a:latin typeface="Tahoma"/>
                <a:cs typeface="Tahoma"/>
              </a:rPr>
              <a:t>be</a:t>
            </a:r>
            <a:r>
              <a:rPr sz="1867" spc="-120" dirty="0">
                <a:solidFill>
                  <a:srgbClr val="313131"/>
                </a:solidFill>
                <a:latin typeface="Tahoma"/>
                <a:cs typeface="Tahoma"/>
              </a:rPr>
              <a:t> </a:t>
            </a:r>
            <a:r>
              <a:rPr sz="1867" spc="7" dirty="0">
                <a:solidFill>
                  <a:srgbClr val="313131"/>
                </a:solidFill>
                <a:latin typeface="Tahoma"/>
                <a:cs typeface="Tahoma"/>
              </a:rPr>
              <a:t>able</a:t>
            </a:r>
            <a:r>
              <a:rPr sz="1867" spc="-133" dirty="0">
                <a:solidFill>
                  <a:srgbClr val="313131"/>
                </a:solidFill>
                <a:latin typeface="Tahoma"/>
                <a:cs typeface="Tahoma"/>
              </a:rPr>
              <a:t> </a:t>
            </a:r>
            <a:r>
              <a:rPr sz="1867" spc="33" dirty="0">
                <a:solidFill>
                  <a:srgbClr val="313131"/>
                </a:solidFill>
                <a:latin typeface="Tahoma"/>
                <a:cs typeface="Tahoma"/>
              </a:rPr>
              <a:t>to</a:t>
            </a:r>
            <a:r>
              <a:rPr sz="1867" spc="-133" dirty="0">
                <a:solidFill>
                  <a:srgbClr val="313131"/>
                </a:solidFill>
                <a:latin typeface="Tahoma"/>
                <a:cs typeface="Tahoma"/>
              </a:rPr>
              <a:t> </a:t>
            </a:r>
            <a:r>
              <a:rPr sz="1867" spc="-13" dirty="0">
                <a:solidFill>
                  <a:srgbClr val="313131"/>
                </a:solidFill>
                <a:latin typeface="Tahoma"/>
                <a:cs typeface="Tahoma"/>
              </a:rPr>
              <a:t>summarize</a:t>
            </a:r>
            <a:r>
              <a:rPr sz="1867" spc="-167" dirty="0">
                <a:solidFill>
                  <a:srgbClr val="313131"/>
                </a:solidFill>
                <a:latin typeface="Tahoma"/>
                <a:cs typeface="Tahoma"/>
              </a:rPr>
              <a:t> </a:t>
            </a:r>
            <a:r>
              <a:rPr sz="1867" spc="7" dirty="0">
                <a:solidFill>
                  <a:srgbClr val="313131"/>
                </a:solidFill>
                <a:latin typeface="Tahoma"/>
                <a:cs typeface="Tahoma"/>
              </a:rPr>
              <a:t>most  </a:t>
            </a:r>
            <a:r>
              <a:rPr sz="1867" spc="40" dirty="0">
                <a:solidFill>
                  <a:srgbClr val="313131"/>
                </a:solidFill>
                <a:latin typeface="Tahoma"/>
                <a:cs typeface="Tahoma"/>
              </a:rPr>
              <a:t>of</a:t>
            </a:r>
            <a:r>
              <a:rPr sz="1867" spc="-140" dirty="0">
                <a:solidFill>
                  <a:srgbClr val="313131"/>
                </a:solidFill>
                <a:latin typeface="Tahoma"/>
                <a:cs typeface="Tahoma"/>
              </a:rPr>
              <a:t> </a:t>
            </a:r>
            <a:r>
              <a:rPr sz="1867" spc="40" dirty="0">
                <a:solidFill>
                  <a:srgbClr val="313131"/>
                </a:solidFill>
                <a:latin typeface="Tahoma"/>
                <a:cs typeface="Tahoma"/>
              </a:rPr>
              <a:t>the</a:t>
            </a:r>
            <a:r>
              <a:rPr sz="1867" spc="-140" dirty="0">
                <a:solidFill>
                  <a:srgbClr val="313131"/>
                </a:solidFill>
                <a:latin typeface="Tahoma"/>
                <a:cs typeface="Tahoma"/>
              </a:rPr>
              <a:t> </a:t>
            </a:r>
            <a:r>
              <a:rPr sz="1867" dirty="0">
                <a:solidFill>
                  <a:srgbClr val="313131"/>
                </a:solidFill>
                <a:latin typeface="Tahoma"/>
                <a:cs typeface="Tahoma"/>
              </a:rPr>
              <a:t>information</a:t>
            </a:r>
            <a:r>
              <a:rPr sz="1867" spc="-160" dirty="0">
                <a:solidFill>
                  <a:srgbClr val="313131"/>
                </a:solidFill>
                <a:latin typeface="Tahoma"/>
                <a:cs typeface="Tahoma"/>
              </a:rPr>
              <a:t> </a:t>
            </a:r>
            <a:r>
              <a:rPr sz="1867" dirty="0">
                <a:solidFill>
                  <a:srgbClr val="313131"/>
                </a:solidFill>
                <a:latin typeface="Tahoma"/>
                <a:cs typeface="Tahoma"/>
              </a:rPr>
              <a:t>contained</a:t>
            </a:r>
            <a:r>
              <a:rPr sz="1867" spc="-167" dirty="0">
                <a:solidFill>
                  <a:srgbClr val="313131"/>
                </a:solidFill>
                <a:latin typeface="Tahoma"/>
                <a:cs typeface="Tahoma"/>
              </a:rPr>
              <a:t> </a:t>
            </a:r>
            <a:r>
              <a:rPr sz="1867" spc="13" dirty="0">
                <a:solidFill>
                  <a:srgbClr val="313131"/>
                </a:solidFill>
                <a:latin typeface="Tahoma"/>
                <a:cs typeface="Tahoma"/>
              </a:rPr>
              <a:t>in</a:t>
            </a:r>
            <a:r>
              <a:rPr sz="1867" spc="-147" dirty="0">
                <a:solidFill>
                  <a:srgbClr val="313131"/>
                </a:solidFill>
                <a:latin typeface="Tahoma"/>
                <a:cs typeface="Tahoma"/>
              </a:rPr>
              <a:t> </a:t>
            </a:r>
            <a:r>
              <a:rPr sz="1867" spc="40" dirty="0">
                <a:solidFill>
                  <a:srgbClr val="313131"/>
                </a:solidFill>
                <a:latin typeface="Tahoma"/>
                <a:cs typeface="Tahoma"/>
              </a:rPr>
              <a:t>the</a:t>
            </a:r>
            <a:r>
              <a:rPr sz="1867" spc="-127" dirty="0">
                <a:solidFill>
                  <a:srgbClr val="313131"/>
                </a:solidFill>
                <a:latin typeface="Tahoma"/>
                <a:cs typeface="Tahoma"/>
              </a:rPr>
              <a:t> </a:t>
            </a:r>
            <a:r>
              <a:rPr sz="1867" spc="7" dirty="0">
                <a:solidFill>
                  <a:srgbClr val="313131"/>
                </a:solidFill>
                <a:latin typeface="Tahoma"/>
                <a:cs typeface="Tahoma"/>
              </a:rPr>
              <a:t>original</a:t>
            </a:r>
            <a:r>
              <a:rPr sz="1867" spc="-152" dirty="0">
                <a:solidFill>
                  <a:srgbClr val="313131"/>
                </a:solidFill>
                <a:latin typeface="Tahoma"/>
                <a:cs typeface="Tahoma"/>
              </a:rPr>
              <a:t> </a:t>
            </a:r>
            <a:r>
              <a:rPr sz="1867" spc="40" dirty="0">
                <a:solidFill>
                  <a:srgbClr val="313131"/>
                </a:solidFill>
                <a:latin typeface="Tahoma"/>
                <a:cs typeface="Tahoma"/>
              </a:rPr>
              <a:t>set</a:t>
            </a:r>
            <a:endParaRPr sz="1867" dirty="0">
              <a:latin typeface="Tahoma"/>
              <a:cs typeface="Tahoma"/>
            </a:endParaRPr>
          </a:p>
          <a:p>
            <a:pPr marL="16933" marR="6773">
              <a:lnSpc>
                <a:spcPct val="119300"/>
              </a:lnSpc>
              <a:spcBef>
                <a:spcPts val="780"/>
              </a:spcBef>
            </a:pPr>
            <a:r>
              <a:rPr sz="1867" spc="-13" dirty="0">
                <a:solidFill>
                  <a:srgbClr val="313131"/>
                </a:solidFill>
                <a:latin typeface="Tahoma"/>
                <a:cs typeface="Tahoma"/>
              </a:rPr>
              <a:t>Create</a:t>
            </a:r>
            <a:r>
              <a:rPr sz="1867" spc="-152" dirty="0">
                <a:solidFill>
                  <a:srgbClr val="313131"/>
                </a:solidFill>
                <a:latin typeface="Tahoma"/>
                <a:cs typeface="Tahoma"/>
              </a:rPr>
              <a:t> </a:t>
            </a:r>
            <a:r>
              <a:rPr sz="1867" dirty="0">
                <a:solidFill>
                  <a:srgbClr val="313131"/>
                </a:solidFill>
                <a:latin typeface="Tahoma"/>
                <a:cs typeface="Tahoma"/>
              </a:rPr>
              <a:t>some</a:t>
            </a:r>
            <a:r>
              <a:rPr sz="1867" spc="-152" dirty="0">
                <a:solidFill>
                  <a:srgbClr val="313131"/>
                </a:solidFill>
                <a:latin typeface="Tahoma"/>
                <a:cs typeface="Tahoma"/>
              </a:rPr>
              <a:t> </a:t>
            </a:r>
            <a:r>
              <a:rPr sz="1867" spc="13" dirty="0">
                <a:solidFill>
                  <a:srgbClr val="313131"/>
                </a:solidFill>
                <a:latin typeface="Tahoma"/>
                <a:cs typeface="Tahoma"/>
              </a:rPr>
              <a:t>interaction</a:t>
            </a:r>
            <a:r>
              <a:rPr sz="1867" spc="-180" dirty="0">
                <a:solidFill>
                  <a:srgbClr val="313131"/>
                </a:solidFill>
                <a:latin typeface="Tahoma"/>
                <a:cs typeface="Tahoma"/>
              </a:rPr>
              <a:t> </a:t>
            </a:r>
            <a:r>
              <a:rPr sz="1867" spc="-100" dirty="0">
                <a:solidFill>
                  <a:srgbClr val="313131"/>
                </a:solidFill>
                <a:latin typeface="Tahoma"/>
                <a:cs typeface="Tahoma"/>
              </a:rPr>
              <a:t>(e.g.,</a:t>
            </a:r>
            <a:r>
              <a:rPr sz="1867" spc="-127" dirty="0">
                <a:solidFill>
                  <a:srgbClr val="313131"/>
                </a:solidFill>
                <a:latin typeface="Tahoma"/>
                <a:cs typeface="Tahoma"/>
              </a:rPr>
              <a:t> </a:t>
            </a:r>
            <a:r>
              <a:rPr sz="1867" spc="20" dirty="0">
                <a:solidFill>
                  <a:srgbClr val="313131"/>
                </a:solidFill>
                <a:latin typeface="Tahoma"/>
                <a:cs typeface="Tahoma"/>
              </a:rPr>
              <a:t>multiply</a:t>
            </a:r>
            <a:r>
              <a:rPr sz="1867" spc="-152" dirty="0">
                <a:solidFill>
                  <a:srgbClr val="313131"/>
                </a:solidFill>
                <a:latin typeface="Tahoma"/>
                <a:cs typeface="Tahoma"/>
              </a:rPr>
              <a:t> </a:t>
            </a:r>
            <a:r>
              <a:rPr sz="1867" spc="-13" dirty="0">
                <a:solidFill>
                  <a:srgbClr val="313131"/>
                </a:solidFill>
                <a:latin typeface="Tahoma"/>
                <a:cs typeface="Tahoma"/>
              </a:rPr>
              <a:t>or</a:t>
            </a:r>
            <a:r>
              <a:rPr sz="1867" spc="-147" dirty="0">
                <a:solidFill>
                  <a:srgbClr val="313131"/>
                </a:solidFill>
                <a:latin typeface="Tahoma"/>
                <a:cs typeface="Tahoma"/>
              </a:rPr>
              <a:t> </a:t>
            </a:r>
            <a:r>
              <a:rPr sz="1867" spc="-7" dirty="0">
                <a:solidFill>
                  <a:srgbClr val="313131"/>
                </a:solidFill>
                <a:latin typeface="Tahoma"/>
                <a:cs typeface="Tahoma"/>
              </a:rPr>
              <a:t>divide)</a:t>
            </a:r>
            <a:r>
              <a:rPr sz="1867" spc="-127" dirty="0">
                <a:solidFill>
                  <a:srgbClr val="313131"/>
                </a:solidFill>
                <a:latin typeface="Tahoma"/>
                <a:cs typeface="Tahoma"/>
              </a:rPr>
              <a:t> </a:t>
            </a:r>
            <a:r>
              <a:rPr sz="1867" spc="27" dirty="0">
                <a:solidFill>
                  <a:srgbClr val="313131"/>
                </a:solidFill>
                <a:latin typeface="Tahoma"/>
                <a:cs typeface="Tahoma"/>
              </a:rPr>
              <a:t>between</a:t>
            </a:r>
            <a:r>
              <a:rPr sz="1867" spc="-167" dirty="0">
                <a:solidFill>
                  <a:srgbClr val="313131"/>
                </a:solidFill>
                <a:latin typeface="Tahoma"/>
                <a:cs typeface="Tahoma"/>
              </a:rPr>
              <a:t> </a:t>
            </a:r>
            <a:r>
              <a:rPr sz="1867" dirty="0">
                <a:solidFill>
                  <a:srgbClr val="313131"/>
                </a:solidFill>
                <a:latin typeface="Tahoma"/>
                <a:cs typeface="Tahoma"/>
              </a:rPr>
              <a:t>each</a:t>
            </a:r>
            <a:r>
              <a:rPr sz="1867" spc="-147" dirty="0">
                <a:solidFill>
                  <a:srgbClr val="313131"/>
                </a:solidFill>
                <a:latin typeface="Tahoma"/>
                <a:cs typeface="Tahoma"/>
              </a:rPr>
              <a:t> </a:t>
            </a:r>
            <a:r>
              <a:rPr sz="1867" spc="-13" dirty="0">
                <a:solidFill>
                  <a:srgbClr val="313131"/>
                </a:solidFill>
                <a:latin typeface="Tahoma"/>
                <a:cs typeface="Tahoma"/>
              </a:rPr>
              <a:t>pair</a:t>
            </a:r>
            <a:r>
              <a:rPr sz="1867" spc="-127" dirty="0">
                <a:solidFill>
                  <a:srgbClr val="313131"/>
                </a:solidFill>
                <a:latin typeface="Tahoma"/>
                <a:cs typeface="Tahoma"/>
              </a:rPr>
              <a:t> </a:t>
            </a:r>
            <a:r>
              <a:rPr sz="1867" spc="40" dirty="0">
                <a:solidFill>
                  <a:srgbClr val="313131"/>
                </a:solidFill>
                <a:latin typeface="Tahoma"/>
                <a:cs typeface="Tahoma"/>
              </a:rPr>
              <a:t>of  </a:t>
            </a:r>
            <a:r>
              <a:rPr sz="1867" spc="7" dirty="0">
                <a:solidFill>
                  <a:srgbClr val="313131"/>
                </a:solidFill>
                <a:latin typeface="Tahoma"/>
                <a:cs typeface="Tahoma"/>
              </a:rPr>
              <a:t>variables </a:t>
            </a:r>
            <a:r>
              <a:rPr sz="1867" dirty="0">
                <a:solidFill>
                  <a:srgbClr val="313131"/>
                </a:solidFill>
                <a:latin typeface="Wingdings"/>
                <a:cs typeface="Wingdings"/>
              </a:rPr>
              <a:t></a:t>
            </a:r>
            <a:r>
              <a:rPr sz="1867" dirty="0">
                <a:solidFill>
                  <a:srgbClr val="313131"/>
                </a:solidFill>
                <a:latin typeface="Times New Roman"/>
                <a:cs typeface="Times New Roman"/>
              </a:rPr>
              <a:t> </a:t>
            </a:r>
            <a:r>
              <a:rPr sz="1867" spc="27" dirty="0">
                <a:solidFill>
                  <a:srgbClr val="313131"/>
                </a:solidFill>
                <a:latin typeface="Tahoma"/>
                <a:cs typeface="Tahoma"/>
              </a:rPr>
              <a:t>lengthy</a:t>
            </a:r>
            <a:r>
              <a:rPr sz="1867" spc="-433" dirty="0">
                <a:solidFill>
                  <a:srgbClr val="313131"/>
                </a:solidFill>
                <a:latin typeface="Tahoma"/>
                <a:cs typeface="Tahoma"/>
              </a:rPr>
              <a:t> </a:t>
            </a:r>
            <a:r>
              <a:rPr sz="1867" dirty="0">
                <a:solidFill>
                  <a:srgbClr val="313131"/>
                </a:solidFill>
                <a:latin typeface="Tahoma"/>
                <a:cs typeface="Tahoma"/>
              </a:rPr>
              <a:t>process</a:t>
            </a:r>
            <a:endParaRPr sz="1867" dirty="0">
              <a:latin typeface="Tahoma"/>
              <a:cs typeface="Tahoma"/>
            </a:endParaRPr>
          </a:p>
          <a:p>
            <a:pPr marL="16933" marR="321725">
              <a:lnSpc>
                <a:spcPct val="118600"/>
              </a:lnSpc>
              <a:spcBef>
                <a:spcPts val="807"/>
              </a:spcBef>
            </a:pPr>
            <a:r>
              <a:rPr sz="1867" spc="-7" dirty="0">
                <a:solidFill>
                  <a:srgbClr val="313131"/>
                </a:solidFill>
                <a:latin typeface="Tahoma"/>
                <a:cs typeface="Tahoma"/>
              </a:rPr>
              <a:t>Deep</a:t>
            </a:r>
            <a:r>
              <a:rPr sz="1867" spc="-120" dirty="0">
                <a:solidFill>
                  <a:srgbClr val="313131"/>
                </a:solidFill>
                <a:latin typeface="Tahoma"/>
                <a:cs typeface="Tahoma"/>
              </a:rPr>
              <a:t> </a:t>
            </a:r>
            <a:r>
              <a:rPr sz="1867" spc="7" dirty="0">
                <a:solidFill>
                  <a:srgbClr val="313131"/>
                </a:solidFill>
                <a:latin typeface="Tahoma"/>
                <a:cs typeface="Tahoma"/>
              </a:rPr>
              <a:t>feature</a:t>
            </a:r>
            <a:r>
              <a:rPr sz="1867" spc="-140" dirty="0">
                <a:solidFill>
                  <a:srgbClr val="313131"/>
                </a:solidFill>
                <a:latin typeface="Tahoma"/>
                <a:cs typeface="Tahoma"/>
              </a:rPr>
              <a:t> </a:t>
            </a:r>
            <a:r>
              <a:rPr sz="1867" spc="27" dirty="0">
                <a:solidFill>
                  <a:srgbClr val="313131"/>
                </a:solidFill>
                <a:latin typeface="Tahoma"/>
                <a:cs typeface="Tahoma"/>
              </a:rPr>
              <a:t>synthesis</a:t>
            </a:r>
            <a:r>
              <a:rPr sz="1867" spc="-173" dirty="0">
                <a:solidFill>
                  <a:srgbClr val="313131"/>
                </a:solidFill>
                <a:latin typeface="Tahoma"/>
                <a:cs typeface="Tahoma"/>
              </a:rPr>
              <a:t> </a:t>
            </a:r>
            <a:r>
              <a:rPr sz="1867" spc="-67" dirty="0">
                <a:solidFill>
                  <a:srgbClr val="313131"/>
                </a:solidFill>
                <a:latin typeface="Tahoma"/>
                <a:cs typeface="Tahoma"/>
              </a:rPr>
              <a:t>(DFS)</a:t>
            </a:r>
            <a:r>
              <a:rPr sz="1867" spc="-107" dirty="0">
                <a:solidFill>
                  <a:srgbClr val="313131"/>
                </a:solidFill>
                <a:latin typeface="Tahoma"/>
                <a:cs typeface="Tahoma"/>
              </a:rPr>
              <a:t> </a:t>
            </a:r>
            <a:r>
              <a:rPr sz="1867" spc="33" dirty="0">
                <a:solidFill>
                  <a:srgbClr val="313131"/>
                </a:solidFill>
                <a:latin typeface="Tahoma"/>
                <a:cs typeface="Tahoma"/>
              </a:rPr>
              <a:t>is</a:t>
            </a:r>
            <a:r>
              <a:rPr sz="1867" spc="-107" dirty="0">
                <a:solidFill>
                  <a:srgbClr val="313131"/>
                </a:solidFill>
                <a:latin typeface="Tahoma"/>
                <a:cs typeface="Tahoma"/>
              </a:rPr>
              <a:t> </a:t>
            </a:r>
            <a:r>
              <a:rPr sz="1867" spc="-7" dirty="0">
                <a:solidFill>
                  <a:srgbClr val="313131"/>
                </a:solidFill>
                <a:latin typeface="Tahoma"/>
                <a:cs typeface="Tahoma"/>
              </a:rPr>
              <a:t>an</a:t>
            </a:r>
            <a:r>
              <a:rPr sz="1867" spc="-133" dirty="0">
                <a:solidFill>
                  <a:srgbClr val="313131"/>
                </a:solidFill>
                <a:latin typeface="Tahoma"/>
                <a:cs typeface="Tahoma"/>
              </a:rPr>
              <a:t> </a:t>
            </a:r>
            <a:r>
              <a:rPr sz="1867" dirty="0">
                <a:solidFill>
                  <a:srgbClr val="313131"/>
                </a:solidFill>
                <a:latin typeface="Tahoma"/>
                <a:cs typeface="Tahoma"/>
              </a:rPr>
              <a:t>algorithm</a:t>
            </a:r>
            <a:r>
              <a:rPr sz="1867" spc="-152" dirty="0">
                <a:solidFill>
                  <a:srgbClr val="313131"/>
                </a:solidFill>
                <a:latin typeface="Tahoma"/>
                <a:cs typeface="Tahoma"/>
              </a:rPr>
              <a:t> </a:t>
            </a:r>
            <a:r>
              <a:rPr sz="1867" spc="20" dirty="0">
                <a:solidFill>
                  <a:srgbClr val="313131"/>
                </a:solidFill>
                <a:latin typeface="Tahoma"/>
                <a:cs typeface="Tahoma"/>
              </a:rPr>
              <a:t>which</a:t>
            </a:r>
            <a:r>
              <a:rPr sz="1867" spc="-133" dirty="0">
                <a:solidFill>
                  <a:srgbClr val="313131"/>
                </a:solidFill>
                <a:latin typeface="Tahoma"/>
                <a:cs typeface="Tahoma"/>
              </a:rPr>
              <a:t> </a:t>
            </a:r>
            <a:r>
              <a:rPr sz="1867" spc="13" dirty="0">
                <a:solidFill>
                  <a:srgbClr val="313131"/>
                </a:solidFill>
                <a:latin typeface="Tahoma"/>
                <a:cs typeface="Tahoma"/>
              </a:rPr>
              <a:t>enables</a:t>
            </a:r>
            <a:r>
              <a:rPr sz="1867" spc="-152" dirty="0">
                <a:solidFill>
                  <a:srgbClr val="313131"/>
                </a:solidFill>
                <a:latin typeface="Tahoma"/>
                <a:cs typeface="Tahoma"/>
              </a:rPr>
              <a:t> </a:t>
            </a:r>
            <a:r>
              <a:rPr sz="1867" dirty="0">
                <a:solidFill>
                  <a:srgbClr val="313131"/>
                </a:solidFill>
                <a:latin typeface="Tahoma"/>
                <a:cs typeface="Tahoma"/>
              </a:rPr>
              <a:t>you</a:t>
            </a:r>
            <a:r>
              <a:rPr sz="1867" spc="-120" dirty="0">
                <a:solidFill>
                  <a:srgbClr val="313131"/>
                </a:solidFill>
                <a:latin typeface="Tahoma"/>
                <a:cs typeface="Tahoma"/>
              </a:rPr>
              <a:t> </a:t>
            </a:r>
            <a:r>
              <a:rPr sz="1867" spc="33" dirty="0">
                <a:solidFill>
                  <a:srgbClr val="313131"/>
                </a:solidFill>
                <a:latin typeface="Tahoma"/>
                <a:cs typeface="Tahoma"/>
              </a:rPr>
              <a:t>to  </a:t>
            </a:r>
            <a:r>
              <a:rPr sz="1867" spc="13" dirty="0">
                <a:solidFill>
                  <a:srgbClr val="313131"/>
                </a:solidFill>
                <a:latin typeface="Tahoma"/>
                <a:cs typeface="Tahoma"/>
              </a:rPr>
              <a:t>quickly</a:t>
            </a:r>
            <a:r>
              <a:rPr sz="1867" spc="-120" dirty="0">
                <a:solidFill>
                  <a:srgbClr val="313131"/>
                </a:solidFill>
                <a:latin typeface="Tahoma"/>
                <a:cs typeface="Tahoma"/>
              </a:rPr>
              <a:t> </a:t>
            </a:r>
            <a:r>
              <a:rPr sz="1867" dirty="0">
                <a:solidFill>
                  <a:srgbClr val="313131"/>
                </a:solidFill>
                <a:latin typeface="Tahoma"/>
                <a:cs typeface="Tahoma"/>
              </a:rPr>
              <a:t>create</a:t>
            </a:r>
            <a:r>
              <a:rPr sz="1867" spc="-152" dirty="0">
                <a:solidFill>
                  <a:srgbClr val="313131"/>
                </a:solidFill>
                <a:latin typeface="Tahoma"/>
                <a:cs typeface="Tahoma"/>
              </a:rPr>
              <a:t> </a:t>
            </a:r>
            <a:r>
              <a:rPr sz="1867" spc="33" dirty="0">
                <a:solidFill>
                  <a:srgbClr val="313131"/>
                </a:solidFill>
                <a:latin typeface="Tahoma"/>
                <a:cs typeface="Tahoma"/>
              </a:rPr>
              <a:t>new</a:t>
            </a:r>
            <a:r>
              <a:rPr sz="1867" spc="-147" dirty="0">
                <a:solidFill>
                  <a:srgbClr val="313131"/>
                </a:solidFill>
                <a:latin typeface="Tahoma"/>
                <a:cs typeface="Tahoma"/>
              </a:rPr>
              <a:t> </a:t>
            </a:r>
            <a:r>
              <a:rPr sz="1867" spc="7" dirty="0">
                <a:solidFill>
                  <a:srgbClr val="313131"/>
                </a:solidFill>
                <a:latin typeface="Tahoma"/>
                <a:cs typeface="Tahoma"/>
              </a:rPr>
              <a:t>variables</a:t>
            </a:r>
            <a:r>
              <a:rPr sz="1867" spc="-140" dirty="0">
                <a:solidFill>
                  <a:srgbClr val="313131"/>
                </a:solidFill>
                <a:latin typeface="Tahoma"/>
                <a:cs typeface="Tahoma"/>
              </a:rPr>
              <a:t> </a:t>
            </a:r>
            <a:r>
              <a:rPr sz="1867" spc="53" dirty="0">
                <a:solidFill>
                  <a:srgbClr val="313131"/>
                </a:solidFill>
                <a:latin typeface="Tahoma"/>
                <a:cs typeface="Tahoma"/>
              </a:rPr>
              <a:t>with</a:t>
            </a:r>
            <a:r>
              <a:rPr sz="1867" spc="-180" dirty="0">
                <a:solidFill>
                  <a:srgbClr val="313131"/>
                </a:solidFill>
                <a:latin typeface="Tahoma"/>
                <a:cs typeface="Tahoma"/>
              </a:rPr>
              <a:t> </a:t>
            </a:r>
            <a:r>
              <a:rPr sz="1867" spc="7" dirty="0">
                <a:solidFill>
                  <a:srgbClr val="313131"/>
                </a:solidFill>
                <a:latin typeface="Tahoma"/>
                <a:cs typeface="Tahoma"/>
              </a:rPr>
              <a:t>varying</a:t>
            </a:r>
            <a:r>
              <a:rPr sz="1867" spc="-152" dirty="0">
                <a:solidFill>
                  <a:srgbClr val="313131"/>
                </a:solidFill>
                <a:latin typeface="Tahoma"/>
                <a:cs typeface="Tahoma"/>
              </a:rPr>
              <a:t> </a:t>
            </a:r>
            <a:r>
              <a:rPr sz="1867" spc="7" dirty="0">
                <a:solidFill>
                  <a:srgbClr val="313131"/>
                </a:solidFill>
                <a:latin typeface="Tahoma"/>
                <a:cs typeface="Tahoma"/>
              </a:rPr>
              <a:t>depth</a:t>
            </a:r>
            <a:endParaRPr sz="1867" dirty="0">
              <a:latin typeface="Tahoma"/>
              <a:cs typeface="Tahoma"/>
            </a:endParaRPr>
          </a:p>
        </p:txBody>
      </p:sp>
      <p:sp>
        <p:nvSpPr>
          <p:cNvPr id="7" name="object 7"/>
          <p:cNvSpPr txBox="1">
            <a:spLocks noGrp="1"/>
          </p:cNvSpPr>
          <p:nvPr>
            <p:ph type="title"/>
          </p:nvPr>
        </p:nvSpPr>
        <p:spPr>
          <a:xfrm>
            <a:off x="461435" y="268213"/>
            <a:ext cx="7578781" cy="553998"/>
          </a:xfrm>
          <a:prstGeom prst="rect">
            <a:avLst/>
          </a:prstGeom>
        </p:spPr>
        <p:txBody>
          <a:bodyPr vert="horz" wrap="square" lIns="0" tIns="0" rIns="0" bIns="0" rtlCol="0" anchor="ctr">
            <a:spAutoFit/>
          </a:bodyPr>
          <a:lstStyle/>
          <a:p>
            <a:pPr marL="16933">
              <a:lnSpc>
                <a:spcPct val="100000"/>
              </a:lnSpc>
            </a:pPr>
            <a:r>
              <a:rPr sz="3600" spc="13" dirty="0">
                <a:latin typeface="Arial" panose="020B0604020202020204" pitchFamily="34" charset="0"/>
                <a:cs typeface="Arial" panose="020B0604020202020204" pitchFamily="34" charset="0"/>
              </a:rPr>
              <a:t>Feature</a:t>
            </a:r>
            <a:r>
              <a:rPr sz="3600" spc="-247"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Extraction</a:t>
            </a:r>
          </a:p>
        </p:txBody>
      </p:sp>
      <p:sp>
        <p:nvSpPr>
          <p:cNvPr id="10" name="object 10"/>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67"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3: </a:t>
            </a:r>
            <a:r>
              <a:rPr sz="1333" spc="-7" dirty="0">
                <a:solidFill>
                  <a:srgbClr val="B00639"/>
                </a:solidFill>
                <a:latin typeface="Tahoma"/>
                <a:cs typeface="Tahoma"/>
              </a:rPr>
              <a:t>Transform</a:t>
            </a:r>
            <a:r>
              <a:rPr sz="1333" spc="-207"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p:txBody>
      </p:sp>
      <p:sp>
        <p:nvSpPr>
          <p:cNvPr id="11" name="object 11"/>
          <p:cNvSpPr/>
          <p:nvPr/>
        </p:nvSpPr>
        <p:spPr>
          <a:xfrm>
            <a:off x="8414512" y="1844824"/>
            <a:ext cx="3425951" cy="3261359"/>
          </a:xfrm>
          <a:prstGeom prst="rect">
            <a:avLst/>
          </a:prstGeom>
          <a:blipFill>
            <a:blip r:embed="rId2" cstate="print"/>
            <a:stretch>
              <a:fillRect/>
            </a:stretch>
          </a:blipFill>
        </p:spPr>
        <p:txBody>
          <a:bodyPr wrap="square" lIns="0" tIns="0" rIns="0" bIns="0" rtlCol="0"/>
          <a:lstStyle/>
          <a:p>
            <a:endParaRPr sz="2400"/>
          </a:p>
        </p:txBody>
      </p:sp>
      <p:sp>
        <p:nvSpPr>
          <p:cNvPr id="2" name="Slide Number Placeholder 1">
            <a:extLst>
              <a:ext uri="{FF2B5EF4-FFF2-40B4-BE49-F238E27FC236}">
                <a16:creationId xmlns:a16="http://schemas.microsoft.com/office/drawing/2014/main" id="{70BF7FDD-0F37-9943-A3DE-05273B581F07}"/>
              </a:ext>
            </a:extLst>
          </p:cNvPr>
          <p:cNvSpPr>
            <a:spLocks noGrp="1"/>
          </p:cNvSpPr>
          <p:nvPr>
            <p:ph type="sldNum" sz="quarter" idx="12"/>
          </p:nvPr>
        </p:nvSpPr>
        <p:spPr/>
        <p:txBody>
          <a:bodyPr/>
          <a:lstStyle/>
          <a:p>
            <a:pPr>
              <a:defRPr/>
            </a:pPr>
            <a:fld id="{85D4D257-4F1A-5B4F-8BE3-C5A8F8A780E1}" type="slidenum">
              <a:rPr lang="en-US" smtClean="0"/>
              <a:pPr>
                <a:defRPr/>
              </a:pPr>
              <a:t>39</a:t>
            </a:fld>
            <a:endParaRPr lang="en-US" dirty="0"/>
          </a:p>
        </p:txBody>
      </p:sp>
    </p:spTree>
    <p:extLst>
      <p:ext uri="{BB962C8B-B14F-4D97-AF65-F5344CB8AC3E}">
        <p14:creationId xmlns:p14="http://schemas.microsoft.com/office/powerpoint/2010/main" val="3886579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a:spLocks noGrp="1"/>
          </p:cNvSpPr>
          <p:nvPr>
            <p:ph type="title"/>
          </p:nvPr>
        </p:nvSpPr>
        <p:spPr>
          <a:xfrm>
            <a:off x="461434" y="268214"/>
            <a:ext cx="7506773" cy="553998"/>
          </a:xfrm>
          <a:prstGeom prst="rect">
            <a:avLst/>
          </a:prstGeom>
        </p:spPr>
        <p:txBody>
          <a:bodyPr vert="horz" wrap="square" lIns="0" tIns="0" rIns="0" bIns="0" rtlCol="0" anchor="ctr">
            <a:spAutoFit/>
          </a:bodyPr>
          <a:lstStyle/>
          <a:p>
            <a:pPr marL="16933" algn="ctr">
              <a:lnSpc>
                <a:spcPct val="100000"/>
              </a:lnSpc>
            </a:pPr>
            <a:r>
              <a:rPr sz="3600" spc="33" dirty="0">
                <a:latin typeface="Arial" panose="020B0604020202020204" pitchFamily="34" charset="0"/>
                <a:cs typeface="Arial" panose="020B0604020202020204" pitchFamily="34" charset="0"/>
              </a:rPr>
              <a:t>Select</a:t>
            </a:r>
            <a:r>
              <a:rPr sz="3600" spc="-272"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Data</a:t>
            </a:r>
          </a:p>
        </p:txBody>
      </p:sp>
      <p:sp>
        <p:nvSpPr>
          <p:cNvPr id="8" name="object 8"/>
          <p:cNvSpPr txBox="1"/>
          <p:nvPr/>
        </p:nvSpPr>
        <p:spPr>
          <a:xfrm>
            <a:off x="701319" y="1615144"/>
            <a:ext cx="7648787" cy="3234988"/>
          </a:xfrm>
          <a:prstGeom prst="rect">
            <a:avLst/>
          </a:prstGeom>
        </p:spPr>
        <p:txBody>
          <a:bodyPr vert="horz" wrap="square" lIns="0" tIns="0" rIns="0" bIns="0" rtlCol="0">
            <a:spAutoFit/>
          </a:bodyPr>
          <a:lstStyle/>
          <a:p>
            <a:pPr marL="16933" marR="6773">
              <a:lnSpc>
                <a:spcPct val="119300"/>
              </a:lnSpc>
            </a:pPr>
            <a:r>
              <a:rPr sz="1867" spc="-7" dirty="0">
                <a:solidFill>
                  <a:srgbClr val="313131"/>
                </a:solidFill>
                <a:latin typeface="Arial" panose="020B0604020202020204" pitchFamily="34" charset="0"/>
                <a:cs typeface="Arial" panose="020B0604020202020204" pitchFamily="34" charset="0"/>
              </a:rPr>
              <a:t>There</a:t>
            </a:r>
            <a:r>
              <a:rPr sz="1867" spc="-14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13"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always</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strong</a:t>
            </a:r>
            <a:r>
              <a:rPr sz="1867" spc="-16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desire</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for</a:t>
            </a:r>
            <a:r>
              <a:rPr sz="1867" spc="-12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including</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all</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that</a:t>
            </a:r>
            <a:r>
              <a:rPr sz="1867" spc="-14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available,</a:t>
            </a:r>
            <a:r>
              <a:rPr sz="1867" spc="-17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that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maxim</a:t>
            </a:r>
            <a:r>
              <a:rPr sz="1867" spc="-147" dirty="0">
                <a:solidFill>
                  <a:srgbClr val="313131"/>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“more</a:t>
            </a:r>
            <a:r>
              <a:rPr sz="1867" spc="-13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1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better”</a:t>
            </a:r>
            <a:r>
              <a:rPr sz="1867" spc="-147" dirty="0">
                <a:solidFill>
                  <a:srgbClr val="313131"/>
                </a:solidFill>
                <a:latin typeface="Arial" panose="020B0604020202020204" pitchFamily="34" charset="0"/>
                <a:cs typeface="Arial" panose="020B0604020202020204" pitchFamily="34" charset="0"/>
              </a:rPr>
              <a:t> </a:t>
            </a:r>
            <a:r>
              <a:rPr sz="1867" spc="47" dirty="0">
                <a:solidFill>
                  <a:srgbClr val="313131"/>
                </a:solidFill>
                <a:latin typeface="Arial" panose="020B0604020202020204" pitchFamily="34" charset="0"/>
                <a:cs typeface="Arial" panose="020B0604020202020204" pitchFamily="34" charset="0"/>
              </a:rPr>
              <a:t>will</a:t>
            </a:r>
            <a:r>
              <a:rPr sz="1867" spc="-14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hold.</a:t>
            </a:r>
            <a:r>
              <a:rPr sz="1867" spc="-14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This</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may</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4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may</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not</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be</a:t>
            </a:r>
            <a:r>
              <a:rPr sz="1867" spc="-12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true</a:t>
            </a:r>
            <a:endParaRPr sz="1867" dirty="0">
              <a:latin typeface="Arial" panose="020B0604020202020204" pitchFamily="34" charset="0"/>
              <a:cs typeface="Arial" panose="020B0604020202020204" pitchFamily="34" charset="0"/>
            </a:endParaRPr>
          </a:p>
          <a:p>
            <a:pPr marL="16933" marR="40639">
              <a:lnSpc>
                <a:spcPct val="119300"/>
              </a:lnSpc>
              <a:spcBef>
                <a:spcPts val="780"/>
              </a:spcBef>
            </a:pPr>
            <a:r>
              <a:rPr sz="1867" spc="-7" dirty="0">
                <a:solidFill>
                  <a:srgbClr val="313131"/>
                </a:solidFill>
                <a:latin typeface="Arial" panose="020B0604020202020204" pitchFamily="34" charset="0"/>
                <a:cs typeface="Arial" panose="020B0604020202020204" pitchFamily="34" charset="0"/>
              </a:rPr>
              <a:t>Consider</a:t>
            </a:r>
            <a:r>
              <a:rPr sz="1867" spc="-152"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what</a:t>
            </a:r>
            <a:r>
              <a:rPr sz="1867" spc="-152"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27"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actually</a:t>
            </a:r>
            <a:r>
              <a:rPr sz="1867" spc="-16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need</a:t>
            </a:r>
            <a:r>
              <a:rPr sz="1867" spc="-14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2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address</a:t>
            </a:r>
            <a:r>
              <a:rPr sz="1867" spc="-14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question</a:t>
            </a:r>
            <a:r>
              <a:rPr sz="1867" spc="-160"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4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problem  </a:t>
            </a:r>
            <a:r>
              <a:rPr sz="1867" dirty="0">
                <a:solidFill>
                  <a:srgbClr val="313131"/>
                </a:solidFill>
                <a:latin typeface="Arial" panose="020B0604020202020204" pitchFamily="34" charset="0"/>
                <a:cs typeface="Arial" panose="020B0604020202020204" pitchFamily="34" charset="0"/>
              </a:rPr>
              <a:t>you</a:t>
            </a:r>
            <a:r>
              <a:rPr sz="1867" spc="-16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are</a:t>
            </a:r>
            <a:r>
              <a:rPr sz="1867" spc="-16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working</a:t>
            </a:r>
            <a:r>
              <a:rPr sz="1867" spc="-16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on</a:t>
            </a:r>
            <a:endParaRPr sz="1867" dirty="0">
              <a:latin typeface="Arial" panose="020B0604020202020204" pitchFamily="34" charset="0"/>
              <a:cs typeface="Arial" panose="020B0604020202020204" pitchFamily="34" charset="0"/>
            </a:endParaRPr>
          </a:p>
          <a:p>
            <a:pPr marL="16933">
              <a:spcBef>
                <a:spcPts val="1225"/>
              </a:spcBef>
            </a:pPr>
            <a:r>
              <a:rPr sz="1867" spc="13" dirty="0">
                <a:solidFill>
                  <a:srgbClr val="313131"/>
                </a:solidFill>
                <a:latin typeface="Arial" panose="020B0604020202020204" pitchFamily="34" charset="0"/>
                <a:cs typeface="Arial" panose="020B0604020202020204" pitchFamily="34" charset="0"/>
              </a:rPr>
              <a:t>Questions</a:t>
            </a:r>
            <a:r>
              <a:rPr sz="1867" spc="-193"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help</a:t>
            </a:r>
            <a:r>
              <a:rPr sz="1867" spc="-16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47"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think:</a:t>
            </a:r>
            <a:endParaRPr sz="1867" dirty="0">
              <a:latin typeface="Arial" panose="020B0604020202020204" pitchFamily="34" charset="0"/>
              <a:cs typeface="Arial" panose="020B0604020202020204" pitchFamily="34" charset="0"/>
            </a:endParaRPr>
          </a:p>
          <a:p>
            <a:pPr marL="16933">
              <a:spcBef>
                <a:spcPts val="1213"/>
              </a:spcBef>
            </a:pPr>
            <a:r>
              <a:rPr sz="1867" dirty="0">
                <a:solidFill>
                  <a:srgbClr val="B00639"/>
                </a:solidFill>
                <a:latin typeface="Arial" panose="020B0604020202020204" pitchFamily="34" charset="0"/>
                <a:cs typeface="Arial" panose="020B0604020202020204" pitchFamily="34" charset="0"/>
              </a:rPr>
              <a:t>¡ </a:t>
            </a:r>
            <a:r>
              <a:rPr sz="1867" spc="213"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What</a:t>
            </a:r>
            <a:r>
              <a:rPr sz="1867" spc="-16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4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27" dirty="0">
                <a:solidFill>
                  <a:srgbClr val="313131"/>
                </a:solidFill>
                <a:latin typeface="Arial" panose="020B0604020202020204" pitchFamily="34" charset="0"/>
                <a:cs typeface="Arial" panose="020B0604020202020204" pitchFamily="34" charset="0"/>
              </a:rPr>
              <a:t> </a:t>
            </a:r>
            <a:r>
              <a:rPr sz="1867" spc="47" dirty="0">
                <a:solidFill>
                  <a:srgbClr val="313131"/>
                </a:solidFill>
                <a:latin typeface="Arial" panose="020B0604020202020204" pitchFamily="34" charset="0"/>
                <a:cs typeface="Arial" panose="020B0604020202020204" pitchFamily="34" charset="0"/>
              </a:rPr>
              <a:t>extent</a:t>
            </a:r>
            <a:r>
              <a:rPr sz="1867" spc="-18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of</a:t>
            </a:r>
            <a:r>
              <a:rPr sz="1867" spc="-140"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have</a:t>
            </a:r>
            <a:r>
              <a:rPr sz="1867" spc="-17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available?</a:t>
            </a:r>
            <a:endParaRPr sz="1867" dirty="0">
              <a:latin typeface="Arial" panose="020B0604020202020204" pitchFamily="34" charset="0"/>
              <a:cs typeface="Arial" panose="020B0604020202020204" pitchFamily="34" charset="0"/>
            </a:endParaRPr>
          </a:p>
          <a:p>
            <a:pPr marL="16933">
              <a:spcBef>
                <a:spcPts val="1233"/>
              </a:spcBef>
            </a:pPr>
            <a:r>
              <a:rPr sz="1867" dirty="0">
                <a:solidFill>
                  <a:srgbClr val="B00639"/>
                </a:solidFill>
                <a:latin typeface="Arial" panose="020B0604020202020204" pitchFamily="34" charset="0"/>
                <a:cs typeface="Arial" panose="020B0604020202020204" pitchFamily="34" charset="0"/>
              </a:rPr>
              <a:t>¡ </a:t>
            </a:r>
            <a:r>
              <a:rPr sz="1867" spc="227"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What</a:t>
            </a:r>
            <a:r>
              <a:rPr sz="1867" spc="-152"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is</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not</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available</a:t>
            </a:r>
            <a:r>
              <a:rPr sz="1867" spc="-167"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that</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2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wish</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had</a:t>
            </a:r>
            <a:r>
              <a:rPr sz="1867" spc="-12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available?</a:t>
            </a:r>
            <a:endParaRPr sz="1867" dirty="0">
              <a:latin typeface="Arial" panose="020B0604020202020204" pitchFamily="34" charset="0"/>
              <a:cs typeface="Arial" panose="020B0604020202020204" pitchFamily="34" charset="0"/>
            </a:endParaRPr>
          </a:p>
          <a:p>
            <a:pPr marL="16933">
              <a:spcBef>
                <a:spcPts val="1233"/>
              </a:spcBef>
            </a:pPr>
            <a:r>
              <a:rPr sz="1867" dirty="0">
                <a:solidFill>
                  <a:srgbClr val="B00639"/>
                </a:solidFill>
                <a:latin typeface="Arial" panose="020B0604020202020204" pitchFamily="34" charset="0"/>
                <a:cs typeface="Arial" panose="020B0604020202020204" pitchFamily="34" charset="0"/>
              </a:rPr>
              <a:t>¡ </a:t>
            </a:r>
            <a:r>
              <a:rPr sz="1867" spc="220"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What</a:t>
            </a:r>
            <a:r>
              <a:rPr sz="1867" spc="-152"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don’t</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you</a:t>
            </a:r>
            <a:r>
              <a:rPr sz="1867" spc="-12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need</a:t>
            </a:r>
            <a:r>
              <a:rPr sz="1867" spc="-12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3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address</a:t>
            </a:r>
            <a:r>
              <a:rPr sz="1867" spc="-133"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problem?</a:t>
            </a:r>
            <a:endParaRPr sz="1867" dirty="0">
              <a:latin typeface="Arial" panose="020B0604020202020204" pitchFamily="34" charset="0"/>
              <a:cs typeface="Arial" panose="020B0604020202020204" pitchFamily="34" charset="0"/>
            </a:endParaRPr>
          </a:p>
        </p:txBody>
      </p:sp>
      <p:sp>
        <p:nvSpPr>
          <p:cNvPr id="9" name="object 9"/>
          <p:cNvSpPr txBox="1"/>
          <p:nvPr/>
        </p:nvSpPr>
        <p:spPr>
          <a:xfrm>
            <a:off x="9885937" y="4516569"/>
            <a:ext cx="1102359" cy="123111"/>
          </a:xfrm>
          <a:prstGeom prst="rect">
            <a:avLst/>
          </a:prstGeom>
        </p:spPr>
        <p:txBody>
          <a:bodyPr vert="horz" wrap="square" lIns="0" tIns="0" rIns="0" bIns="0" rtlCol="0">
            <a:spAutoFit/>
          </a:bodyPr>
          <a:lstStyle/>
          <a:p>
            <a:pPr marL="16933"/>
            <a:r>
              <a:rPr sz="800" spc="-13" dirty="0">
                <a:solidFill>
                  <a:srgbClr val="959595"/>
                </a:solidFill>
                <a:latin typeface="Tahoma"/>
                <a:cs typeface="Tahoma"/>
                <a:hlinkClick r:id="rId2"/>
              </a:rPr>
              <a:t>http://uniquerecall.com/</a:t>
            </a:r>
            <a:endParaRPr sz="800">
              <a:latin typeface="Tahoma"/>
              <a:cs typeface="Tahoma"/>
            </a:endParaRPr>
          </a:p>
        </p:txBody>
      </p:sp>
      <p:sp>
        <p:nvSpPr>
          <p:cNvPr id="10" name="object 10"/>
          <p:cNvSpPr/>
          <p:nvPr/>
        </p:nvSpPr>
        <p:spPr>
          <a:xfrm>
            <a:off x="9072881" y="1676401"/>
            <a:ext cx="2759303" cy="2721977"/>
          </a:xfrm>
          <a:prstGeom prst="rect">
            <a:avLst/>
          </a:prstGeom>
          <a:blipFill>
            <a:blip r:embed="rId3" cstate="print"/>
            <a:stretch>
              <a:fillRect/>
            </a:stretch>
          </a:blipFill>
        </p:spPr>
        <p:txBody>
          <a:bodyPr wrap="square" lIns="0" tIns="0" rIns="0" bIns="0" rtlCol="0"/>
          <a:lstStyle/>
          <a:p>
            <a:endParaRPr sz="2400"/>
          </a:p>
        </p:txBody>
      </p:sp>
      <p:sp>
        <p:nvSpPr>
          <p:cNvPr id="11" name="object 11"/>
          <p:cNvSpPr/>
          <p:nvPr/>
        </p:nvSpPr>
        <p:spPr>
          <a:xfrm>
            <a:off x="11423905" y="2107185"/>
            <a:ext cx="410633" cy="217593"/>
          </a:xfrm>
          <a:custGeom>
            <a:avLst/>
            <a:gdLst/>
            <a:ahLst/>
            <a:cxnLst/>
            <a:rect l="l" t="t" r="r" b="b"/>
            <a:pathLst>
              <a:path w="307975" h="163194">
                <a:moveTo>
                  <a:pt x="0" y="0"/>
                </a:moveTo>
                <a:lnTo>
                  <a:pt x="307848" y="0"/>
                </a:lnTo>
                <a:lnTo>
                  <a:pt x="307848" y="163067"/>
                </a:lnTo>
                <a:lnTo>
                  <a:pt x="0" y="163067"/>
                </a:lnTo>
                <a:lnTo>
                  <a:pt x="0" y="0"/>
                </a:lnTo>
                <a:close/>
              </a:path>
            </a:pathLst>
          </a:custGeom>
          <a:solidFill>
            <a:srgbClr val="FFFFFF"/>
          </a:solidFill>
        </p:spPr>
        <p:txBody>
          <a:bodyPr wrap="square" lIns="0" tIns="0" rIns="0" bIns="0" rtlCol="0"/>
          <a:lstStyle/>
          <a:p>
            <a:endParaRPr sz="2400"/>
          </a:p>
        </p:txBody>
      </p:sp>
      <p:sp>
        <p:nvSpPr>
          <p:cNvPr id="12" name="object 12"/>
          <p:cNvSpPr txBox="1"/>
          <p:nvPr/>
        </p:nvSpPr>
        <p:spPr>
          <a:xfrm>
            <a:off x="8154735" y="428072"/>
            <a:ext cx="1837267" cy="615361"/>
          </a:xfrm>
          <a:prstGeom prst="rect">
            <a:avLst/>
          </a:prstGeom>
        </p:spPr>
        <p:txBody>
          <a:bodyPr vert="horz" wrap="square" lIns="0" tIns="0" rIns="0" bIns="0" rtlCol="0">
            <a:spAutoFit/>
          </a:bodyPr>
          <a:lstStyle/>
          <a:p>
            <a:pPr marL="16933"/>
            <a:r>
              <a:rPr sz="1333" spc="33" dirty="0">
                <a:solidFill>
                  <a:srgbClr val="B00639"/>
                </a:solidFill>
                <a:latin typeface="Tahoma"/>
                <a:cs typeface="Tahoma"/>
              </a:rPr>
              <a:t>Step </a:t>
            </a:r>
            <a:r>
              <a:rPr sz="1333" spc="-40" dirty="0">
                <a:solidFill>
                  <a:srgbClr val="B00639"/>
                </a:solidFill>
                <a:latin typeface="Tahoma"/>
                <a:cs typeface="Tahoma"/>
              </a:rPr>
              <a:t>1: </a:t>
            </a:r>
            <a:r>
              <a:rPr sz="1333" spc="13" dirty="0">
                <a:solidFill>
                  <a:srgbClr val="B00639"/>
                </a:solidFill>
                <a:latin typeface="Tahoma"/>
                <a:cs typeface="Tahoma"/>
              </a:rPr>
              <a:t>Select</a:t>
            </a:r>
            <a:r>
              <a:rPr sz="1333" spc="-160" dirty="0">
                <a:solidFill>
                  <a:srgbClr val="B00639"/>
                </a:solidFill>
                <a:latin typeface="Tahoma"/>
                <a:cs typeface="Tahoma"/>
              </a:rPr>
              <a:t> </a:t>
            </a:r>
            <a:r>
              <a:rPr sz="1333" spc="-7" dirty="0">
                <a:solidFill>
                  <a:srgbClr val="B00639"/>
                </a:solidFill>
                <a:latin typeface="Tahoma"/>
                <a:cs typeface="Tahoma"/>
              </a:rPr>
              <a:t>Data</a:t>
            </a:r>
            <a:endParaRPr sz="1333">
              <a:latin typeface="Tahoma"/>
              <a:cs typeface="Tahoma"/>
            </a:endParaRPr>
          </a:p>
          <a:p>
            <a:pPr marL="16933" marR="6773"/>
            <a:r>
              <a:rPr sz="1333" spc="33" dirty="0">
                <a:solidFill>
                  <a:srgbClr val="313131"/>
                </a:solidFill>
                <a:latin typeface="Tahoma"/>
                <a:cs typeface="Tahoma"/>
              </a:rPr>
              <a:t>Step </a:t>
            </a:r>
            <a:r>
              <a:rPr sz="1333" spc="-40" dirty="0">
                <a:solidFill>
                  <a:srgbClr val="313131"/>
                </a:solidFill>
                <a:latin typeface="Tahoma"/>
                <a:cs typeface="Tahoma"/>
              </a:rPr>
              <a:t>2: </a:t>
            </a:r>
            <a:r>
              <a:rPr sz="1333" dirty="0">
                <a:solidFill>
                  <a:srgbClr val="313131"/>
                </a:solidFill>
                <a:latin typeface="Tahoma"/>
                <a:cs typeface="Tahoma"/>
              </a:rPr>
              <a:t>Preprocess</a:t>
            </a:r>
            <a:r>
              <a:rPr sz="1333" spc="-193" dirty="0">
                <a:solidFill>
                  <a:srgbClr val="313131"/>
                </a:solidFill>
                <a:latin typeface="Tahoma"/>
                <a:cs typeface="Tahoma"/>
              </a:rPr>
              <a:t> </a:t>
            </a:r>
            <a:r>
              <a:rPr sz="1333" spc="-7" dirty="0">
                <a:solidFill>
                  <a:srgbClr val="313131"/>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2" name="Slide Number Placeholder 1">
            <a:extLst>
              <a:ext uri="{FF2B5EF4-FFF2-40B4-BE49-F238E27FC236}">
                <a16:creationId xmlns:a16="http://schemas.microsoft.com/office/drawing/2014/main" id="{7FB4AAD5-EE0C-6C9A-D9CA-D5E2447B6E9D}"/>
              </a:ext>
            </a:extLst>
          </p:cNvPr>
          <p:cNvSpPr>
            <a:spLocks noGrp="1"/>
          </p:cNvSpPr>
          <p:nvPr>
            <p:ph type="sldNum" sz="quarter" idx="12"/>
          </p:nvPr>
        </p:nvSpPr>
        <p:spPr/>
        <p:txBody>
          <a:bodyPr/>
          <a:lstStyle/>
          <a:p>
            <a:pPr>
              <a:defRPr/>
            </a:pPr>
            <a:fld id="{85D4D257-4F1A-5B4F-8BE3-C5A8F8A780E1}" type="slidenum">
              <a:rPr lang="en-US" smtClean="0"/>
              <a:pPr>
                <a:defRPr/>
              </a:pPr>
              <a:t>4</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E50B-ACDA-C535-ECF8-71D5543FF1F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Resources</a:t>
            </a:r>
          </a:p>
        </p:txBody>
      </p:sp>
      <p:sp>
        <p:nvSpPr>
          <p:cNvPr id="3" name="Content Placeholder 2">
            <a:extLst>
              <a:ext uri="{FF2B5EF4-FFF2-40B4-BE49-F238E27FC236}">
                <a16:creationId xmlns:a16="http://schemas.microsoft.com/office/drawing/2014/main" id="{E122B949-E04B-21B6-584A-13542E0FB922}"/>
              </a:ext>
            </a:extLst>
          </p:cNvPr>
          <p:cNvSpPr>
            <a:spLocks noGrp="1"/>
          </p:cNvSpPr>
          <p:nvPr>
            <p:ph idx="1"/>
          </p:nvPr>
        </p:nvSpPr>
        <p:spPr/>
        <p:txBody>
          <a:bodyPr/>
          <a:lstStyle/>
          <a:p>
            <a:r>
              <a:rPr lang="en-US">
                <a:hlinkClick r:id="rId2"/>
              </a:rPr>
              <a:t>Data Cleaning</a:t>
            </a:r>
            <a:endParaRPr lang="en-US"/>
          </a:p>
          <a:p>
            <a:r>
              <a:rPr lang="en-US">
                <a:hlinkClick r:id="rId3"/>
              </a:rPr>
              <a:t>Feature Engineering</a:t>
            </a:r>
            <a:endParaRPr lang="en-US"/>
          </a:p>
          <a:p>
            <a:r>
              <a:rPr lang="en-US">
                <a:hlinkClick r:id="rId4"/>
              </a:rPr>
              <a:t>Imbalanced dataset handling</a:t>
            </a:r>
            <a:endParaRPr lang="en-US"/>
          </a:p>
        </p:txBody>
      </p:sp>
      <p:sp>
        <p:nvSpPr>
          <p:cNvPr id="4" name="Slide Number Placeholder 3">
            <a:extLst>
              <a:ext uri="{FF2B5EF4-FFF2-40B4-BE49-F238E27FC236}">
                <a16:creationId xmlns:a16="http://schemas.microsoft.com/office/drawing/2014/main" id="{A5E79BFF-AA5F-F40D-88F6-0BBDD87E570F}"/>
              </a:ext>
            </a:extLst>
          </p:cNvPr>
          <p:cNvSpPr>
            <a:spLocks noGrp="1"/>
          </p:cNvSpPr>
          <p:nvPr>
            <p:ph type="sldNum" sz="quarter" idx="12"/>
          </p:nvPr>
        </p:nvSpPr>
        <p:spPr/>
        <p:txBody>
          <a:bodyPr/>
          <a:lstStyle/>
          <a:p>
            <a:pPr>
              <a:defRPr/>
            </a:pPr>
            <a:fld id="{85D4D257-4F1A-5B4F-8BE3-C5A8F8A780E1}" type="slidenum">
              <a:rPr lang="en-US" smtClean="0"/>
              <a:pPr>
                <a:defRPr/>
              </a:pPr>
              <a:t>40</a:t>
            </a:fld>
            <a:endParaRPr lang="en-US" dirty="0"/>
          </a:p>
        </p:txBody>
      </p:sp>
    </p:spTree>
    <p:extLst>
      <p:ext uri="{BB962C8B-B14F-4D97-AF65-F5344CB8AC3E}">
        <p14:creationId xmlns:p14="http://schemas.microsoft.com/office/powerpoint/2010/main" val="2697434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127488" y="1154176"/>
            <a:ext cx="1920240" cy="221827"/>
          </a:xfrm>
          <a:custGeom>
            <a:avLst/>
            <a:gdLst/>
            <a:ahLst/>
            <a:cxnLst/>
            <a:rect l="l" t="t" r="r" b="b"/>
            <a:pathLst>
              <a:path w="1440179" h="166369">
                <a:moveTo>
                  <a:pt x="0" y="0"/>
                </a:moveTo>
                <a:lnTo>
                  <a:pt x="1440179" y="0"/>
                </a:lnTo>
                <a:lnTo>
                  <a:pt x="1440179" y="166115"/>
                </a:lnTo>
                <a:lnTo>
                  <a:pt x="0" y="166115"/>
                </a:lnTo>
                <a:lnTo>
                  <a:pt x="0" y="0"/>
                </a:lnTo>
                <a:close/>
              </a:path>
            </a:pathLst>
          </a:custGeom>
          <a:solidFill>
            <a:srgbClr val="FFFFFF"/>
          </a:solidFill>
        </p:spPr>
        <p:txBody>
          <a:bodyPr wrap="square" lIns="0" tIns="0" rIns="0" bIns="0" rtlCol="0"/>
          <a:lstStyle/>
          <a:p>
            <a:endParaRPr sz="2400"/>
          </a:p>
        </p:txBody>
      </p:sp>
      <p:sp>
        <p:nvSpPr>
          <p:cNvPr id="6" name="object 6"/>
          <p:cNvSpPr txBox="1">
            <a:spLocks noGrp="1"/>
          </p:cNvSpPr>
          <p:nvPr>
            <p:ph type="title"/>
          </p:nvPr>
        </p:nvSpPr>
        <p:spPr>
          <a:xfrm>
            <a:off x="461435" y="471414"/>
            <a:ext cx="7560902" cy="553998"/>
          </a:xfrm>
          <a:prstGeom prst="rect">
            <a:avLst/>
          </a:prstGeom>
        </p:spPr>
        <p:txBody>
          <a:bodyPr vert="horz" wrap="square" lIns="0" tIns="0" rIns="0" bIns="0" rtlCol="0" anchor="ctr">
            <a:spAutoFit/>
          </a:bodyPr>
          <a:lstStyle/>
          <a:p>
            <a:pPr marL="16933">
              <a:lnSpc>
                <a:spcPct val="100000"/>
              </a:lnSpc>
            </a:pPr>
            <a:r>
              <a:rPr sz="3600" spc="47">
                <a:latin typeface="Arial" panose="020B0604020202020204" pitchFamily="34" charset="0"/>
                <a:cs typeface="Arial" panose="020B0604020202020204" pitchFamily="34" charset="0"/>
              </a:rPr>
              <a:t>Better </a:t>
            </a:r>
            <a:r>
              <a:rPr sz="3600" spc="-20" dirty="0">
                <a:latin typeface="Arial" panose="020B0604020202020204" pitchFamily="34" charset="0"/>
                <a:cs typeface="Arial" panose="020B0604020202020204" pitchFamily="34" charset="0"/>
              </a:rPr>
              <a:t>Data </a:t>
            </a:r>
            <a:r>
              <a:rPr sz="3600" spc="-327" dirty="0">
                <a:latin typeface="Arial" panose="020B0604020202020204" pitchFamily="34" charset="0"/>
                <a:cs typeface="Arial" panose="020B0604020202020204" pitchFamily="34" charset="0"/>
              </a:rPr>
              <a:t>&gt; </a:t>
            </a:r>
            <a:r>
              <a:rPr sz="3600" spc="7" dirty="0">
                <a:latin typeface="Arial" panose="020B0604020202020204" pitchFamily="34" charset="0"/>
                <a:cs typeface="Arial" panose="020B0604020202020204" pitchFamily="34" charset="0"/>
              </a:rPr>
              <a:t>Fancier</a:t>
            </a:r>
            <a:r>
              <a:rPr sz="3600" spc="-440" dirty="0">
                <a:latin typeface="Arial" panose="020B0604020202020204" pitchFamily="34" charset="0"/>
                <a:cs typeface="Arial" panose="020B0604020202020204" pitchFamily="34" charset="0"/>
              </a:rPr>
              <a:t> </a:t>
            </a:r>
            <a:r>
              <a:rPr sz="3600" spc="20" dirty="0">
                <a:latin typeface="Arial" panose="020B0604020202020204" pitchFamily="34" charset="0"/>
                <a:cs typeface="Arial" panose="020B0604020202020204" pitchFamily="34" charset="0"/>
              </a:rPr>
              <a:t>Algorithms</a:t>
            </a:r>
          </a:p>
        </p:txBody>
      </p:sp>
      <p:sp>
        <p:nvSpPr>
          <p:cNvPr id="7" name="object 7"/>
          <p:cNvSpPr txBox="1"/>
          <p:nvPr/>
        </p:nvSpPr>
        <p:spPr>
          <a:xfrm>
            <a:off x="701211" y="1513585"/>
            <a:ext cx="7015480" cy="4324389"/>
          </a:xfrm>
          <a:prstGeom prst="rect">
            <a:avLst/>
          </a:prstGeom>
        </p:spPr>
        <p:txBody>
          <a:bodyPr vert="horz" wrap="square" lIns="0" tIns="0" rIns="0" bIns="0" rtlCol="0">
            <a:spAutoFit/>
          </a:bodyPr>
          <a:lstStyle/>
          <a:p>
            <a:pPr marL="16933" marR="954169">
              <a:lnSpc>
                <a:spcPct val="155000"/>
              </a:lnSpc>
            </a:pPr>
            <a:r>
              <a:rPr sz="1867" spc="27" dirty="0">
                <a:solidFill>
                  <a:srgbClr val="B00639"/>
                </a:solidFill>
                <a:latin typeface="Arial" panose="020B0604020202020204" pitchFamily="34" charset="0"/>
                <a:cs typeface="Arial" panose="020B0604020202020204" pitchFamily="34" charset="0"/>
              </a:rPr>
              <a:t>Formatting:</a:t>
            </a:r>
            <a:r>
              <a:rPr sz="1867" spc="-167" dirty="0">
                <a:solidFill>
                  <a:srgbClr val="B00639"/>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Selected</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may</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not</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be</a:t>
            </a:r>
            <a:r>
              <a:rPr sz="1867" spc="-11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in</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a:t>
            </a:r>
            <a:r>
              <a:rPr sz="1867" spc="-133"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suitable</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format  </a:t>
            </a:r>
            <a:r>
              <a:rPr sz="1867" spc="13" dirty="0">
                <a:solidFill>
                  <a:srgbClr val="B00639"/>
                </a:solidFill>
                <a:latin typeface="Arial" panose="020B0604020202020204" pitchFamily="34" charset="0"/>
                <a:cs typeface="Arial" panose="020B0604020202020204" pitchFamily="34" charset="0"/>
              </a:rPr>
              <a:t>Cleaning:</a:t>
            </a:r>
            <a:r>
              <a:rPr sz="1867" spc="-152" dirty="0">
                <a:solidFill>
                  <a:srgbClr val="B00639"/>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Removal</a:t>
            </a:r>
            <a:r>
              <a:rPr sz="1867" spc="-18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or</a:t>
            </a:r>
            <a:r>
              <a:rPr sz="1867" spc="-152" dirty="0">
                <a:solidFill>
                  <a:srgbClr val="313131"/>
                </a:solidFill>
                <a:latin typeface="Arial" panose="020B0604020202020204" pitchFamily="34" charset="0"/>
                <a:cs typeface="Arial" panose="020B0604020202020204" pitchFamily="34" charset="0"/>
              </a:rPr>
              <a:t> </a:t>
            </a:r>
            <a:r>
              <a:rPr sz="1867" spc="47" dirty="0">
                <a:solidFill>
                  <a:srgbClr val="313131"/>
                </a:solidFill>
                <a:latin typeface="Arial" panose="020B0604020202020204" pitchFamily="34" charset="0"/>
                <a:cs typeface="Arial" panose="020B0604020202020204" pitchFamily="34" charset="0"/>
              </a:rPr>
              <a:t>fixing</a:t>
            </a:r>
            <a:r>
              <a:rPr sz="1867" spc="-12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of</a:t>
            </a:r>
            <a:r>
              <a:rPr sz="1867" spc="-14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missing</a:t>
            </a:r>
            <a:r>
              <a:rPr sz="1867" spc="-16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endParaRPr sz="1867" dirty="0">
              <a:latin typeface="Arial" panose="020B0604020202020204" pitchFamily="34" charset="0"/>
              <a:cs typeface="Arial" panose="020B0604020202020204" pitchFamily="34" charset="0"/>
            </a:endParaRPr>
          </a:p>
          <a:p>
            <a:pPr marL="16933">
              <a:spcBef>
                <a:spcPts val="1213"/>
              </a:spcBef>
            </a:pPr>
            <a:r>
              <a:rPr sz="1867" dirty="0">
                <a:solidFill>
                  <a:srgbClr val="B00639"/>
                </a:solidFill>
                <a:latin typeface="Arial" panose="020B0604020202020204" pitchFamily="34" charset="0"/>
                <a:cs typeface="Arial" panose="020B0604020202020204" pitchFamily="34" charset="0"/>
              </a:rPr>
              <a:t>¡ </a:t>
            </a:r>
            <a:r>
              <a:rPr sz="1867" spc="213"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Incomplete</a:t>
            </a:r>
            <a:r>
              <a:rPr sz="1867" spc="-17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and</a:t>
            </a:r>
            <a:r>
              <a:rPr sz="1867" spc="-133"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do</a:t>
            </a:r>
            <a:r>
              <a:rPr sz="1867" spc="-12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not</a:t>
            </a:r>
            <a:r>
              <a:rPr sz="1867" spc="-14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carry</a:t>
            </a:r>
            <a:r>
              <a:rPr sz="1867" spc="-152"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7" dirty="0">
                <a:solidFill>
                  <a:srgbClr val="313131"/>
                </a:solidFill>
                <a:latin typeface="Arial" panose="020B0604020202020204" pitchFamily="34" charset="0"/>
                <a:cs typeface="Arial" panose="020B0604020202020204" pitchFamily="34" charset="0"/>
              </a:rPr>
              <a:t> </a:t>
            </a:r>
            <a:r>
              <a:rPr sz="1867" spc="33" dirty="0">
                <a:solidFill>
                  <a:srgbClr val="313131"/>
                </a:solidFill>
                <a:latin typeface="Arial" panose="020B0604020202020204" pitchFamily="34" charset="0"/>
                <a:cs typeface="Arial" panose="020B0604020202020204" pitchFamily="34" charset="0"/>
              </a:rPr>
              <a:t>to</a:t>
            </a:r>
            <a:r>
              <a:rPr sz="1867" spc="-12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address</a:t>
            </a:r>
            <a:r>
              <a:rPr sz="1867" spc="-152"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40"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problem</a:t>
            </a:r>
            <a:endParaRPr sz="1867" dirty="0">
              <a:latin typeface="Arial" panose="020B0604020202020204" pitchFamily="34" charset="0"/>
              <a:cs typeface="Arial" panose="020B0604020202020204" pitchFamily="34" charset="0"/>
            </a:endParaRPr>
          </a:p>
          <a:p>
            <a:pPr marL="16933">
              <a:spcBef>
                <a:spcPts val="1225"/>
              </a:spcBef>
            </a:pPr>
            <a:r>
              <a:rPr sz="1867" dirty="0">
                <a:solidFill>
                  <a:srgbClr val="B00639"/>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Sensitive </a:t>
            </a:r>
            <a:r>
              <a:rPr sz="1867" dirty="0">
                <a:solidFill>
                  <a:srgbClr val="313131"/>
                </a:solidFill>
                <a:latin typeface="Arial" panose="020B0604020202020204" pitchFamily="34" charset="0"/>
                <a:cs typeface="Arial" panose="020B0604020202020204" pitchFamily="34" charset="0"/>
              </a:rPr>
              <a:t>information </a:t>
            </a:r>
            <a:r>
              <a:rPr lang="da-DK" sz="1867" dirty="0">
                <a:solidFill>
                  <a:srgbClr val="313131"/>
                </a:solidFill>
                <a:latin typeface="Arial" panose="020B0604020202020204" pitchFamily="34" charset="0"/>
                <a:cs typeface="Arial" panose="020B0604020202020204" pitchFamily="34" charset="0"/>
                <a:sym typeface="Wingdings" panose="05000000000000000000" pitchFamily="2" charset="2"/>
              </a:rPr>
              <a:t></a:t>
            </a:r>
            <a:r>
              <a:rPr sz="1867" dirty="0">
                <a:solidFill>
                  <a:srgbClr val="313131"/>
                </a:solidFill>
                <a:latin typeface="Arial" panose="020B0604020202020204" pitchFamily="34" charset="0"/>
                <a:cs typeface="Arial" panose="020B0604020202020204" pitchFamily="34" charset="0"/>
              </a:rPr>
              <a:t> anonymized </a:t>
            </a:r>
            <a:r>
              <a:rPr sz="1867" spc="-13" dirty="0">
                <a:solidFill>
                  <a:srgbClr val="313131"/>
                </a:solidFill>
                <a:latin typeface="Arial" panose="020B0604020202020204" pitchFamily="34" charset="0"/>
                <a:cs typeface="Arial" panose="020B0604020202020204" pitchFamily="34" charset="0"/>
              </a:rPr>
              <a:t>or</a:t>
            </a:r>
            <a:r>
              <a:rPr lang="da-DK" sz="1867" spc="-13" dirty="0">
                <a:solidFill>
                  <a:srgbClr val="313131"/>
                </a:solidFill>
                <a:latin typeface="Arial" panose="020B0604020202020204" pitchFamily="34" charset="0"/>
                <a:cs typeface="Arial" panose="020B0604020202020204" pitchFamily="34" charset="0"/>
              </a:rPr>
              <a:t> </a:t>
            </a:r>
            <a:r>
              <a:rPr sz="1867" spc="-433" dirty="0">
                <a:solidFill>
                  <a:srgbClr val="313131"/>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removed</a:t>
            </a:r>
            <a:endParaRPr sz="1867" dirty="0">
              <a:latin typeface="Arial" panose="020B0604020202020204" pitchFamily="34" charset="0"/>
              <a:cs typeface="Arial" panose="020B0604020202020204" pitchFamily="34" charset="0"/>
            </a:endParaRPr>
          </a:p>
          <a:p>
            <a:pPr marL="256534" marR="253147" indent="-240447">
              <a:lnSpc>
                <a:spcPct val="118600"/>
              </a:lnSpc>
              <a:spcBef>
                <a:spcPts val="813"/>
              </a:spcBef>
            </a:pPr>
            <a:r>
              <a:rPr sz="1867" dirty="0">
                <a:solidFill>
                  <a:srgbClr val="B00639"/>
                </a:solidFill>
                <a:latin typeface="Arial" panose="020B0604020202020204" pitchFamily="34" charset="0"/>
                <a:cs typeface="Arial" panose="020B0604020202020204" pitchFamily="34" charset="0"/>
              </a:rPr>
              <a:t>¡</a:t>
            </a:r>
            <a:r>
              <a:rPr sz="1867" spc="13" dirty="0">
                <a:solidFill>
                  <a:srgbClr val="B00639"/>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Identifying </a:t>
            </a:r>
            <a:r>
              <a:rPr sz="1867" spc="-20" dirty="0">
                <a:solidFill>
                  <a:srgbClr val="313131"/>
                </a:solidFill>
                <a:latin typeface="Arial" panose="020B0604020202020204" pitchFamily="34" charset="0"/>
                <a:cs typeface="Arial" panose="020B0604020202020204" pitchFamily="34" charset="0"/>
              </a:rPr>
              <a:t>incomplete, </a:t>
            </a:r>
            <a:r>
              <a:rPr sz="1867" spc="-27" dirty="0">
                <a:solidFill>
                  <a:srgbClr val="313131"/>
                </a:solidFill>
                <a:latin typeface="Arial" panose="020B0604020202020204" pitchFamily="34" charset="0"/>
                <a:cs typeface="Arial" panose="020B0604020202020204" pitchFamily="34" charset="0"/>
              </a:rPr>
              <a:t>incorrect, </a:t>
            </a:r>
            <a:r>
              <a:rPr sz="1867" spc="-20" dirty="0">
                <a:solidFill>
                  <a:srgbClr val="313131"/>
                </a:solidFill>
                <a:latin typeface="Arial" panose="020B0604020202020204" pitchFamily="34" charset="0"/>
                <a:cs typeface="Arial" panose="020B0604020202020204" pitchFamily="34" charset="0"/>
              </a:rPr>
              <a:t>inaccurate, </a:t>
            </a:r>
            <a:r>
              <a:rPr sz="1867" dirty="0">
                <a:solidFill>
                  <a:srgbClr val="313131"/>
                </a:solidFill>
                <a:latin typeface="Arial" panose="020B0604020202020204" pitchFamily="34" charset="0"/>
                <a:cs typeface="Arial" panose="020B0604020202020204" pitchFamily="34" charset="0"/>
              </a:rPr>
              <a:t>irrelevant </a:t>
            </a:r>
            <a:r>
              <a:rPr sz="1867" spc="13" dirty="0">
                <a:solidFill>
                  <a:srgbClr val="313131"/>
                </a:solidFill>
                <a:latin typeface="Arial" panose="020B0604020202020204" pitchFamily="34" charset="0"/>
                <a:cs typeface="Arial" panose="020B0604020202020204" pitchFamily="34" charset="0"/>
              </a:rPr>
              <a:t>parts </a:t>
            </a:r>
            <a:r>
              <a:rPr sz="1867" spc="40" dirty="0">
                <a:solidFill>
                  <a:srgbClr val="313131"/>
                </a:solidFill>
                <a:latin typeface="Arial" panose="020B0604020202020204" pitchFamily="34" charset="0"/>
                <a:cs typeface="Arial" panose="020B0604020202020204" pitchFamily="34" charset="0"/>
              </a:rPr>
              <a:t>of  the</a:t>
            </a:r>
            <a:r>
              <a:rPr sz="1867" spc="-25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endParaRPr sz="1867" dirty="0">
              <a:latin typeface="Arial" panose="020B0604020202020204" pitchFamily="34" charset="0"/>
              <a:cs typeface="Arial" panose="020B0604020202020204" pitchFamily="34" charset="0"/>
            </a:endParaRPr>
          </a:p>
          <a:p>
            <a:pPr marL="16933">
              <a:spcBef>
                <a:spcPts val="1225"/>
              </a:spcBef>
            </a:pPr>
            <a:r>
              <a:rPr sz="1867" spc="7" dirty="0">
                <a:solidFill>
                  <a:srgbClr val="B00639"/>
                </a:solidFill>
                <a:latin typeface="Arial" panose="020B0604020202020204" pitchFamily="34" charset="0"/>
                <a:cs typeface="Arial" panose="020B0604020202020204" pitchFamily="34" charset="0"/>
              </a:rPr>
              <a:t>Sampling:</a:t>
            </a:r>
            <a:r>
              <a:rPr sz="1867" spc="-147" dirty="0">
                <a:solidFill>
                  <a:srgbClr val="B00639"/>
                </a:solidFill>
                <a:latin typeface="Arial" panose="020B0604020202020204" pitchFamily="34" charset="0"/>
                <a:cs typeface="Arial" panose="020B0604020202020204" pitchFamily="34" charset="0"/>
              </a:rPr>
              <a:t> </a:t>
            </a:r>
            <a:r>
              <a:rPr sz="1867" spc="-20" dirty="0">
                <a:solidFill>
                  <a:srgbClr val="313131"/>
                </a:solidFill>
                <a:latin typeface="Arial" panose="020B0604020202020204" pitchFamily="34" charset="0"/>
                <a:cs typeface="Arial" panose="020B0604020202020204" pitchFamily="34" charset="0"/>
              </a:rPr>
              <a:t>More</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selected</a:t>
            </a:r>
            <a:r>
              <a:rPr sz="1867" spc="-16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data</a:t>
            </a:r>
            <a:r>
              <a:rPr sz="1867" spc="-12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available</a:t>
            </a:r>
            <a:r>
              <a:rPr sz="1867" spc="-167" dirty="0">
                <a:solidFill>
                  <a:srgbClr val="313131"/>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than</a:t>
            </a:r>
            <a:r>
              <a:rPr sz="1867" spc="-140"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needed</a:t>
            </a:r>
            <a:endParaRPr sz="1867" dirty="0">
              <a:latin typeface="Arial" panose="020B0604020202020204" pitchFamily="34" charset="0"/>
              <a:cs typeface="Arial" panose="020B0604020202020204" pitchFamily="34" charset="0"/>
            </a:endParaRPr>
          </a:p>
          <a:p>
            <a:pPr marL="16933">
              <a:spcBef>
                <a:spcPts val="1225"/>
              </a:spcBef>
            </a:pPr>
            <a:r>
              <a:rPr sz="1867" dirty="0">
                <a:solidFill>
                  <a:srgbClr val="B00639"/>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Longer running </a:t>
            </a:r>
            <a:r>
              <a:rPr sz="1867" spc="20" dirty="0">
                <a:solidFill>
                  <a:srgbClr val="313131"/>
                </a:solidFill>
                <a:latin typeface="Arial" panose="020B0604020202020204" pitchFamily="34" charset="0"/>
                <a:cs typeface="Arial" panose="020B0604020202020204" pitchFamily="34" charset="0"/>
              </a:rPr>
              <a:t>times </a:t>
            </a:r>
            <a:r>
              <a:rPr sz="1867" spc="13" dirty="0">
                <a:solidFill>
                  <a:srgbClr val="313131"/>
                </a:solidFill>
                <a:latin typeface="Arial" panose="020B0604020202020204" pitchFamily="34" charset="0"/>
                <a:cs typeface="Arial" panose="020B0604020202020204" pitchFamily="34" charset="0"/>
              </a:rPr>
              <a:t>for</a:t>
            </a:r>
            <a:r>
              <a:rPr sz="1867" spc="-35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algorithms</a:t>
            </a:r>
            <a:endParaRPr sz="1867" dirty="0">
              <a:latin typeface="Arial" panose="020B0604020202020204" pitchFamily="34" charset="0"/>
              <a:cs typeface="Arial" panose="020B0604020202020204" pitchFamily="34" charset="0"/>
            </a:endParaRPr>
          </a:p>
          <a:p>
            <a:pPr marL="16933">
              <a:spcBef>
                <a:spcPts val="1213"/>
              </a:spcBef>
            </a:pPr>
            <a:r>
              <a:rPr sz="1867" dirty="0">
                <a:solidFill>
                  <a:srgbClr val="B00639"/>
                </a:solidFill>
                <a:latin typeface="Arial" panose="020B0604020202020204" pitchFamily="34" charset="0"/>
                <a:cs typeface="Arial" panose="020B0604020202020204" pitchFamily="34" charset="0"/>
              </a:rPr>
              <a:t>¡  </a:t>
            </a:r>
            <a:r>
              <a:rPr sz="1867" spc="-13" dirty="0">
                <a:solidFill>
                  <a:srgbClr val="313131"/>
                </a:solidFill>
                <a:latin typeface="Arial" panose="020B0604020202020204" pitchFamily="34" charset="0"/>
                <a:cs typeface="Arial" panose="020B0604020202020204" pitchFamily="34" charset="0"/>
              </a:rPr>
              <a:t>Larger </a:t>
            </a:r>
            <a:r>
              <a:rPr sz="1867" spc="-7" dirty="0">
                <a:solidFill>
                  <a:srgbClr val="313131"/>
                </a:solidFill>
                <a:latin typeface="Arial" panose="020B0604020202020204" pitchFamily="34" charset="0"/>
                <a:cs typeface="Arial" panose="020B0604020202020204" pitchFamily="34" charset="0"/>
              </a:rPr>
              <a:t>computational </a:t>
            </a:r>
            <a:r>
              <a:rPr sz="1867" spc="-13" dirty="0">
                <a:solidFill>
                  <a:srgbClr val="313131"/>
                </a:solidFill>
                <a:latin typeface="Arial" panose="020B0604020202020204" pitchFamily="34" charset="0"/>
                <a:cs typeface="Arial" panose="020B0604020202020204" pitchFamily="34" charset="0"/>
              </a:rPr>
              <a:t>and </a:t>
            </a:r>
            <a:r>
              <a:rPr sz="1867" spc="-20" dirty="0">
                <a:solidFill>
                  <a:srgbClr val="313131"/>
                </a:solidFill>
                <a:latin typeface="Arial" panose="020B0604020202020204" pitchFamily="34" charset="0"/>
                <a:cs typeface="Arial" panose="020B0604020202020204" pitchFamily="34" charset="0"/>
              </a:rPr>
              <a:t>memory</a:t>
            </a:r>
            <a:r>
              <a:rPr sz="1867" spc="-267"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requirements</a:t>
            </a:r>
            <a:endParaRPr sz="1867" dirty="0">
              <a:latin typeface="Arial" panose="020B0604020202020204" pitchFamily="34" charset="0"/>
              <a:cs typeface="Arial" panose="020B0604020202020204" pitchFamily="34" charset="0"/>
            </a:endParaRPr>
          </a:p>
          <a:p>
            <a:pPr marL="16933">
              <a:spcBef>
                <a:spcPts val="1225"/>
              </a:spcBef>
            </a:pPr>
            <a:r>
              <a:rPr sz="1867" dirty="0">
                <a:solidFill>
                  <a:srgbClr val="B00639"/>
                </a:solidFill>
                <a:latin typeface="Arial" panose="020B0604020202020204" pitchFamily="34" charset="0"/>
                <a:cs typeface="Arial" panose="020B0604020202020204" pitchFamily="34" charset="0"/>
              </a:rPr>
              <a:t>¡ </a:t>
            </a:r>
            <a:r>
              <a:rPr sz="1867" spc="227" dirty="0">
                <a:solidFill>
                  <a:srgbClr val="B00639"/>
                </a:solidFill>
                <a:latin typeface="Arial" panose="020B0604020202020204" pitchFamily="34" charset="0"/>
                <a:cs typeface="Arial" panose="020B0604020202020204" pitchFamily="34" charset="0"/>
              </a:rPr>
              <a:t> </a:t>
            </a:r>
            <a:r>
              <a:rPr sz="1867" spc="-53" dirty="0">
                <a:solidFill>
                  <a:srgbClr val="313131"/>
                </a:solidFill>
                <a:latin typeface="Arial" panose="020B0604020202020204" pitchFamily="34" charset="0"/>
                <a:cs typeface="Arial" panose="020B0604020202020204" pitchFamily="34" charset="0"/>
              </a:rPr>
              <a:t>Take</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smaller</a:t>
            </a:r>
            <a:r>
              <a:rPr sz="1867" spc="-173" dirty="0">
                <a:solidFill>
                  <a:srgbClr val="313131"/>
                </a:solidFill>
                <a:latin typeface="Arial" panose="020B0604020202020204" pitchFamily="34" charset="0"/>
                <a:cs typeface="Arial" panose="020B0604020202020204" pitchFamily="34" charset="0"/>
              </a:rPr>
              <a:t> </a:t>
            </a:r>
            <a:r>
              <a:rPr sz="1867" spc="7" dirty="0">
                <a:solidFill>
                  <a:srgbClr val="313131"/>
                </a:solidFill>
                <a:latin typeface="Arial" panose="020B0604020202020204" pitchFamily="34" charset="0"/>
                <a:cs typeface="Arial" panose="020B0604020202020204" pitchFamily="34" charset="0"/>
              </a:rPr>
              <a:t>representative</a:t>
            </a:r>
            <a:r>
              <a:rPr sz="1867" spc="-180"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sample</a:t>
            </a:r>
            <a:r>
              <a:rPr sz="1867" spc="-147"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before</a:t>
            </a:r>
            <a:r>
              <a:rPr sz="1867" spc="-133" dirty="0">
                <a:solidFill>
                  <a:srgbClr val="313131"/>
                </a:solidFill>
                <a:latin typeface="Arial" panose="020B0604020202020204" pitchFamily="34" charset="0"/>
                <a:cs typeface="Arial" panose="020B0604020202020204" pitchFamily="34" charset="0"/>
              </a:rPr>
              <a:t> </a:t>
            </a:r>
            <a:r>
              <a:rPr sz="1867" dirty="0">
                <a:solidFill>
                  <a:srgbClr val="313131"/>
                </a:solidFill>
                <a:latin typeface="Arial" panose="020B0604020202020204" pitchFamily="34" charset="0"/>
                <a:cs typeface="Arial" panose="020B0604020202020204" pitchFamily="34" charset="0"/>
              </a:rPr>
              <a:t>considering</a:t>
            </a:r>
            <a:r>
              <a:rPr sz="1867" spc="-147" dirty="0">
                <a:solidFill>
                  <a:srgbClr val="313131"/>
                </a:solidFill>
                <a:latin typeface="Arial" panose="020B0604020202020204" pitchFamily="34" charset="0"/>
                <a:cs typeface="Arial" panose="020B0604020202020204" pitchFamily="34" charset="0"/>
              </a:rPr>
              <a:t> </a:t>
            </a:r>
            <a:r>
              <a:rPr sz="1867" spc="40" dirty="0">
                <a:solidFill>
                  <a:srgbClr val="313131"/>
                </a:solidFill>
                <a:latin typeface="Arial" panose="020B0604020202020204" pitchFamily="34" charset="0"/>
                <a:cs typeface="Arial" panose="020B0604020202020204" pitchFamily="34" charset="0"/>
              </a:rPr>
              <a:t>the</a:t>
            </a:r>
            <a:r>
              <a:rPr sz="1867" spc="-133" dirty="0">
                <a:solidFill>
                  <a:srgbClr val="313131"/>
                </a:solidFill>
                <a:latin typeface="Arial" panose="020B0604020202020204" pitchFamily="34" charset="0"/>
                <a:cs typeface="Arial" panose="020B0604020202020204" pitchFamily="34" charset="0"/>
              </a:rPr>
              <a:t> </a:t>
            </a:r>
            <a:r>
              <a:rPr sz="1867" spc="27" dirty="0">
                <a:solidFill>
                  <a:srgbClr val="313131"/>
                </a:solidFill>
                <a:latin typeface="Arial" panose="020B0604020202020204" pitchFamily="34" charset="0"/>
                <a:cs typeface="Arial" panose="020B0604020202020204" pitchFamily="34" charset="0"/>
              </a:rPr>
              <a:t>whole</a:t>
            </a:r>
            <a:endParaRPr sz="1867" dirty="0">
              <a:latin typeface="Arial" panose="020B0604020202020204" pitchFamily="34" charset="0"/>
              <a:cs typeface="Arial" panose="020B0604020202020204" pitchFamily="34" charset="0"/>
            </a:endParaRPr>
          </a:p>
        </p:txBody>
      </p:sp>
      <p:sp>
        <p:nvSpPr>
          <p:cNvPr id="8" name="object 8"/>
          <p:cNvSpPr txBox="1"/>
          <p:nvPr/>
        </p:nvSpPr>
        <p:spPr>
          <a:xfrm>
            <a:off x="8328248" y="4686911"/>
            <a:ext cx="3504088" cy="123111"/>
          </a:xfrm>
          <a:prstGeom prst="rect">
            <a:avLst/>
          </a:prstGeom>
        </p:spPr>
        <p:txBody>
          <a:bodyPr vert="horz" wrap="square" lIns="0" tIns="0" rIns="0" bIns="0" rtlCol="0">
            <a:spAutoFit/>
          </a:bodyPr>
          <a:lstStyle/>
          <a:p>
            <a:pPr marL="16933" marR="530847"/>
            <a:r>
              <a:rPr sz="800" dirty="0">
                <a:solidFill>
                  <a:srgbClr val="959595"/>
                </a:solidFill>
                <a:latin typeface="Tahoma"/>
                <a:cs typeface="Tahoma"/>
              </a:rPr>
              <a:t>https://</a:t>
            </a:r>
            <a:r>
              <a:rPr sz="800" dirty="0">
                <a:solidFill>
                  <a:srgbClr val="959595"/>
                </a:solidFill>
                <a:latin typeface="Tahoma"/>
                <a:cs typeface="Tahoma"/>
                <a:hlinkClick r:id="rId2"/>
              </a:rPr>
              <a:t>www.flickr.com/photos/marc_smith/1473557291/siz </a:t>
            </a:r>
            <a:r>
              <a:rPr sz="800" dirty="0">
                <a:solidFill>
                  <a:srgbClr val="959595"/>
                </a:solidFill>
                <a:latin typeface="Tahoma"/>
                <a:cs typeface="Tahoma"/>
              </a:rPr>
              <a:t> </a:t>
            </a:r>
            <a:r>
              <a:rPr sz="800" spc="-7" dirty="0">
                <a:solidFill>
                  <a:srgbClr val="959595"/>
                </a:solidFill>
                <a:latin typeface="Tahoma"/>
                <a:cs typeface="Tahoma"/>
              </a:rPr>
              <a:t>es/l/</a:t>
            </a:r>
            <a:endParaRPr sz="800" dirty="0">
              <a:latin typeface="Tahoma"/>
              <a:cs typeface="Tahoma"/>
            </a:endParaRPr>
          </a:p>
        </p:txBody>
      </p:sp>
      <p:sp>
        <p:nvSpPr>
          <p:cNvPr id="9" name="object 9"/>
          <p:cNvSpPr/>
          <p:nvPr/>
        </p:nvSpPr>
        <p:spPr>
          <a:xfrm>
            <a:off x="8022337" y="1621537"/>
            <a:ext cx="3809999" cy="2856991"/>
          </a:xfrm>
          <a:prstGeom prst="rect">
            <a:avLst/>
          </a:prstGeom>
          <a:blipFill>
            <a:blip r:embed="rId3" cstate="print"/>
            <a:stretch>
              <a:fillRect/>
            </a:stretch>
          </a:blipFill>
        </p:spPr>
        <p:txBody>
          <a:bodyPr wrap="square" lIns="0" tIns="0" rIns="0" bIns="0" rtlCol="0"/>
          <a:lstStyle/>
          <a:p>
            <a:endParaRPr sz="2400"/>
          </a:p>
        </p:txBody>
      </p:sp>
      <p:sp>
        <p:nvSpPr>
          <p:cNvPr id="10" name="object 10"/>
          <p:cNvSpPr txBox="1"/>
          <p:nvPr/>
        </p:nvSpPr>
        <p:spPr>
          <a:xfrm>
            <a:off x="8154735" y="428072"/>
            <a:ext cx="1840653" cy="615361"/>
          </a:xfrm>
          <a:prstGeom prst="rect">
            <a:avLst/>
          </a:prstGeom>
        </p:spPr>
        <p:txBody>
          <a:bodyPr vert="horz" wrap="square" lIns="0" tIns="0" rIns="0" bIns="0" rtlCol="0">
            <a:spAutoFit/>
          </a:bodyPr>
          <a:lstStyle/>
          <a:p>
            <a:pPr marL="16933" marR="6773"/>
            <a:r>
              <a:rPr sz="1333" spc="33" dirty="0">
                <a:solidFill>
                  <a:srgbClr val="313131"/>
                </a:solidFill>
                <a:latin typeface="Tahoma"/>
                <a:cs typeface="Tahoma"/>
              </a:rPr>
              <a:t>Step </a:t>
            </a:r>
            <a:r>
              <a:rPr sz="1333" spc="-40" dirty="0">
                <a:solidFill>
                  <a:srgbClr val="313131"/>
                </a:solidFill>
                <a:latin typeface="Tahoma"/>
                <a:cs typeface="Tahoma"/>
              </a:rPr>
              <a:t>1: </a:t>
            </a:r>
            <a:r>
              <a:rPr sz="1333" spc="13" dirty="0">
                <a:solidFill>
                  <a:srgbClr val="313131"/>
                </a:solidFill>
                <a:latin typeface="Tahoma"/>
                <a:cs typeface="Tahoma"/>
              </a:rPr>
              <a:t>Select </a:t>
            </a:r>
            <a:r>
              <a:rPr sz="1333" spc="-7" dirty="0">
                <a:solidFill>
                  <a:srgbClr val="313131"/>
                </a:solidFill>
                <a:latin typeface="Tahoma"/>
                <a:cs typeface="Tahoma"/>
              </a:rPr>
              <a:t>Data  </a:t>
            </a:r>
            <a:r>
              <a:rPr sz="1333" spc="33" dirty="0">
                <a:solidFill>
                  <a:srgbClr val="B00639"/>
                </a:solidFill>
                <a:latin typeface="Tahoma"/>
                <a:cs typeface="Tahoma"/>
              </a:rPr>
              <a:t>Step </a:t>
            </a:r>
            <a:r>
              <a:rPr sz="1333" spc="-40" dirty="0">
                <a:solidFill>
                  <a:srgbClr val="B00639"/>
                </a:solidFill>
                <a:latin typeface="Tahoma"/>
                <a:cs typeface="Tahoma"/>
              </a:rPr>
              <a:t>2: </a:t>
            </a:r>
            <a:r>
              <a:rPr sz="1333" dirty="0">
                <a:solidFill>
                  <a:srgbClr val="B00639"/>
                </a:solidFill>
                <a:latin typeface="Tahoma"/>
                <a:cs typeface="Tahoma"/>
              </a:rPr>
              <a:t>Preprocess</a:t>
            </a:r>
            <a:r>
              <a:rPr sz="1333" spc="-167" dirty="0">
                <a:solidFill>
                  <a:srgbClr val="B00639"/>
                </a:solidFill>
                <a:latin typeface="Tahoma"/>
                <a:cs typeface="Tahoma"/>
              </a:rPr>
              <a:t> </a:t>
            </a:r>
            <a:r>
              <a:rPr sz="1333" spc="-7" dirty="0">
                <a:solidFill>
                  <a:srgbClr val="B00639"/>
                </a:solidFill>
                <a:latin typeface="Tahoma"/>
                <a:cs typeface="Tahoma"/>
              </a:rPr>
              <a:t>Data  </a:t>
            </a:r>
            <a:r>
              <a:rPr sz="1333" spc="33" dirty="0">
                <a:solidFill>
                  <a:srgbClr val="313131"/>
                </a:solidFill>
                <a:latin typeface="Tahoma"/>
                <a:cs typeface="Tahoma"/>
              </a:rPr>
              <a:t>Step </a:t>
            </a:r>
            <a:r>
              <a:rPr sz="1333" spc="-40" dirty="0">
                <a:solidFill>
                  <a:srgbClr val="313131"/>
                </a:solidFill>
                <a:latin typeface="Tahoma"/>
                <a:cs typeface="Tahoma"/>
              </a:rPr>
              <a:t>3: </a:t>
            </a:r>
            <a:r>
              <a:rPr sz="1333" spc="-7" dirty="0">
                <a:solidFill>
                  <a:srgbClr val="313131"/>
                </a:solidFill>
                <a:latin typeface="Tahoma"/>
                <a:cs typeface="Tahoma"/>
              </a:rPr>
              <a:t>Transform</a:t>
            </a:r>
            <a:r>
              <a:rPr sz="1333" spc="-207" dirty="0">
                <a:solidFill>
                  <a:srgbClr val="313131"/>
                </a:solidFill>
                <a:latin typeface="Tahoma"/>
                <a:cs typeface="Tahoma"/>
              </a:rPr>
              <a:t> </a:t>
            </a:r>
            <a:r>
              <a:rPr sz="1333" spc="-7" dirty="0">
                <a:solidFill>
                  <a:srgbClr val="313131"/>
                </a:solidFill>
                <a:latin typeface="Tahoma"/>
                <a:cs typeface="Tahoma"/>
              </a:rPr>
              <a:t>Data</a:t>
            </a:r>
            <a:endParaRPr sz="1333">
              <a:latin typeface="Tahoma"/>
              <a:cs typeface="Tahoma"/>
            </a:endParaRPr>
          </a:p>
        </p:txBody>
      </p:sp>
      <p:sp>
        <p:nvSpPr>
          <p:cNvPr id="12" name="object 12"/>
          <p:cNvSpPr txBox="1"/>
          <p:nvPr/>
        </p:nvSpPr>
        <p:spPr>
          <a:xfrm>
            <a:off x="941096" y="5857288"/>
            <a:ext cx="817033" cy="300147"/>
          </a:xfrm>
          <a:prstGeom prst="rect">
            <a:avLst/>
          </a:prstGeom>
        </p:spPr>
        <p:txBody>
          <a:bodyPr vert="horz" wrap="square" lIns="0" tIns="12700" rIns="0" bIns="0" rtlCol="0">
            <a:spAutoFit/>
          </a:bodyPr>
          <a:lstStyle/>
          <a:p>
            <a:pPr marL="16933">
              <a:spcBef>
                <a:spcPts val="100"/>
              </a:spcBef>
            </a:pPr>
            <a:r>
              <a:rPr sz="1867" spc="7" dirty="0">
                <a:solidFill>
                  <a:srgbClr val="313131"/>
                </a:solidFill>
                <a:latin typeface="Tahoma"/>
                <a:cs typeface="Tahoma"/>
              </a:rPr>
              <a:t>dataset</a:t>
            </a:r>
            <a:endParaRPr sz="1867">
              <a:latin typeface="Tahoma"/>
              <a:cs typeface="Tahoma"/>
            </a:endParaRPr>
          </a:p>
        </p:txBody>
      </p:sp>
      <p:sp>
        <p:nvSpPr>
          <p:cNvPr id="2" name="Slide Number Placeholder 1">
            <a:extLst>
              <a:ext uri="{FF2B5EF4-FFF2-40B4-BE49-F238E27FC236}">
                <a16:creationId xmlns:a16="http://schemas.microsoft.com/office/drawing/2014/main" id="{0ED24BD0-D461-7E00-CB25-157DBBC72D85}"/>
              </a:ext>
            </a:extLst>
          </p:cNvPr>
          <p:cNvSpPr>
            <a:spLocks noGrp="1"/>
          </p:cNvSpPr>
          <p:nvPr>
            <p:ph type="sldNum" sz="quarter" idx="12"/>
          </p:nvPr>
        </p:nvSpPr>
        <p:spPr/>
        <p:txBody>
          <a:bodyPr/>
          <a:lstStyle/>
          <a:p>
            <a:pPr>
              <a:defRPr/>
            </a:pPr>
            <a:fld id="{85D4D257-4F1A-5B4F-8BE3-C5A8F8A780E1}" type="slidenum">
              <a:rPr lang="en-US" smtClean="0"/>
              <a:pPr>
                <a:defRPr/>
              </a:pPr>
              <a:t>5</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5010" name="Rectangle 2">
            <a:extLst>
              <a:ext uri="{FF2B5EF4-FFF2-40B4-BE49-F238E27FC236}">
                <a16:creationId xmlns:a16="http://schemas.microsoft.com/office/drawing/2014/main" id="{4A1C4217-EEC5-D279-95C9-A27D6B37F0DC}"/>
              </a:ext>
            </a:extLst>
          </p:cNvPr>
          <p:cNvSpPr>
            <a:spLocks noGrp="1" noChangeArrowheads="1"/>
          </p:cNvSpPr>
          <p:nvPr>
            <p:ph type="title"/>
          </p:nvPr>
        </p:nvSpPr>
        <p:spPr/>
        <p:txBody>
          <a:bodyPr>
            <a:normAutofit/>
          </a:bodyPr>
          <a:lstStyle/>
          <a:p>
            <a:r>
              <a:rPr lang="en-US" altLang="en-DK" sz="4000">
                <a:latin typeface="Arial" panose="020B0604020202020204" pitchFamily="34" charset="0"/>
                <a:cs typeface="Arial" panose="020B0604020202020204" pitchFamily="34" charset="0"/>
              </a:rPr>
              <a:t>Anomaly/Outlier Detection</a:t>
            </a:r>
          </a:p>
        </p:txBody>
      </p:sp>
      <p:sp>
        <p:nvSpPr>
          <p:cNvPr id="1835011" name="Rectangle 3">
            <a:extLst>
              <a:ext uri="{FF2B5EF4-FFF2-40B4-BE49-F238E27FC236}">
                <a16:creationId xmlns:a16="http://schemas.microsoft.com/office/drawing/2014/main" id="{FED58A1F-C201-ACE4-C345-08594D933677}"/>
              </a:ext>
            </a:extLst>
          </p:cNvPr>
          <p:cNvSpPr>
            <a:spLocks noGrp="1" noChangeArrowheads="1"/>
          </p:cNvSpPr>
          <p:nvPr>
            <p:ph idx="1"/>
          </p:nvPr>
        </p:nvSpPr>
        <p:spPr/>
        <p:txBody>
          <a:bodyPr/>
          <a:lstStyle/>
          <a:p>
            <a:r>
              <a:rPr lang="en-US" altLang="en-DK" sz="2400"/>
              <a:t>What are anomalies/outliers?</a:t>
            </a:r>
          </a:p>
          <a:p>
            <a:pPr lvl="1"/>
            <a:r>
              <a:rPr lang="en-US" altLang="en-DK"/>
              <a:t>The set of data points that are considerably different than the remainder of the data</a:t>
            </a:r>
          </a:p>
          <a:p>
            <a:r>
              <a:rPr lang="en-US" altLang="en-DK" sz="2400"/>
              <a:t>Variants of Anomaly/Outlier Detection Problems</a:t>
            </a:r>
          </a:p>
          <a:p>
            <a:pPr lvl="1"/>
            <a:r>
              <a:rPr lang="en-US" altLang="en-DK"/>
              <a:t>Given a database D, find all the data points </a:t>
            </a:r>
            <a:r>
              <a:rPr lang="en-US" altLang="en-DK" b="1"/>
              <a:t>x</a:t>
            </a:r>
            <a:r>
              <a:rPr lang="en-US" altLang="en-DK"/>
              <a:t> </a:t>
            </a:r>
            <a:r>
              <a:rPr lang="en-US" altLang="en-DK">
                <a:sym typeface="Symbol" panose="05050102010706020507" pitchFamily="18" charset="2"/>
              </a:rPr>
              <a:t> D </a:t>
            </a:r>
            <a:r>
              <a:rPr lang="en-US" altLang="en-DK"/>
              <a:t>with anomaly scores greater than some threshold t</a:t>
            </a:r>
          </a:p>
          <a:p>
            <a:pPr lvl="1"/>
            <a:r>
              <a:rPr lang="en-US" altLang="en-DK"/>
              <a:t>Given a database D, find all the data points </a:t>
            </a:r>
            <a:r>
              <a:rPr lang="en-US" altLang="en-DK" b="1"/>
              <a:t>x</a:t>
            </a:r>
            <a:r>
              <a:rPr lang="en-US" altLang="en-DK"/>
              <a:t> </a:t>
            </a:r>
            <a:r>
              <a:rPr lang="en-US" altLang="en-DK">
                <a:sym typeface="Symbol" panose="05050102010706020507" pitchFamily="18" charset="2"/>
              </a:rPr>
              <a:t> D </a:t>
            </a:r>
            <a:r>
              <a:rPr lang="en-US" altLang="en-DK"/>
              <a:t>having the top-n largest anomaly scores f(</a:t>
            </a:r>
            <a:r>
              <a:rPr lang="en-US" altLang="en-DK" b="1"/>
              <a:t>x</a:t>
            </a:r>
            <a:r>
              <a:rPr lang="en-US" altLang="en-DK"/>
              <a:t>)</a:t>
            </a:r>
          </a:p>
        </p:txBody>
      </p:sp>
      <p:sp>
        <p:nvSpPr>
          <p:cNvPr id="4" name="Slide Number Placeholder 5">
            <a:extLst>
              <a:ext uri="{FF2B5EF4-FFF2-40B4-BE49-F238E27FC236}">
                <a16:creationId xmlns:a16="http://schemas.microsoft.com/office/drawing/2014/main" id="{A09E0255-3214-9203-9F9D-D30677A3243E}"/>
              </a:ext>
            </a:extLst>
          </p:cNvPr>
          <p:cNvSpPr>
            <a:spLocks noGrp="1"/>
          </p:cNvSpPr>
          <p:nvPr>
            <p:ph type="sldNum" sz="quarter" idx="12"/>
          </p:nvPr>
        </p:nvSpPr>
        <p:spPr/>
        <p:txBody>
          <a:bodyPr/>
          <a:lstStyle/>
          <a:p>
            <a:fld id="{9744BC73-E2E2-47C6-B50A-A1E64F759ABA}" type="slidenum">
              <a:rPr lang="en-US" altLang="en-DK"/>
              <a:pPr/>
              <a:t>6</a:t>
            </a:fld>
            <a:endParaRPr lang="en-US" altLang="en-DK"/>
          </a:p>
        </p:txBody>
      </p:sp>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0E2A3D0-81F6-4665-9449-37D4990DCDB1}"/>
              </a:ext>
            </a:extLst>
          </p:cNvPr>
          <p:cNvSpPr>
            <a:spLocks noGrp="1"/>
          </p:cNvSpPr>
          <p:nvPr>
            <p:ph type="dt" sz="half" idx="10"/>
          </p:nvPr>
        </p:nvSpPr>
        <p:spPr/>
        <p:txBody>
          <a:bodyPr/>
          <a:lstStyle/>
          <a:p>
            <a:fld id="{9613807B-5297-4D43-9F9B-2C9D7403847C}" type="datetime4">
              <a:rPr lang="en-US" altLang="en-DK"/>
              <a:pPr/>
              <a:t>August 22, 2024</a:t>
            </a:fld>
            <a:endParaRPr lang="en-US" altLang="en-DK"/>
          </a:p>
        </p:txBody>
      </p:sp>
      <p:sp>
        <p:nvSpPr>
          <p:cNvPr id="3" name="Footer Placeholder 4">
            <a:extLst>
              <a:ext uri="{FF2B5EF4-FFF2-40B4-BE49-F238E27FC236}">
                <a16:creationId xmlns:a16="http://schemas.microsoft.com/office/drawing/2014/main" id="{6C1BF266-B28C-9046-B73E-9612E949BC77}"/>
              </a:ext>
            </a:extLst>
          </p:cNvPr>
          <p:cNvSpPr>
            <a:spLocks noGrp="1"/>
          </p:cNvSpPr>
          <p:nvPr>
            <p:ph type="ftr" sz="quarter" idx="11"/>
          </p:nvPr>
        </p:nvSpPr>
        <p:spPr/>
        <p:txBody>
          <a:bodyPr/>
          <a:lstStyle/>
          <a:p>
            <a:r>
              <a:rPr lang="en-US" altLang="en-DK"/>
              <a:t>Data Mining: Concepts and Techniques</a:t>
            </a:r>
          </a:p>
        </p:txBody>
      </p:sp>
      <p:sp>
        <p:nvSpPr>
          <p:cNvPr id="4" name="Slide Number Placeholder 5">
            <a:extLst>
              <a:ext uri="{FF2B5EF4-FFF2-40B4-BE49-F238E27FC236}">
                <a16:creationId xmlns:a16="http://schemas.microsoft.com/office/drawing/2014/main" id="{FAC63CAB-A166-41DC-7E57-C466EED1F509}"/>
              </a:ext>
            </a:extLst>
          </p:cNvPr>
          <p:cNvSpPr>
            <a:spLocks noGrp="1"/>
          </p:cNvSpPr>
          <p:nvPr>
            <p:ph type="sldNum" sz="quarter" idx="12"/>
          </p:nvPr>
        </p:nvSpPr>
        <p:spPr/>
        <p:txBody>
          <a:bodyPr/>
          <a:lstStyle/>
          <a:p>
            <a:fld id="{BBF41118-DC22-42C3-9CCD-8D9128F08332}" type="slidenum">
              <a:rPr lang="en-US" altLang="en-DK"/>
              <a:pPr/>
              <a:t>7</a:t>
            </a:fld>
            <a:endParaRPr lang="en-US" altLang="en-DK"/>
          </a:p>
        </p:txBody>
      </p:sp>
      <p:sp>
        <p:nvSpPr>
          <p:cNvPr id="1839106" name="Rectangle 2">
            <a:extLst>
              <a:ext uri="{FF2B5EF4-FFF2-40B4-BE49-F238E27FC236}">
                <a16:creationId xmlns:a16="http://schemas.microsoft.com/office/drawing/2014/main" id="{B8924ECC-FE6B-CD12-DE5B-179EF2687FA9}"/>
              </a:ext>
            </a:extLst>
          </p:cNvPr>
          <p:cNvSpPr>
            <a:spLocks noGrp="1" noChangeArrowheads="1"/>
          </p:cNvSpPr>
          <p:nvPr>
            <p:ph type="title"/>
          </p:nvPr>
        </p:nvSpPr>
        <p:spPr/>
        <p:txBody>
          <a:bodyPr>
            <a:normAutofit/>
          </a:bodyPr>
          <a:lstStyle/>
          <a:p>
            <a:r>
              <a:rPr lang="en-US" altLang="en-DK" sz="4000">
                <a:latin typeface="Arial" panose="020B0604020202020204" pitchFamily="34" charset="0"/>
                <a:cs typeface="Arial" panose="020B0604020202020204" pitchFamily="34" charset="0"/>
              </a:rPr>
              <a:t>Anomaly Detection</a:t>
            </a:r>
          </a:p>
        </p:txBody>
      </p:sp>
      <p:sp>
        <p:nvSpPr>
          <p:cNvPr id="1839107" name="Rectangle 3">
            <a:extLst>
              <a:ext uri="{FF2B5EF4-FFF2-40B4-BE49-F238E27FC236}">
                <a16:creationId xmlns:a16="http://schemas.microsoft.com/office/drawing/2014/main" id="{E37AB40A-3924-9620-E8A0-494DC6ED85BD}"/>
              </a:ext>
            </a:extLst>
          </p:cNvPr>
          <p:cNvSpPr>
            <a:spLocks noGrp="1" noChangeArrowheads="1"/>
          </p:cNvSpPr>
          <p:nvPr>
            <p:ph type="body" idx="1"/>
          </p:nvPr>
        </p:nvSpPr>
        <p:spPr/>
        <p:txBody>
          <a:bodyPr/>
          <a:lstStyle/>
          <a:p>
            <a:pPr marL="292100" indent="-292100"/>
            <a:r>
              <a:rPr lang="en-US" altLang="en-DK"/>
              <a:t>Challenges</a:t>
            </a:r>
          </a:p>
          <a:p>
            <a:pPr marL="800100" lvl="1" indent="-342900"/>
            <a:r>
              <a:rPr lang="en-US" altLang="en-DK"/>
              <a:t>How many outliers are there in the data?</a:t>
            </a:r>
          </a:p>
          <a:p>
            <a:pPr marL="800100" lvl="1" indent="-342900"/>
            <a:r>
              <a:rPr lang="en-US" altLang="en-DK"/>
              <a:t>Method is unsupervised</a:t>
            </a:r>
          </a:p>
          <a:p>
            <a:pPr marL="914400" lvl="2" indent="0"/>
            <a:r>
              <a:rPr lang="en-US" altLang="en-DK"/>
              <a:t> Validation can be quite challenging (just like for clustering)</a:t>
            </a:r>
          </a:p>
          <a:p>
            <a:pPr marL="800100" lvl="1" indent="-342900"/>
            <a:r>
              <a:rPr lang="en-US" altLang="en-DK"/>
              <a:t>Finding needle in a haystack</a:t>
            </a:r>
          </a:p>
          <a:p>
            <a:pPr marL="292100" indent="-292100"/>
            <a:endParaRPr lang="en-US" altLang="en-DK"/>
          </a:p>
          <a:p>
            <a:pPr marL="292100" indent="-292100"/>
            <a:r>
              <a:rPr lang="en-US" altLang="en-DK"/>
              <a:t>Working assumption:</a:t>
            </a:r>
          </a:p>
          <a:p>
            <a:pPr marL="800100" lvl="1" indent="-342900"/>
            <a:r>
              <a:rPr lang="en-US" altLang="en-DK"/>
              <a:t>There are considerably more “normal” observations than “abnormal” observations (outliers/anomalies) in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1155" name="Rectangle 3">
            <a:extLst>
              <a:ext uri="{FF2B5EF4-FFF2-40B4-BE49-F238E27FC236}">
                <a16:creationId xmlns:a16="http://schemas.microsoft.com/office/drawing/2014/main" id="{E968CE09-9671-0FFB-55F5-EF96E9C45182}"/>
              </a:ext>
            </a:extLst>
          </p:cNvPr>
          <p:cNvSpPr>
            <a:spLocks noGrp="1" noChangeArrowheads="1"/>
          </p:cNvSpPr>
          <p:nvPr>
            <p:ph type="title"/>
          </p:nvPr>
        </p:nvSpPr>
        <p:spPr/>
        <p:txBody>
          <a:bodyPr>
            <a:normAutofit/>
          </a:bodyPr>
          <a:lstStyle/>
          <a:p>
            <a:r>
              <a:rPr lang="en-US" altLang="en-DK" sz="4000">
                <a:latin typeface="Arial" panose="020B0604020202020204" pitchFamily="34" charset="0"/>
                <a:cs typeface="Arial" panose="020B0604020202020204" pitchFamily="34" charset="0"/>
              </a:rPr>
              <a:t>Anomaly Detection Schemes </a:t>
            </a:r>
          </a:p>
        </p:txBody>
      </p:sp>
      <p:sp>
        <p:nvSpPr>
          <p:cNvPr id="1841156" name="Rectangle 4">
            <a:extLst>
              <a:ext uri="{FF2B5EF4-FFF2-40B4-BE49-F238E27FC236}">
                <a16:creationId xmlns:a16="http://schemas.microsoft.com/office/drawing/2014/main" id="{CB40F0A9-C951-33D6-0E3E-A79A8A513EDC}"/>
              </a:ext>
            </a:extLst>
          </p:cNvPr>
          <p:cNvSpPr>
            <a:spLocks noGrp="1" noChangeArrowheads="1"/>
          </p:cNvSpPr>
          <p:nvPr>
            <p:ph idx="1"/>
          </p:nvPr>
        </p:nvSpPr>
        <p:spPr>
          <a:xfrm>
            <a:off x="25400" y="1669873"/>
            <a:ext cx="10515600" cy="4351338"/>
          </a:xfrm>
        </p:spPr>
        <p:txBody>
          <a:bodyPr>
            <a:normAutofit fontScale="92500" lnSpcReduction="20000"/>
          </a:bodyPr>
          <a:lstStyle/>
          <a:p>
            <a:r>
              <a:rPr lang="en-US" altLang="en-DK" sz="2400"/>
              <a:t>General Steps</a:t>
            </a:r>
          </a:p>
          <a:p>
            <a:pPr lvl="1"/>
            <a:r>
              <a:rPr lang="en-US" altLang="en-DK"/>
              <a:t>Build a profile of the “normal” behavior</a:t>
            </a:r>
          </a:p>
          <a:p>
            <a:pPr lvl="2"/>
            <a:r>
              <a:rPr lang="en-US" altLang="en-DK"/>
              <a:t>Profile can be patterns or summary statistics for the overall population</a:t>
            </a:r>
          </a:p>
          <a:p>
            <a:pPr lvl="1"/>
            <a:r>
              <a:rPr lang="en-US" altLang="en-DK"/>
              <a:t>Use the “normal” profile to detect anomalies</a:t>
            </a:r>
          </a:p>
          <a:p>
            <a:pPr lvl="2"/>
            <a:r>
              <a:rPr lang="en-US" altLang="en-DK"/>
              <a:t>Anomalies are observations whose characteristics</a:t>
            </a:r>
            <a:br>
              <a:rPr lang="en-US" altLang="en-DK"/>
            </a:br>
            <a:r>
              <a:rPr lang="en-US" altLang="en-DK"/>
              <a:t>differ significantly from the normal profile</a:t>
            </a:r>
          </a:p>
          <a:p>
            <a:pPr lvl="1"/>
            <a:endParaRPr lang="en-US" altLang="en-DK"/>
          </a:p>
          <a:p>
            <a:r>
              <a:rPr lang="en-US" altLang="en-DK" sz="2400"/>
              <a:t>Types of anomaly detection </a:t>
            </a:r>
            <a:br>
              <a:rPr lang="en-US" altLang="en-DK" sz="2400"/>
            </a:br>
            <a:r>
              <a:rPr lang="en-US" altLang="en-DK" sz="2400"/>
              <a:t>schemes</a:t>
            </a:r>
          </a:p>
          <a:p>
            <a:pPr lvl="1"/>
            <a:r>
              <a:rPr lang="en-US" altLang="en-DK"/>
              <a:t>Graphical &amp; Statistical-based (</a:t>
            </a:r>
            <a:r>
              <a:rPr lang="en-US" altLang="en-DK" b="1"/>
              <a:t>today</a:t>
            </a:r>
            <a:r>
              <a:rPr lang="en-US" altLang="en-DK"/>
              <a:t>)</a:t>
            </a:r>
          </a:p>
          <a:p>
            <a:pPr lvl="1"/>
            <a:r>
              <a:rPr lang="en-US" altLang="en-DK"/>
              <a:t>Distance-based</a:t>
            </a:r>
          </a:p>
          <a:p>
            <a:pPr lvl="2"/>
            <a:r>
              <a:rPr lang="en-US" altLang="en-DK"/>
              <a:t>Nearest-neighbor based</a:t>
            </a:r>
          </a:p>
          <a:p>
            <a:pPr lvl="2"/>
            <a:r>
              <a:rPr lang="en-US" altLang="en-DK"/>
              <a:t>Density based</a:t>
            </a:r>
          </a:p>
          <a:p>
            <a:pPr lvl="2"/>
            <a:r>
              <a:rPr lang="en-US" altLang="en-DK"/>
              <a:t>Clustering based</a:t>
            </a:r>
          </a:p>
        </p:txBody>
      </p:sp>
      <p:sp>
        <p:nvSpPr>
          <p:cNvPr id="4" name="Slide Number Placeholder 5">
            <a:extLst>
              <a:ext uri="{FF2B5EF4-FFF2-40B4-BE49-F238E27FC236}">
                <a16:creationId xmlns:a16="http://schemas.microsoft.com/office/drawing/2014/main" id="{BB43D7E6-9EEC-C0BA-7C42-04817745412B}"/>
              </a:ext>
            </a:extLst>
          </p:cNvPr>
          <p:cNvSpPr>
            <a:spLocks noGrp="1"/>
          </p:cNvSpPr>
          <p:nvPr>
            <p:ph type="sldNum" sz="quarter" idx="12"/>
          </p:nvPr>
        </p:nvSpPr>
        <p:spPr/>
        <p:txBody>
          <a:bodyPr/>
          <a:lstStyle/>
          <a:p>
            <a:fld id="{967AD6B7-5BBA-4EE4-B2C8-1C745126B883}" type="slidenum">
              <a:rPr lang="en-US" altLang="en-DK"/>
              <a:pPr/>
              <a:t>8</a:t>
            </a:fld>
            <a:endParaRPr lang="en-US" altLang="en-DK"/>
          </a:p>
        </p:txBody>
      </p:sp>
      <p:pic>
        <p:nvPicPr>
          <p:cNvPr id="1841154" name="Picture 2">
            <a:extLst>
              <a:ext uri="{FF2B5EF4-FFF2-40B4-BE49-F238E27FC236}">
                <a16:creationId xmlns:a16="http://schemas.microsoft.com/office/drawing/2014/main" id="{D099B0A5-F1A9-D943-8169-F4FDF84D5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26" y="2590800"/>
            <a:ext cx="43719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1157" name="Oval 5">
            <a:extLst>
              <a:ext uri="{FF2B5EF4-FFF2-40B4-BE49-F238E27FC236}">
                <a16:creationId xmlns:a16="http://schemas.microsoft.com/office/drawing/2014/main" id="{730860CF-7606-BB40-A6C9-0B88F7B5F344}"/>
              </a:ext>
            </a:extLst>
          </p:cNvPr>
          <p:cNvSpPr>
            <a:spLocks noChangeArrowheads="1"/>
          </p:cNvSpPr>
          <p:nvPr/>
        </p:nvSpPr>
        <p:spPr bwMode="auto">
          <a:xfrm>
            <a:off x="6858000" y="4114801"/>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1158" name="Oval 6">
            <a:extLst>
              <a:ext uri="{FF2B5EF4-FFF2-40B4-BE49-F238E27FC236}">
                <a16:creationId xmlns:a16="http://schemas.microsoft.com/office/drawing/2014/main" id="{0E3E4A92-5C17-B736-A7E5-39452D08E39E}"/>
              </a:ext>
            </a:extLst>
          </p:cNvPr>
          <p:cNvSpPr>
            <a:spLocks noChangeArrowheads="1"/>
          </p:cNvSpPr>
          <p:nvPr/>
        </p:nvSpPr>
        <p:spPr bwMode="auto">
          <a:xfrm>
            <a:off x="8991600" y="3810000"/>
            <a:ext cx="381000" cy="38100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1159" name="Oval 7">
            <a:extLst>
              <a:ext uri="{FF2B5EF4-FFF2-40B4-BE49-F238E27FC236}">
                <a16:creationId xmlns:a16="http://schemas.microsoft.com/office/drawing/2014/main" id="{FB52F653-B44D-3F45-AD6B-B17FB936EF75}"/>
              </a:ext>
            </a:extLst>
          </p:cNvPr>
          <p:cNvSpPr>
            <a:spLocks noChangeArrowheads="1"/>
          </p:cNvSpPr>
          <p:nvPr/>
        </p:nvSpPr>
        <p:spPr bwMode="auto">
          <a:xfrm>
            <a:off x="10363200" y="5334001"/>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1160" name="Oval 8">
            <a:extLst>
              <a:ext uri="{FF2B5EF4-FFF2-40B4-BE49-F238E27FC236}">
                <a16:creationId xmlns:a16="http://schemas.microsoft.com/office/drawing/2014/main" id="{75AD1341-6646-69F0-5FD4-F31C85ADBA9F}"/>
              </a:ext>
            </a:extLst>
          </p:cNvPr>
          <p:cNvSpPr>
            <a:spLocks noChangeArrowheads="1"/>
          </p:cNvSpPr>
          <p:nvPr/>
        </p:nvSpPr>
        <p:spPr bwMode="auto">
          <a:xfrm>
            <a:off x="7696200" y="5486401"/>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1161" name="Oval 9">
            <a:extLst>
              <a:ext uri="{FF2B5EF4-FFF2-40B4-BE49-F238E27FC236}">
                <a16:creationId xmlns:a16="http://schemas.microsoft.com/office/drawing/2014/main" id="{8BD5EF25-7E48-DD3E-CD94-1D6B4FF8159C}"/>
              </a:ext>
            </a:extLst>
          </p:cNvPr>
          <p:cNvSpPr>
            <a:spLocks noChangeArrowheads="1"/>
          </p:cNvSpPr>
          <p:nvPr/>
        </p:nvSpPr>
        <p:spPr bwMode="auto">
          <a:xfrm>
            <a:off x="6553200" y="3581401"/>
            <a:ext cx="177800" cy="16192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5397D04-70FA-3338-F9B2-1C7586653E63}"/>
              </a:ext>
            </a:extLst>
          </p:cNvPr>
          <p:cNvSpPr>
            <a:spLocks noGrp="1" noChangeArrowheads="1"/>
          </p:cNvSpPr>
          <p:nvPr>
            <p:ph type="title"/>
          </p:nvPr>
        </p:nvSpPr>
        <p:spPr/>
        <p:txBody>
          <a:bodyPr/>
          <a:lstStyle/>
          <a:p>
            <a:pPr eaLnBrk="1" hangingPunct="1"/>
            <a:r>
              <a:rPr lang="en-US" altLang="en-DK">
                <a:solidFill>
                  <a:schemeClr val="tx1">
                    <a:lumMod val="95000"/>
                    <a:lumOff val="5000"/>
                  </a:schemeClr>
                </a:solidFill>
              </a:rPr>
              <a:t>Box Plot</a:t>
            </a:r>
          </a:p>
        </p:txBody>
      </p:sp>
      <p:sp>
        <p:nvSpPr>
          <p:cNvPr id="4099" name="Rectangle 3">
            <a:extLst>
              <a:ext uri="{FF2B5EF4-FFF2-40B4-BE49-F238E27FC236}">
                <a16:creationId xmlns:a16="http://schemas.microsoft.com/office/drawing/2014/main" id="{29280038-87C1-C238-1855-ED44E123F090}"/>
              </a:ext>
            </a:extLst>
          </p:cNvPr>
          <p:cNvSpPr>
            <a:spLocks noGrp="1" noChangeArrowheads="1"/>
          </p:cNvSpPr>
          <p:nvPr>
            <p:ph type="body" idx="1"/>
          </p:nvPr>
        </p:nvSpPr>
        <p:spPr>
          <a:xfrm>
            <a:off x="609600" y="1600201"/>
            <a:ext cx="10972800" cy="2548879"/>
          </a:xfrm>
        </p:spPr>
        <p:txBody>
          <a:bodyPr/>
          <a:lstStyle/>
          <a:p>
            <a:pPr eaLnBrk="1" hangingPunct="1">
              <a:buFontTx/>
              <a:buNone/>
            </a:pPr>
            <a:r>
              <a:rPr lang="en-US" altLang="en-DK" sz="1800"/>
              <a:t>We need 5 numbers, called the 5 number summary:</a:t>
            </a:r>
          </a:p>
          <a:p>
            <a:pPr eaLnBrk="1" hangingPunct="1">
              <a:buFontTx/>
              <a:buNone/>
            </a:pPr>
            <a:r>
              <a:rPr lang="en-US" altLang="en-DK" sz="1800"/>
              <a:t>		1.  minimum value</a:t>
            </a:r>
          </a:p>
          <a:p>
            <a:pPr eaLnBrk="1" hangingPunct="1">
              <a:buFontTx/>
              <a:buNone/>
            </a:pPr>
            <a:r>
              <a:rPr lang="en-US" altLang="en-DK" sz="1800"/>
              <a:t>		2.  Q1</a:t>
            </a:r>
          </a:p>
          <a:p>
            <a:pPr eaLnBrk="1" hangingPunct="1">
              <a:buFontTx/>
              <a:buNone/>
            </a:pPr>
            <a:r>
              <a:rPr lang="en-US" altLang="en-DK" sz="1800"/>
              <a:t>		3.  median</a:t>
            </a:r>
          </a:p>
          <a:p>
            <a:pPr eaLnBrk="1" hangingPunct="1">
              <a:buFontTx/>
              <a:buNone/>
            </a:pPr>
            <a:r>
              <a:rPr lang="en-US" altLang="en-DK" sz="1800"/>
              <a:t>		4.  Q3</a:t>
            </a:r>
          </a:p>
          <a:p>
            <a:pPr eaLnBrk="1" hangingPunct="1">
              <a:buFontTx/>
              <a:buNone/>
            </a:pPr>
            <a:r>
              <a:rPr lang="en-US" altLang="en-DK" sz="1800"/>
              <a:t>		5.  maximum value</a:t>
            </a:r>
          </a:p>
        </p:txBody>
      </p:sp>
      <p:sp>
        <p:nvSpPr>
          <p:cNvPr id="2" name="Slide Number Placeholder 1">
            <a:extLst>
              <a:ext uri="{FF2B5EF4-FFF2-40B4-BE49-F238E27FC236}">
                <a16:creationId xmlns:a16="http://schemas.microsoft.com/office/drawing/2014/main" id="{6098E0EA-1BD1-B96D-801C-63BD67EE6A8B}"/>
              </a:ext>
            </a:extLst>
          </p:cNvPr>
          <p:cNvSpPr>
            <a:spLocks noGrp="1"/>
          </p:cNvSpPr>
          <p:nvPr>
            <p:ph type="sldNum" sz="quarter" idx="12"/>
          </p:nvPr>
        </p:nvSpPr>
        <p:spPr/>
        <p:txBody>
          <a:bodyPr/>
          <a:lstStyle/>
          <a:p>
            <a:fld id="{9F76D9A1-85CB-44C0-BDDE-D5FF50928176}" type="slidenum">
              <a:rPr lang="en-US" altLang="en-DK" smtClean="0"/>
              <a:pPr/>
              <a:t>9</a:t>
            </a:fld>
            <a:endParaRPr lang="en-US" altLang="en-DK"/>
          </a:p>
        </p:txBody>
      </p:sp>
      <p:pic>
        <p:nvPicPr>
          <p:cNvPr id="4" name="Picture 3">
            <a:extLst>
              <a:ext uri="{FF2B5EF4-FFF2-40B4-BE49-F238E27FC236}">
                <a16:creationId xmlns:a16="http://schemas.microsoft.com/office/drawing/2014/main" id="{72371330-509E-3666-D148-9C83F4196110}"/>
              </a:ext>
            </a:extLst>
          </p:cNvPr>
          <p:cNvPicPr>
            <a:picLocks noChangeAspect="1"/>
          </p:cNvPicPr>
          <p:nvPr/>
        </p:nvPicPr>
        <p:blipFill>
          <a:blip r:embed="rId2"/>
          <a:stretch>
            <a:fillRect/>
          </a:stretch>
        </p:blipFill>
        <p:spPr>
          <a:xfrm>
            <a:off x="1631504" y="4737138"/>
            <a:ext cx="8108383" cy="17192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67D6BC30F8DDD4CAAA0A93C68AB7DF2" ma:contentTypeVersion="14" ma:contentTypeDescription="Opret et nyt dokument." ma:contentTypeScope="" ma:versionID="58fc5ad1e18aaef09c0d31eae6eb736d">
  <xsd:schema xmlns:xsd="http://www.w3.org/2001/XMLSchema" xmlns:xs="http://www.w3.org/2001/XMLSchema" xmlns:p="http://schemas.microsoft.com/office/2006/metadata/properties" xmlns:ns3="719ec719-822f-4136-b373-f06d254d1ce2" xmlns:ns4="0143e106-35b8-40fd-b4e5-3794ae9df057" targetNamespace="http://schemas.microsoft.com/office/2006/metadata/properties" ma:root="true" ma:fieldsID="3f4c3d2e2e989528e5feffe213e0547a" ns3:_="" ns4:_="">
    <xsd:import namespace="719ec719-822f-4136-b373-f06d254d1ce2"/>
    <xsd:import namespace="0143e106-35b8-40fd-b4e5-3794ae9df05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9ec719-822f-4136-b373-f06d254d1c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43e106-35b8-40fd-b4e5-3794ae9df057" elementFormDefault="qualified">
    <xsd:import namespace="http://schemas.microsoft.com/office/2006/documentManagement/types"/>
    <xsd:import namespace="http://schemas.microsoft.com/office/infopath/2007/PartnerControls"/>
    <xsd:element name="SharedWithUsers" ma:index="19"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lt med detaljer" ma:internalName="SharedWithDetails" ma:readOnly="true">
      <xsd:simpleType>
        <xsd:restriction base="dms:Note">
          <xsd:maxLength value="255"/>
        </xsd:restriction>
      </xsd:simpleType>
    </xsd:element>
    <xsd:element name="SharingHintHash" ma:index="21"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5BFD68-F88F-4539-B449-A71B2939E4B9}">
  <ds:schemaRefs>
    <ds:schemaRef ds:uri="http://schemas.microsoft.com/office/2006/metadata/properties"/>
    <ds:schemaRef ds:uri="http://purl.org/dc/terms/"/>
    <ds:schemaRef ds:uri="719ec719-822f-4136-b373-f06d254d1ce2"/>
    <ds:schemaRef ds:uri="0143e106-35b8-40fd-b4e5-3794ae9df057"/>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CF3E0F5-FF20-4108-88C5-8787268C1616}">
  <ds:schemaRefs>
    <ds:schemaRef ds:uri="http://schemas.microsoft.com/sharepoint/v3/contenttype/forms"/>
  </ds:schemaRefs>
</ds:datastoreItem>
</file>

<file path=customXml/itemProps3.xml><?xml version="1.0" encoding="utf-8"?>
<ds:datastoreItem xmlns:ds="http://schemas.openxmlformats.org/officeDocument/2006/customXml" ds:itemID="{48EFBA38-B95B-4F58-982B-4AE41D9B2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9ec719-822f-4136-b373-f06d254d1ce2"/>
    <ds:schemaRef ds:uri="0143e106-35b8-40fd-b4e5-3794ae9df0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13726</TotalTime>
  <Words>4128</Words>
  <Application>Microsoft Office PowerPoint</Application>
  <PresentationFormat>Widescreen</PresentationFormat>
  <Paragraphs>411</Paragraphs>
  <Slides>40</Slides>
  <Notes>7</Notes>
  <HiddenSlides>5</HiddenSlides>
  <MMClips>0</MMClips>
  <ScaleCrop>false</ScaleCrop>
  <HeadingPairs>
    <vt:vector size="4" baseType="variant">
      <vt:variant>
        <vt:lpstr>Tema</vt:lpstr>
      </vt:variant>
      <vt:variant>
        <vt:i4>2</vt:i4>
      </vt:variant>
      <vt:variant>
        <vt:lpstr>Slidetitler</vt:lpstr>
      </vt:variant>
      <vt:variant>
        <vt:i4>40</vt:i4>
      </vt:variant>
    </vt:vector>
  </HeadingPairs>
  <TitlesOfParts>
    <vt:vector size="42" baseType="lpstr">
      <vt:lpstr>Office Theme</vt:lpstr>
      <vt:lpstr>Default Design</vt:lpstr>
      <vt:lpstr>Introduction to machine learning</vt:lpstr>
      <vt:lpstr>PowerPoint-præsentation</vt:lpstr>
      <vt:lpstr>Process Model for ML</vt:lpstr>
      <vt:lpstr>Select Data</vt:lpstr>
      <vt:lpstr>Better Data &gt; Fancier Algorithms</vt:lpstr>
      <vt:lpstr>Anomaly/Outlier Detection</vt:lpstr>
      <vt:lpstr>Anomaly Detection</vt:lpstr>
      <vt:lpstr>Anomaly Detection Schemes </vt:lpstr>
      <vt:lpstr>Box Plot</vt:lpstr>
      <vt:lpstr>Outliers</vt:lpstr>
      <vt:lpstr>Boxplot</vt:lpstr>
      <vt:lpstr>Boxplot On A Normal Distribution</vt:lpstr>
      <vt:lpstr>Boxplot Comparison</vt:lpstr>
      <vt:lpstr>PowerPoint-præsentation</vt:lpstr>
      <vt:lpstr>Outliers: Statistical Approaches</vt:lpstr>
      <vt:lpstr>Correlation</vt:lpstr>
      <vt:lpstr>Handling Missing Values</vt:lpstr>
      <vt:lpstr>Imputation vs Removing Data</vt:lpstr>
      <vt:lpstr>How to Handle Missing Data</vt:lpstr>
      <vt:lpstr>Data Imputation  (Mean/Median) Values</vt:lpstr>
      <vt:lpstr>Data Imputation (Most Frequent) or (Zero/Constant) Values</vt:lpstr>
      <vt:lpstr>Data Imputation  k-NN</vt:lpstr>
      <vt:lpstr>Data Imputation  Regression</vt:lpstr>
      <vt:lpstr>Data Imputation  Multivariate Imputation</vt:lpstr>
      <vt:lpstr>Transform Data</vt:lpstr>
      <vt:lpstr>Dummy Variables</vt:lpstr>
      <vt:lpstr>Transformed Attributes</vt:lpstr>
      <vt:lpstr>Transformed Attributes</vt:lpstr>
      <vt:lpstr>PowerPoint-præsentation</vt:lpstr>
      <vt:lpstr>PowerPoint-præsentation</vt:lpstr>
      <vt:lpstr>PowerPoint-præsentation</vt:lpstr>
      <vt:lpstr>Data Reduction</vt:lpstr>
      <vt:lpstr>Feature Engineering Example: Coordinate Transformation</vt:lpstr>
      <vt:lpstr>Feature Engineering Example: Coordinate Transformation</vt:lpstr>
      <vt:lpstr>Feature Engineering Example: Coordinate Transformation</vt:lpstr>
      <vt:lpstr>Aspects of Feature Engineering</vt:lpstr>
      <vt:lpstr>Feature Selection</vt:lpstr>
      <vt:lpstr>Feature Selection</vt:lpstr>
      <vt:lpstr>Feature Extraction</vt:lpstr>
      <vt:lpstr>Resources</vt:lpstr>
    </vt:vector>
  </TitlesOfParts>
  <Manager/>
  <Company>VIA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 1</dc:title>
  <dc:subject>Introduction</dc:subject>
  <dc:creator>Richard Brooks</dc:creator>
  <cp:keywords/>
  <dc:description/>
  <cp:lastModifiedBy>Richard Brooks (RIB) | VIA</cp:lastModifiedBy>
  <cp:revision>93</cp:revision>
  <cp:lastPrinted>2005-09-02T04:15:44Z</cp:lastPrinted>
  <dcterms:created xsi:type="dcterms:W3CDTF">2013-02-03T22:09:25Z</dcterms:created>
  <dcterms:modified xsi:type="dcterms:W3CDTF">2024-08-22T14:03:46Z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0x010100F67D6BC30F8DDD4CAAA0A93C68AB7DF2</vt:lpwstr>
  </property>
</Properties>
</file>