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231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6" r:id="rId6"/>
    <p:sldId id="330" r:id="rId7"/>
    <p:sldId id="1856" r:id="rId8"/>
    <p:sldId id="329" r:id="rId9"/>
    <p:sldId id="1868" r:id="rId10"/>
    <p:sldId id="377" r:id="rId11"/>
    <p:sldId id="387" r:id="rId12"/>
    <p:sldId id="1838" r:id="rId13"/>
    <p:sldId id="1871" r:id="rId14"/>
    <p:sldId id="393" r:id="rId15"/>
    <p:sldId id="1869" r:id="rId16"/>
    <p:sldId id="1870" r:id="rId17"/>
    <p:sldId id="339" r:id="rId18"/>
    <p:sldId id="392" r:id="rId19"/>
    <p:sldId id="379" r:id="rId20"/>
    <p:sldId id="300" r:id="rId21"/>
    <p:sldId id="328" r:id="rId22"/>
    <p:sldId id="384" r:id="rId23"/>
    <p:sldId id="30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3A352-62CE-45ED-A051-0098F44D616F}" v="51" dt="2024-08-29T09:34:02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58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Brooks (RIB) | VIA" userId="d218e636-6c12-4060-8e5d-4173eee525b6" providerId="ADAL" clId="{E2889577-0EB2-497E-924A-86A8E2875C85}"/>
    <pc:docChg chg="undo custSel addSld modSld">
      <pc:chgData name="Richard Brooks (RIB) | VIA" userId="d218e636-6c12-4060-8e5d-4173eee525b6" providerId="ADAL" clId="{E2889577-0EB2-497E-924A-86A8E2875C85}" dt="2024-02-05T11:01:21.434" v="68" actId="478"/>
      <pc:docMkLst>
        <pc:docMk/>
      </pc:docMkLst>
      <pc:sldChg chg="delSp mod">
        <pc:chgData name="Richard Brooks (RIB) | VIA" userId="d218e636-6c12-4060-8e5d-4173eee525b6" providerId="ADAL" clId="{E2889577-0EB2-497E-924A-86A8E2875C85}" dt="2024-02-05T10:58:41.937" v="29" actId="478"/>
        <pc:sldMkLst>
          <pc:docMk/>
          <pc:sldMk cId="1751765589" sldId="388"/>
        </pc:sldMkLst>
        <pc:inkChg chg="del">
          <ac:chgData name="Richard Brooks (RIB) | VIA" userId="d218e636-6c12-4060-8e5d-4173eee525b6" providerId="ADAL" clId="{E2889577-0EB2-497E-924A-86A8E2875C85}" dt="2024-02-05T10:58:08.602" v="26" actId="478"/>
          <ac:inkMkLst>
            <pc:docMk/>
            <pc:sldMk cId="1751765589" sldId="388"/>
            <ac:inkMk id="4" creationId="{797C0E30-440E-0434-3EAA-DAAA5026171E}"/>
          </ac:inkMkLst>
        </pc:inkChg>
        <pc:inkChg chg="del">
          <ac:chgData name="Richard Brooks (RIB) | VIA" userId="d218e636-6c12-4060-8e5d-4173eee525b6" providerId="ADAL" clId="{E2889577-0EB2-497E-924A-86A8E2875C85}" dt="2024-02-05T10:58:07.471" v="25" actId="478"/>
          <ac:inkMkLst>
            <pc:docMk/>
            <pc:sldMk cId="1751765589" sldId="388"/>
            <ac:inkMk id="7" creationId="{68C7C48A-DE78-F2D7-965A-45AE19703C51}"/>
          </ac:inkMkLst>
        </pc:inkChg>
        <pc:inkChg chg="del">
          <ac:chgData name="Richard Brooks (RIB) | VIA" userId="d218e636-6c12-4060-8e5d-4173eee525b6" providerId="ADAL" clId="{E2889577-0EB2-497E-924A-86A8E2875C85}" dt="2024-02-05T10:58:41.937" v="29" actId="478"/>
          <ac:inkMkLst>
            <pc:docMk/>
            <pc:sldMk cId="1751765589" sldId="388"/>
            <ac:inkMk id="70" creationId="{06EF30AC-CCE1-9276-47FF-1151D2F95E8E}"/>
          </ac:inkMkLst>
        </pc:inkChg>
        <pc:inkChg chg="del">
          <ac:chgData name="Richard Brooks (RIB) | VIA" userId="d218e636-6c12-4060-8e5d-4173eee525b6" providerId="ADAL" clId="{E2889577-0EB2-497E-924A-86A8E2875C85}" dt="2024-02-05T10:58:11.345" v="27" actId="478"/>
          <ac:inkMkLst>
            <pc:docMk/>
            <pc:sldMk cId="1751765589" sldId="388"/>
            <ac:inkMk id="71" creationId="{E85F2A96-B938-874D-AF8B-9C1ABAD8DEE3}"/>
          </ac:inkMkLst>
        </pc:inkChg>
        <pc:inkChg chg="del">
          <ac:chgData name="Richard Brooks (RIB) | VIA" userId="d218e636-6c12-4060-8e5d-4173eee525b6" providerId="ADAL" clId="{E2889577-0EB2-497E-924A-86A8E2875C85}" dt="2024-02-05T10:58:12.935" v="28" actId="478"/>
          <ac:inkMkLst>
            <pc:docMk/>
            <pc:sldMk cId="1751765589" sldId="388"/>
            <ac:inkMk id="72" creationId="{DADDB021-E5EC-4BE7-ED12-01BCB5308F26}"/>
          </ac:inkMkLst>
        </pc:inkChg>
        <pc:inkChg chg="del">
          <ac:chgData name="Richard Brooks (RIB) | VIA" userId="d218e636-6c12-4060-8e5d-4173eee525b6" providerId="ADAL" clId="{E2889577-0EB2-497E-924A-86A8E2875C85}" dt="2024-02-05T10:57:57.455" v="18" actId="478"/>
          <ac:inkMkLst>
            <pc:docMk/>
            <pc:sldMk cId="1751765589" sldId="388"/>
            <ac:inkMk id="82" creationId="{04382D48-CF5E-5D2C-F1B4-160B19FA9C08}"/>
          </ac:inkMkLst>
        </pc:inkChg>
        <pc:inkChg chg="del">
          <ac:chgData name="Richard Brooks (RIB) | VIA" userId="d218e636-6c12-4060-8e5d-4173eee525b6" providerId="ADAL" clId="{E2889577-0EB2-497E-924A-86A8E2875C85}" dt="2024-02-05T10:57:58.490" v="19" actId="478"/>
          <ac:inkMkLst>
            <pc:docMk/>
            <pc:sldMk cId="1751765589" sldId="388"/>
            <ac:inkMk id="83" creationId="{A96830C9-EDD2-6518-12C7-94895BEBDDA0}"/>
          </ac:inkMkLst>
        </pc:inkChg>
        <pc:inkChg chg="del">
          <ac:chgData name="Richard Brooks (RIB) | VIA" userId="d218e636-6c12-4060-8e5d-4173eee525b6" providerId="ADAL" clId="{E2889577-0EB2-497E-924A-86A8E2875C85}" dt="2024-02-05T10:58:00.407" v="21" actId="478"/>
          <ac:inkMkLst>
            <pc:docMk/>
            <pc:sldMk cId="1751765589" sldId="388"/>
            <ac:inkMk id="86" creationId="{CBE03F19-0DF4-052E-21CC-961E0CD1F99A}"/>
          </ac:inkMkLst>
        </pc:inkChg>
        <pc:inkChg chg="del">
          <ac:chgData name="Richard Brooks (RIB) | VIA" userId="d218e636-6c12-4060-8e5d-4173eee525b6" providerId="ADAL" clId="{E2889577-0EB2-497E-924A-86A8E2875C85}" dt="2024-02-05T10:57:57.455" v="18" actId="478"/>
          <ac:inkMkLst>
            <pc:docMk/>
            <pc:sldMk cId="1751765589" sldId="388"/>
            <ac:inkMk id="90" creationId="{A5ABFD44-6A3E-6468-CA3E-F81EB08D6B01}"/>
          </ac:inkMkLst>
        </pc:inkChg>
        <pc:inkChg chg="del">
          <ac:chgData name="Richard Brooks (RIB) | VIA" userId="d218e636-6c12-4060-8e5d-4173eee525b6" providerId="ADAL" clId="{E2889577-0EB2-497E-924A-86A8E2875C85}" dt="2024-02-05T10:57:57.455" v="18" actId="478"/>
          <ac:inkMkLst>
            <pc:docMk/>
            <pc:sldMk cId="1751765589" sldId="388"/>
            <ac:inkMk id="91" creationId="{7AD4433C-2073-D838-32A6-DEAEDFA3E688}"/>
          </ac:inkMkLst>
        </pc:inkChg>
        <pc:inkChg chg="del">
          <ac:chgData name="Richard Brooks (RIB) | VIA" userId="d218e636-6c12-4060-8e5d-4173eee525b6" providerId="ADAL" clId="{E2889577-0EB2-497E-924A-86A8E2875C85}" dt="2024-02-05T10:57:59.613" v="20" actId="478"/>
          <ac:inkMkLst>
            <pc:docMk/>
            <pc:sldMk cId="1751765589" sldId="388"/>
            <ac:inkMk id="92" creationId="{AAA2F63F-BD43-ACD6-81DC-F09FB59DE8A2}"/>
          </ac:inkMkLst>
        </pc:inkChg>
        <pc:inkChg chg="del">
          <ac:chgData name="Richard Brooks (RIB) | VIA" userId="d218e636-6c12-4060-8e5d-4173eee525b6" providerId="ADAL" clId="{E2889577-0EB2-497E-924A-86A8E2875C85}" dt="2024-02-05T10:58:01.439" v="22" actId="478"/>
          <ac:inkMkLst>
            <pc:docMk/>
            <pc:sldMk cId="1751765589" sldId="388"/>
            <ac:inkMk id="97" creationId="{2CA80A40-E861-D3DE-E2C8-42B97973BDA8}"/>
          </ac:inkMkLst>
        </pc:inkChg>
        <pc:inkChg chg="del">
          <ac:chgData name="Richard Brooks (RIB) | VIA" userId="d218e636-6c12-4060-8e5d-4173eee525b6" providerId="ADAL" clId="{E2889577-0EB2-497E-924A-86A8E2875C85}" dt="2024-02-05T10:58:03.217" v="23" actId="478"/>
          <ac:inkMkLst>
            <pc:docMk/>
            <pc:sldMk cId="1751765589" sldId="388"/>
            <ac:inkMk id="106" creationId="{37555319-2D5D-7D16-75AC-BD7DB27A8C04}"/>
          </ac:inkMkLst>
        </pc:inkChg>
        <pc:inkChg chg="del">
          <ac:chgData name="Richard Brooks (RIB) | VIA" userId="d218e636-6c12-4060-8e5d-4173eee525b6" providerId="ADAL" clId="{E2889577-0EB2-497E-924A-86A8E2875C85}" dt="2024-02-05T10:58:04.042" v="24" actId="478"/>
          <ac:inkMkLst>
            <pc:docMk/>
            <pc:sldMk cId="1751765589" sldId="388"/>
            <ac:inkMk id="114" creationId="{E6BB6639-4BD2-1936-C74F-93920C540037}"/>
          </ac:inkMkLst>
        </pc:inkChg>
      </pc:sldChg>
      <pc:sldChg chg="delSp mod">
        <pc:chgData name="Richard Brooks (RIB) | VIA" userId="d218e636-6c12-4060-8e5d-4173eee525b6" providerId="ADAL" clId="{E2889577-0EB2-497E-924A-86A8E2875C85}" dt="2024-02-05T10:59:23.049" v="32" actId="478"/>
        <pc:sldMkLst>
          <pc:docMk/>
          <pc:sldMk cId="3779615130" sldId="393"/>
        </pc:sldMkLst>
        <pc:inkChg chg="del">
          <ac:chgData name="Richard Brooks (RIB) | VIA" userId="d218e636-6c12-4060-8e5d-4173eee525b6" providerId="ADAL" clId="{E2889577-0EB2-497E-924A-86A8E2875C85}" dt="2024-02-05T10:59:23.049" v="32" actId="478"/>
          <ac:inkMkLst>
            <pc:docMk/>
            <pc:sldMk cId="3779615130" sldId="393"/>
            <ac:inkMk id="10" creationId="{6282035F-A1C7-34D2-70FA-1F599CAB802C}"/>
          </ac:inkMkLst>
        </pc:inkChg>
      </pc:sldChg>
      <pc:sldChg chg="delSp mod">
        <pc:chgData name="Richard Brooks (RIB) | VIA" userId="d218e636-6c12-4060-8e5d-4173eee525b6" providerId="ADAL" clId="{E2889577-0EB2-497E-924A-86A8E2875C85}" dt="2024-02-05T10:59:45.560" v="33" actId="478"/>
        <pc:sldMkLst>
          <pc:docMk/>
          <pc:sldMk cId="3905270172" sldId="394"/>
        </pc:sldMkLst>
        <pc:inkChg chg="del">
          <ac:chgData name="Richard Brooks (RIB) | VIA" userId="d218e636-6c12-4060-8e5d-4173eee525b6" providerId="ADAL" clId="{E2889577-0EB2-497E-924A-86A8E2875C85}" dt="2024-02-05T10:59:45.560" v="33" actId="478"/>
          <ac:inkMkLst>
            <pc:docMk/>
            <pc:sldMk cId="3905270172" sldId="394"/>
            <ac:inkMk id="12" creationId="{4DD80D1A-F509-7797-9118-AF034B9FED68}"/>
          </ac:inkMkLst>
        </pc:inkChg>
      </pc:sldChg>
      <pc:sldChg chg="modAnim">
        <pc:chgData name="Richard Brooks (RIB) | VIA" userId="d218e636-6c12-4060-8e5d-4173eee525b6" providerId="ADAL" clId="{E2889577-0EB2-497E-924A-86A8E2875C85}" dt="2024-02-05T10:59:10.310" v="31"/>
        <pc:sldMkLst>
          <pc:docMk/>
          <pc:sldMk cId="2194102516" sldId="395"/>
        </pc:sldMkLst>
      </pc:sldChg>
      <pc:sldChg chg="delSp mod">
        <pc:chgData name="Richard Brooks (RIB) | VIA" userId="d218e636-6c12-4060-8e5d-4173eee525b6" providerId="ADAL" clId="{E2889577-0EB2-497E-924A-86A8E2875C85}" dt="2024-02-05T11:01:21.434" v="68" actId="478"/>
        <pc:sldMkLst>
          <pc:docMk/>
          <pc:sldMk cId="3043839043" sldId="1863"/>
        </pc:sldMkLst>
        <pc:inkChg chg="del">
          <ac:chgData name="Richard Brooks (RIB) | VIA" userId="d218e636-6c12-4060-8e5d-4173eee525b6" providerId="ADAL" clId="{E2889577-0EB2-497E-924A-86A8E2875C85}" dt="2024-02-05T11:01:18.241" v="66" actId="478"/>
          <ac:inkMkLst>
            <pc:docMk/>
            <pc:sldMk cId="3043839043" sldId="1863"/>
            <ac:inkMk id="6" creationId="{402088AF-F583-4A51-F42A-A3A02F99B2FF}"/>
          </ac:inkMkLst>
        </pc:inkChg>
        <pc:inkChg chg="del">
          <ac:chgData name="Richard Brooks (RIB) | VIA" userId="d218e636-6c12-4060-8e5d-4173eee525b6" providerId="ADAL" clId="{E2889577-0EB2-497E-924A-86A8E2875C85}" dt="2024-02-05T11:01:20.256" v="67" actId="478"/>
          <ac:inkMkLst>
            <pc:docMk/>
            <pc:sldMk cId="3043839043" sldId="1863"/>
            <ac:inkMk id="16" creationId="{2ADC4D95-7AD6-4F6D-70A2-9A6CB12B3080}"/>
          </ac:inkMkLst>
        </pc:inkChg>
        <pc:inkChg chg="del">
          <ac:chgData name="Richard Brooks (RIB) | VIA" userId="d218e636-6c12-4060-8e5d-4173eee525b6" providerId="ADAL" clId="{E2889577-0EB2-497E-924A-86A8E2875C85}" dt="2024-02-05T11:01:21.434" v="68" actId="478"/>
          <ac:inkMkLst>
            <pc:docMk/>
            <pc:sldMk cId="3043839043" sldId="1863"/>
            <ac:inkMk id="21" creationId="{10172E1E-3596-B521-C257-0C8A0609C524}"/>
          </ac:inkMkLst>
        </pc:inkChg>
        <pc:inkChg chg="del">
          <ac:chgData name="Richard Brooks (RIB) | VIA" userId="d218e636-6c12-4060-8e5d-4173eee525b6" providerId="ADAL" clId="{E2889577-0EB2-497E-924A-86A8E2875C85}" dt="2024-02-05T11:01:15.225" v="64" actId="478"/>
          <ac:inkMkLst>
            <pc:docMk/>
            <pc:sldMk cId="3043839043" sldId="1863"/>
            <ac:inkMk id="24" creationId="{383AB271-8C98-896C-45CB-C7BFC923E3F5}"/>
          </ac:inkMkLst>
        </pc:inkChg>
        <pc:inkChg chg="del">
          <ac:chgData name="Richard Brooks (RIB) | VIA" userId="d218e636-6c12-4060-8e5d-4173eee525b6" providerId="ADAL" clId="{E2889577-0EB2-497E-924A-86A8E2875C85}" dt="2024-02-05T11:01:16.856" v="65" actId="478"/>
          <ac:inkMkLst>
            <pc:docMk/>
            <pc:sldMk cId="3043839043" sldId="1863"/>
            <ac:inkMk id="34" creationId="{94349B0F-C2B5-3F72-C800-0C210811756E}"/>
          </ac:inkMkLst>
        </pc:inkChg>
      </pc:sldChg>
      <pc:sldChg chg="delSp modSp mod">
        <pc:chgData name="Richard Brooks (RIB) | VIA" userId="d218e636-6c12-4060-8e5d-4173eee525b6" providerId="ADAL" clId="{E2889577-0EB2-497E-924A-86A8E2875C85}" dt="2024-02-05T11:01:03.859" v="63" actId="478"/>
        <pc:sldMkLst>
          <pc:docMk/>
          <pc:sldMk cId="4118649288" sldId="1864"/>
        </pc:sldMkLst>
        <pc:picChg chg="mod">
          <ac:chgData name="Richard Brooks (RIB) | VIA" userId="d218e636-6c12-4060-8e5d-4173eee525b6" providerId="ADAL" clId="{E2889577-0EB2-497E-924A-86A8E2875C85}" dt="2024-02-05T11:00:55.837" v="60" actId="1076"/>
          <ac:picMkLst>
            <pc:docMk/>
            <pc:sldMk cId="4118649288" sldId="1864"/>
            <ac:picMk id="7" creationId="{9FF6B64F-506A-DB4B-D5D6-1F66FF3BF029}"/>
          </ac:picMkLst>
        </pc:picChg>
        <pc:inkChg chg="del">
          <ac:chgData name="Richard Brooks (RIB) | VIA" userId="d218e636-6c12-4060-8e5d-4173eee525b6" providerId="ADAL" clId="{E2889577-0EB2-497E-924A-86A8E2875C85}" dt="2024-02-05T11:01:03.859" v="63" actId="478"/>
          <ac:inkMkLst>
            <pc:docMk/>
            <pc:sldMk cId="4118649288" sldId="1864"/>
            <ac:inkMk id="6" creationId="{A5F4E66A-4C28-11D7-2C45-9ACE4B05FC69}"/>
          </ac:inkMkLst>
        </pc:inkChg>
        <pc:inkChg chg="del">
          <ac:chgData name="Richard Brooks (RIB) | VIA" userId="d218e636-6c12-4060-8e5d-4173eee525b6" providerId="ADAL" clId="{E2889577-0EB2-497E-924A-86A8E2875C85}" dt="2024-02-05T11:01:00.112" v="62" actId="478"/>
          <ac:inkMkLst>
            <pc:docMk/>
            <pc:sldMk cId="4118649288" sldId="1864"/>
            <ac:inkMk id="8" creationId="{00FBE180-6C38-ED26-8126-A758988DE37C}"/>
          </ac:inkMkLst>
        </pc:inkChg>
        <pc:inkChg chg="del">
          <ac:chgData name="Richard Brooks (RIB) | VIA" userId="d218e636-6c12-4060-8e5d-4173eee525b6" providerId="ADAL" clId="{E2889577-0EB2-497E-924A-86A8E2875C85}" dt="2024-02-05T11:00:58.239" v="61" actId="478"/>
          <ac:inkMkLst>
            <pc:docMk/>
            <pc:sldMk cId="4118649288" sldId="1864"/>
            <ac:inkMk id="9" creationId="{1655C879-F639-5A4E-6B40-A00F9BB94826}"/>
          </ac:inkMkLst>
        </pc:inkChg>
        <pc:inkChg chg="del">
          <ac:chgData name="Richard Brooks (RIB) | VIA" userId="d218e636-6c12-4060-8e5d-4173eee525b6" providerId="ADAL" clId="{E2889577-0EB2-497E-924A-86A8E2875C85}" dt="2024-02-05T11:00:52.259" v="58" actId="478"/>
          <ac:inkMkLst>
            <pc:docMk/>
            <pc:sldMk cId="4118649288" sldId="1864"/>
            <ac:inkMk id="10" creationId="{BDAE2E35-4C9A-FF1B-FE32-6DBA3B88C050}"/>
          </ac:inkMkLst>
        </pc:inkChg>
        <pc:inkChg chg="del">
          <ac:chgData name="Richard Brooks (RIB) | VIA" userId="d218e636-6c12-4060-8e5d-4173eee525b6" providerId="ADAL" clId="{E2889577-0EB2-497E-924A-86A8E2875C85}" dt="2024-02-05T11:00:50.704" v="57" actId="478"/>
          <ac:inkMkLst>
            <pc:docMk/>
            <pc:sldMk cId="4118649288" sldId="1864"/>
            <ac:inkMk id="11" creationId="{61130664-1B27-6496-F5CB-94F0231B74CD}"/>
          </ac:inkMkLst>
        </pc:inkChg>
        <pc:inkChg chg="del">
          <ac:chgData name="Richard Brooks (RIB) | VIA" userId="d218e636-6c12-4060-8e5d-4173eee525b6" providerId="ADAL" clId="{E2889577-0EB2-497E-924A-86A8E2875C85}" dt="2024-02-05T11:00:49.785" v="56" actId="478"/>
          <ac:inkMkLst>
            <pc:docMk/>
            <pc:sldMk cId="4118649288" sldId="1864"/>
            <ac:inkMk id="13" creationId="{59FF90FC-1DB6-830A-03ED-8AED4412AA7E}"/>
          </ac:inkMkLst>
        </pc:inkChg>
        <pc:inkChg chg="del">
          <ac:chgData name="Richard Brooks (RIB) | VIA" userId="d218e636-6c12-4060-8e5d-4173eee525b6" providerId="ADAL" clId="{E2889577-0EB2-497E-924A-86A8E2875C85}" dt="2024-02-05T11:00:48.851" v="55" actId="478"/>
          <ac:inkMkLst>
            <pc:docMk/>
            <pc:sldMk cId="4118649288" sldId="1864"/>
            <ac:inkMk id="15" creationId="{BAE407C7-5502-3390-E506-E151CEB5BFB8}"/>
          </ac:inkMkLst>
        </pc:inkChg>
        <pc:inkChg chg="del">
          <ac:chgData name="Richard Brooks (RIB) | VIA" userId="d218e636-6c12-4060-8e5d-4173eee525b6" providerId="ADAL" clId="{E2889577-0EB2-497E-924A-86A8E2875C85}" dt="2024-02-05T11:00:41.985" v="51" actId="478"/>
          <ac:inkMkLst>
            <pc:docMk/>
            <pc:sldMk cId="4118649288" sldId="1864"/>
            <ac:inkMk id="16" creationId="{D9D6B97A-75EA-CABC-E714-73AD152B46E6}"/>
          </ac:inkMkLst>
        </pc:inkChg>
        <pc:inkChg chg="del">
          <ac:chgData name="Richard Brooks (RIB) | VIA" userId="d218e636-6c12-4060-8e5d-4173eee525b6" providerId="ADAL" clId="{E2889577-0EB2-497E-924A-86A8E2875C85}" dt="2024-02-05T11:00:47.328" v="54" actId="478"/>
          <ac:inkMkLst>
            <pc:docMk/>
            <pc:sldMk cId="4118649288" sldId="1864"/>
            <ac:inkMk id="17" creationId="{6BC49A14-478E-88B0-BD7A-1698BF3BE71E}"/>
          </ac:inkMkLst>
        </pc:inkChg>
        <pc:inkChg chg="del">
          <ac:chgData name="Richard Brooks (RIB) | VIA" userId="d218e636-6c12-4060-8e5d-4173eee525b6" providerId="ADAL" clId="{E2889577-0EB2-497E-924A-86A8E2875C85}" dt="2024-02-05T11:00:45.252" v="53" actId="478"/>
          <ac:inkMkLst>
            <pc:docMk/>
            <pc:sldMk cId="4118649288" sldId="1864"/>
            <ac:inkMk id="19" creationId="{7A3E306B-85DC-7F16-4573-29EC93022486}"/>
          </ac:inkMkLst>
        </pc:inkChg>
        <pc:inkChg chg="del">
          <ac:chgData name="Richard Brooks (RIB) | VIA" userId="d218e636-6c12-4060-8e5d-4173eee525b6" providerId="ADAL" clId="{E2889577-0EB2-497E-924A-86A8E2875C85}" dt="2024-02-05T11:00:43.813" v="52" actId="478"/>
          <ac:inkMkLst>
            <pc:docMk/>
            <pc:sldMk cId="4118649288" sldId="1864"/>
            <ac:inkMk id="21" creationId="{A84CCBF9-AE7E-CD3E-F995-93E637B95BDC}"/>
          </ac:inkMkLst>
        </pc:inkChg>
        <pc:inkChg chg="del mod">
          <ac:chgData name="Richard Brooks (RIB) | VIA" userId="d218e636-6c12-4060-8e5d-4173eee525b6" providerId="ADAL" clId="{E2889577-0EB2-497E-924A-86A8E2875C85}" dt="2024-02-05T11:00:36.007" v="47" actId="478"/>
          <ac:inkMkLst>
            <pc:docMk/>
            <pc:sldMk cId="4118649288" sldId="1864"/>
            <ac:inkMk id="34" creationId="{AB8ED625-A655-73BD-700C-65349078F1CC}"/>
          </ac:inkMkLst>
        </pc:inkChg>
        <pc:inkChg chg="del">
          <ac:chgData name="Richard Brooks (RIB) | VIA" userId="d218e636-6c12-4060-8e5d-4173eee525b6" providerId="ADAL" clId="{E2889577-0EB2-497E-924A-86A8E2875C85}" dt="2024-02-05T11:00:34.713" v="45" actId="478"/>
          <ac:inkMkLst>
            <pc:docMk/>
            <pc:sldMk cId="4118649288" sldId="1864"/>
            <ac:inkMk id="44" creationId="{8183E9B3-8A9D-3E5A-9735-9B5F5D505749}"/>
          </ac:inkMkLst>
        </pc:inkChg>
        <pc:inkChg chg="del">
          <ac:chgData name="Richard Brooks (RIB) | VIA" userId="d218e636-6c12-4060-8e5d-4173eee525b6" providerId="ADAL" clId="{E2889577-0EB2-497E-924A-86A8E2875C85}" dt="2024-02-05T11:00:40.016" v="50" actId="478"/>
          <ac:inkMkLst>
            <pc:docMk/>
            <pc:sldMk cId="4118649288" sldId="1864"/>
            <ac:inkMk id="47" creationId="{6A40D3C7-A52E-BAD3-532D-4F6F881662B3}"/>
          </ac:inkMkLst>
        </pc:inkChg>
        <pc:inkChg chg="del">
          <ac:chgData name="Richard Brooks (RIB) | VIA" userId="d218e636-6c12-4060-8e5d-4173eee525b6" providerId="ADAL" clId="{E2889577-0EB2-497E-924A-86A8E2875C85}" dt="2024-02-05T11:00:37.576" v="48" actId="478"/>
          <ac:inkMkLst>
            <pc:docMk/>
            <pc:sldMk cId="4118649288" sldId="1864"/>
            <ac:inkMk id="52" creationId="{91F2B68D-ED17-A6FC-5389-4D61659F497F}"/>
          </ac:inkMkLst>
        </pc:inkChg>
        <pc:inkChg chg="del">
          <ac:chgData name="Richard Brooks (RIB) | VIA" userId="d218e636-6c12-4060-8e5d-4173eee525b6" providerId="ADAL" clId="{E2889577-0EB2-497E-924A-86A8E2875C85}" dt="2024-02-05T11:00:38.568" v="49" actId="478"/>
          <ac:inkMkLst>
            <pc:docMk/>
            <pc:sldMk cId="4118649288" sldId="1864"/>
            <ac:inkMk id="58" creationId="{F489818F-864F-957E-1E8B-C718C5A9FD54}"/>
          </ac:inkMkLst>
        </pc:inkChg>
        <pc:inkChg chg="del">
          <ac:chgData name="Richard Brooks (RIB) | VIA" userId="d218e636-6c12-4060-8e5d-4173eee525b6" providerId="ADAL" clId="{E2889577-0EB2-497E-924A-86A8E2875C85}" dt="2024-02-05T11:00:32.354" v="44" actId="478"/>
          <ac:inkMkLst>
            <pc:docMk/>
            <pc:sldMk cId="4118649288" sldId="1864"/>
            <ac:inkMk id="61" creationId="{8A795452-427F-FCD2-6D16-BA7386716649}"/>
          </ac:inkMkLst>
        </pc:inkChg>
        <pc:inkChg chg="del">
          <ac:chgData name="Richard Brooks (RIB) | VIA" userId="d218e636-6c12-4060-8e5d-4173eee525b6" providerId="ADAL" clId="{E2889577-0EB2-497E-924A-86A8E2875C85}" dt="2024-02-05T11:00:29.095" v="42" actId="478"/>
          <ac:inkMkLst>
            <pc:docMk/>
            <pc:sldMk cId="4118649288" sldId="1864"/>
            <ac:inkMk id="70" creationId="{B7C088B9-3C52-56FB-DAD2-2F94D0D12C5E}"/>
          </ac:inkMkLst>
        </pc:inkChg>
        <pc:inkChg chg="del">
          <ac:chgData name="Richard Brooks (RIB) | VIA" userId="d218e636-6c12-4060-8e5d-4173eee525b6" providerId="ADAL" clId="{E2889577-0EB2-497E-924A-86A8E2875C85}" dt="2024-02-05T11:00:30.079" v="43" actId="478"/>
          <ac:inkMkLst>
            <pc:docMk/>
            <pc:sldMk cId="4118649288" sldId="1864"/>
            <ac:inkMk id="71" creationId="{6FB28E4A-415D-85DC-FA4D-51179F360B12}"/>
          </ac:inkMkLst>
        </pc:inkChg>
        <pc:inkChg chg="del">
          <ac:chgData name="Richard Brooks (RIB) | VIA" userId="d218e636-6c12-4060-8e5d-4173eee525b6" providerId="ADAL" clId="{E2889577-0EB2-497E-924A-86A8E2875C85}" dt="2024-02-05T11:00:20.944" v="37" actId="478"/>
          <ac:inkMkLst>
            <pc:docMk/>
            <pc:sldMk cId="4118649288" sldId="1864"/>
            <ac:inkMk id="79" creationId="{E6231177-3FFC-1A2D-9730-AD566B7E54E1}"/>
          </ac:inkMkLst>
        </pc:inkChg>
        <pc:inkChg chg="del">
          <ac:chgData name="Richard Brooks (RIB) | VIA" userId="d218e636-6c12-4060-8e5d-4173eee525b6" providerId="ADAL" clId="{E2889577-0EB2-497E-924A-86A8E2875C85}" dt="2024-02-05T11:00:27.599" v="41" actId="478"/>
          <ac:inkMkLst>
            <pc:docMk/>
            <pc:sldMk cId="4118649288" sldId="1864"/>
            <ac:inkMk id="82" creationId="{EB0F4F54-F672-457E-6D92-DB4DEEF8F768}"/>
          </ac:inkMkLst>
        </pc:inkChg>
        <pc:inkChg chg="del">
          <ac:chgData name="Richard Brooks (RIB) | VIA" userId="d218e636-6c12-4060-8e5d-4173eee525b6" providerId="ADAL" clId="{E2889577-0EB2-497E-924A-86A8E2875C85}" dt="2024-02-05T11:00:24.401" v="38" actId="478"/>
          <ac:inkMkLst>
            <pc:docMk/>
            <pc:sldMk cId="4118649288" sldId="1864"/>
            <ac:inkMk id="85" creationId="{EBE73519-B6F7-524C-FCED-A3FA191A5BEB}"/>
          </ac:inkMkLst>
        </pc:inkChg>
        <pc:inkChg chg="del">
          <ac:chgData name="Richard Brooks (RIB) | VIA" userId="d218e636-6c12-4060-8e5d-4173eee525b6" providerId="ADAL" clId="{E2889577-0EB2-497E-924A-86A8E2875C85}" dt="2024-02-05T11:00:19.969" v="36" actId="478"/>
          <ac:inkMkLst>
            <pc:docMk/>
            <pc:sldMk cId="4118649288" sldId="1864"/>
            <ac:inkMk id="98" creationId="{CE77AA23-0CAD-6FA7-D6F4-C822F8C5227C}"/>
          </ac:inkMkLst>
        </pc:inkChg>
        <pc:inkChg chg="del">
          <ac:chgData name="Richard Brooks (RIB) | VIA" userId="d218e636-6c12-4060-8e5d-4173eee525b6" providerId="ADAL" clId="{E2889577-0EB2-497E-924A-86A8E2875C85}" dt="2024-02-05T11:00:26.479" v="40" actId="478"/>
          <ac:inkMkLst>
            <pc:docMk/>
            <pc:sldMk cId="4118649288" sldId="1864"/>
            <ac:inkMk id="101" creationId="{FF1FFAFE-4F6E-3A56-CEC1-BA1DDEB4D237}"/>
          </ac:inkMkLst>
        </pc:inkChg>
        <pc:inkChg chg="del">
          <ac:chgData name="Richard Brooks (RIB) | VIA" userId="d218e636-6c12-4060-8e5d-4173eee525b6" providerId="ADAL" clId="{E2889577-0EB2-497E-924A-86A8E2875C85}" dt="2024-02-05T11:00:25.375" v="39" actId="478"/>
          <ac:inkMkLst>
            <pc:docMk/>
            <pc:sldMk cId="4118649288" sldId="1864"/>
            <ac:inkMk id="108" creationId="{0CE6B571-77AF-4DB8-DCD2-94BE7037269A}"/>
          </ac:inkMkLst>
        </pc:inkChg>
        <pc:inkChg chg="del">
          <ac:chgData name="Richard Brooks (RIB) | VIA" userId="d218e636-6c12-4060-8e5d-4173eee525b6" providerId="ADAL" clId="{E2889577-0EB2-497E-924A-86A8E2875C85}" dt="2024-02-05T11:00:18.640" v="35" actId="478"/>
          <ac:inkMkLst>
            <pc:docMk/>
            <pc:sldMk cId="4118649288" sldId="1864"/>
            <ac:inkMk id="117" creationId="{0D2879CC-26CA-2B07-54F5-4171B1287F67}"/>
          </ac:inkMkLst>
        </pc:inkChg>
        <pc:inkChg chg="del">
          <ac:chgData name="Richard Brooks (RIB) | VIA" userId="d218e636-6c12-4060-8e5d-4173eee525b6" providerId="ADAL" clId="{E2889577-0EB2-497E-924A-86A8E2875C85}" dt="2024-02-05T11:00:10.425" v="34" actId="478"/>
          <ac:inkMkLst>
            <pc:docMk/>
            <pc:sldMk cId="4118649288" sldId="1864"/>
            <ac:inkMk id="137" creationId="{1AFE206B-2296-7D6E-7ABA-4FA5734E076A}"/>
          </ac:inkMkLst>
        </pc:inkChg>
      </pc:sldChg>
      <pc:sldChg chg="delSp modSp new mod">
        <pc:chgData name="Richard Brooks (RIB) | VIA" userId="d218e636-6c12-4060-8e5d-4173eee525b6" providerId="ADAL" clId="{E2889577-0EB2-497E-924A-86A8E2875C85}" dt="2024-02-05T10:57:40.591" v="17" actId="478"/>
        <pc:sldMkLst>
          <pc:docMk/>
          <pc:sldMk cId="2625891643" sldId="1868"/>
        </pc:sldMkLst>
        <pc:spChg chg="mod">
          <ac:chgData name="Richard Brooks (RIB) | VIA" userId="d218e636-6c12-4060-8e5d-4173eee525b6" providerId="ADAL" clId="{E2889577-0EB2-497E-924A-86A8E2875C85}" dt="2024-02-05T10:47:49.119" v="16" actId="20577"/>
          <ac:spMkLst>
            <pc:docMk/>
            <pc:sldMk cId="2625891643" sldId="1868"/>
            <ac:spMk id="2" creationId="{B59D0D60-80E7-A59B-3E72-10B91207B27D}"/>
          </ac:spMkLst>
        </pc:spChg>
        <pc:spChg chg="del">
          <ac:chgData name="Richard Brooks (RIB) | VIA" userId="d218e636-6c12-4060-8e5d-4173eee525b6" providerId="ADAL" clId="{E2889577-0EB2-497E-924A-86A8E2875C85}" dt="2024-02-05T10:57:40.591" v="17" actId="478"/>
          <ac:spMkLst>
            <pc:docMk/>
            <pc:sldMk cId="2625891643" sldId="1868"/>
            <ac:spMk id="3" creationId="{AF0CBA49-555E-92D9-FB3F-B60BE557A6C2}"/>
          </ac:spMkLst>
        </pc:spChg>
      </pc:sldChg>
    </pc:docChg>
  </pc:docChgLst>
  <pc:docChgLst>
    <pc:chgData name="Richard Brooks (RIB) | VIA" userId="d218e636-6c12-4060-8e5d-4173eee525b6" providerId="ADAL" clId="{1E50B144-BF6B-476F-8AD0-0E6E7B703C45}"/>
    <pc:docChg chg="undo redo custSel addSld delSld modSld sldOrd">
      <pc:chgData name="Richard Brooks (RIB) | VIA" userId="d218e636-6c12-4060-8e5d-4173eee525b6" providerId="ADAL" clId="{1E50B144-BF6B-476F-8AD0-0E6E7B703C45}" dt="2024-02-06T07:26:07.635" v="152" actId="478"/>
      <pc:docMkLst>
        <pc:docMk/>
      </pc:docMkLst>
      <pc:sldChg chg="delSp mod">
        <pc:chgData name="Richard Brooks (RIB) | VIA" userId="d218e636-6c12-4060-8e5d-4173eee525b6" providerId="ADAL" clId="{1E50B144-BF6B-476F-8AD0-0E6E7B703C45}" dt="2024-02-06T07:26:01.523" v="151" actId="478"/>
        <pc:sldMkLst>
          <pc:docMk/>
          <pc:sldMk cId="4084356985" sldId="269"/>
        </pc:sldMkLst>
        <pc:inkChg chg="del">
          <ac:chgData name="Richard Brooks (RIB) | VIA" userId="d218e636-6c12-4060-8e5d-4173eee525b6" providerId="ADAL" clId="{1E50B144-BF6B-476F-8AD0-0E6E7B703C45}" dt="2024-02-06T07:26:01.523" v="151" actId="478"/>
          <ac:inkMkLst>
            <pc:docMk/>
            <pc:sldMk cId="4084356985" sldId="269"/>
            <ac:inkMk id="3" creationId="{162E24A1-45DD-2F80-4A4D-9C5E6394ADE9}"/>
          </ac:inkMkLst>
        </pc:inkChg>
      </pc:sldChg>
      <pc:sldChg chg="del">
        <pc:chgData name="Richard Brooks (RIB) | VIA" userId="d218e636-6c12-4060-8e5d-4173eee525b6" providerId="ADAL" clId="{1E50B144-BF6B-476F-8AD0-0E6E7B703C45}" dt="2024-02-06T07:25:40.799" v="148" actId="47"/>
        <pc:sldMkLst>
          <pc:docMk/>
          <pc:sldMk cId="0" sldId="270"/>
        </pc:sldMkLst>
      </pc:sldChg>
      <pc:sldChg chg="del">
        <pc:chgData name="Richard Brooks (RIB) | VIA" userId="d218e636-6c12-4060-8e5d-4173eee525b6" providerId="ADAL" clId="{1E50B144-BF6B-476F-8AD0-0E6E7B703C45}" dt="2024-02-06T07:14:27.369" v="0" actId="2696"/>
        <pc:sldMkLst>
          <pc:docMk/>
          <pc:sldMk cId="1483187719" sldId="333"/>
        </pc:sldMkLst>
      </pc:sldChg>
      <pc:sldChg chg="modSp mod ord">
        <pc:chgData name="Richard Brooks (RIB) | VIA" userId="d218e636-6c12-4060-8e5d-4173eee525b6" providerId="ADAL" clId="{1E50B144-BF6B-476F-8AD0-0E6E7B703C45}" dt="2024-02-06T07:24:36.016" v="145" actId="1582"/>
        <pc:sldMkLst>
          <pc:docMk/>
          <pc:sldMk cId="2274971700" sldId="377"/>
        </pc:sldMkLst>
        <pc:spChg chg="mod">
          <ac:chgData name="Richard Brooks (RIB) | VIA" userId="d218e636-6c12-4060-8e5d-4173eee525b6" providerId="ADAL" clId="{1E50B144-BF6B-476F-8AD0-0E6E7B703C45}" dt="2024-02-06T07:24:36.016" v="145" actId="1582"/>
          <ac:spMkLst>
            <pc:docMk/>
            <pc:sldMk cId="2274971700" sldId="377"/>
            <ac:spMk id="2" creationId="{00000000-0000-0000-0000-000000000000}"/>
          </ac:spMkLst>
        </pc:spChg>
      </pc:sldChg>
      <pc:sldChg chg="modSp mod">
        <pc:chgData name="Richard Brooks (RIB) | VIA" userId="d218e636-6c12-4060-8e5d-4173eee525b6" providerId="ADAL" clId="{1E50B144-BF6B-476F-8AD0-0E6E7B703C45}" dt="2024-02-06T07:24:57.116" v="147" actId="1582"/>
        <pc:sldMkLst>
          <pc:docMk/>
          <pc:sldMk cId="2431136086" sldId="384"/>
        </pc:sldMkLst>
        <pc:spChg chg="mod">
          <ac:chgData name="Richard Brooks (RIB) | VIA" userId="d218e636-6c12-4060-8e5d-4173eee525b6" providerId="ADAL" clId="{1E50B144-BF6B-476F-8AD0-0E6E7B703C45}" dt="2024-02-06T07:24:57.116" v="147" actId="1582"/>
          <ac:spMkLst>
            <pc:docMk/>
            <pc:sldMk cId="2431136086" sldId="384"/>
            <ac:spMk id="2" creationId="{00000000-0000-0000-0000-000000000000}"/>
          </ac:spMkLst>
        </pc:spChg>
      </pc:sldChg>
      <pc:sldChg chg="addSp delSp modSp mod">
        <pc:chgData name="Richard Brooks (RIB) | VIA" userId="d218e636-6c12-4060-8e5d-4173eee525b6" providerId="ADAL" clId="{1E50B144-BF6B-476F-8AD0-0E6E7B703C45}" dt="2024-02-06T07:22:41.891" v="99" actId="1076"/>
        <pc:sldMkLst>
          <pc:docMk/>
          <pc:sldMk cId="1751765589" sldId="388"/>
        </pc:sldMkLst>
        <pc:inkChg chg="del">
          <ac:chgData name="Richard Brooks (RIB) | VIA" userId="d218e636-6c12-4060-8e5d-4173eee525b6" providerId="ADAL" clId="{1E50B144-BF6B-476F-8AD0-0E6E7B703C45}" dt="2024-02-06T07:21:54.107" v="85" actId="478"/>
          <ac:inkMkLst>
            <pc:docMk/>
            <pc:sldMk cId="1751765589" sldId="388"/>
            <ac:inkMk id="3" creationId="{21898C17-1087-4343-1D26-443E7E189397}"/>
          </ac:inkMkLst>
        </pc:inkChg>
        <pc:inkChg chg="del">
          <ac:chgData name="Richard Brooks (RIB) | VIA" userId="d218e636-6c12-4060-8e5d-4173eee525b6" providerId="ADAL" clId="{1E50B144-BF6B-476F-8AD0-0E6E7B703C45}" dt="2024-02-06T07:22:02.332" v="91" actId="478"/>
          <ac:inkMkLst>
            <pc:docMk/>
            <pc:sldMk cId="1751765589" sldId="388"/>
            <ac:inkMk id="4" creationId="{A5FB9DA1-4B6E-73FE-29C7-30ABBEEAA099}"/>
          </ac:inkMkLst>
        </pc:inkChg>
        <pc:inkChg chg="del">
          <ac:chgData name="Richard Brooks (RIB) | VIA" userId="d218e636-6c12-4060-8e5d-4173eee525b6" providerId="ADAL" clId="{1E50B144-BF6B-476F-8AD0-0E6E7B703C45}" dt="2024-02-06T07:22:00.907" v="90" actId="478"/>
          <ac:inkMkLst>
            <pc:docMk/>
            <pc:sldMk cId="1751765589" sldId="388"/>
            <ac:inkMk id="5" creationId="{5C9E87E7-166F-3BCF-B57A-C6112E4B43D2}"/>
          </ac:inkMkLst>
        </pc:inkChg>
        <pc:inkChg chg="del">
          <ac:chgData name="Richard Brooks (RIB) | VIA" userId="d218e636-6c12-4060-8e5d-4173eee525b6" providerId="ADAL" clId="{1E50B144-BF6B-476F-8AD0-0E6E7B703C45}" dt="2024-02-06T07:21:57.786" v="88" actId="478"/>
          <ac:inkMkLst>
            <pc:docMk/>
            <pc:sldMk cId="1751765589" sldId="388"/>
            <ac:inkMk id="6" creationId="{362011B9-2FC4-8F83-F397-F77245907122}"/>
          </ac:inkMkLst>
        </pc:inkChg>
        <pc:inkChg chg="del">
          <ac:chgData name="Richard Brooks (RIB) | VIA" userId="d218e636-6c12-4060-8e5d-4173eee525b6" providerId="ADAL" clId="{1E50B144-BF6B-476F-8AD0-0E6E7B703C45}" dt="2024-02-06T07:21:56.953" v="87" actId="478"/>
          <ac:inkMkLst>
            <pc:docMk/>
            <pc:sldMk cId="1751765589" sldId="388"/>
            <ac:inkMk id="7" creationId="{04E6C98F-C4FB-34DF-EA3B-F7E395850232}"/>
          </ac:inkMkLst>
        </pc:inkChg>
        <pc:inkChg chg="del">
          <ac:chgData name="Richard Brooks (RIB) | VIA" userId="d218e636-6c12-4060-8e5d-4173eee525b6" providerId="ADAL" clId="{1E50B144-BF6B-476F-8AD0-0E6E7B703C45}" dt="2024-02-06T07:21:55.626" v="86" actId="478"/>
          <ac:inkMkLst>
            <pc:docMk/>
            <pc:sldMk cId="1751765589" sldId="388"/>
            <ac:inkMk id="8" creationId="{1A1B7008-6088-BA67-9E5C-FF50AE405300}"/>
          </ac:inkMkLst>
        </pc:inkChg>
        <pc:inkChg chg="del">
          <ac:chgData name="Richard Brooks (RIB) | VIA" userId="d218e636-6c12-4060-8e5d-4173eee525b6" providerId="ADAL" clId="{1E50B144-BF6B-476F-8AD0-0E6E7B703C45}" dt="2024-02-06T07:21:58.899" v="89" actId="478"/>
          <ac:inkMkLst>
            <pc:docMk/>
            <pc:sldMk cId="1751765589" sldId="388"/>
            <ac:inkMk id="9" creationId="{284E359F-BAAC-A8D9-54A8-BA3F3B22912A}"/>
          </ac:inkMkLst>
        </pc:inkChg>
        <pc:inkChg chg="del">
          <ac:chgData name="Richard Brooks (RIB) | VIA" userId="d218e636-6c12-4060-8e5d-4173eee525b6" providerId="ADAL" clId="{1E50B144-BF6B-476F-8AD0-0E6E7B703C45}" dt="2024-02-06T07:21:52.019" v="84" actId="478"/>
          <ac:inkMkLst>
            <pc:docMk/>
            <pc:sldMk cId="1751765589" sldId="388"/>
            <ac:inkMk id="11" creationId="{F5851388-F140-2647-99A8-814DD3F2BFD9}"/>
          </ac:inkMkLst>
        </pc:inkChg>
        <pc:inkChg chg="add mod">
          <ac:chgData name="Richard Brooks (RIB) | VIA" userId="d218e636-6c12-4060-8e5d-4173eee525b6" providerId="ADAL" clId="{1E50B144-BF6B-476F-8AD0-0E6E7B703C45}" dt="2024-02-06T07:22:41.891" v="99" actId="1076"/>
          <ac:inkMkLst>
            <pc:docMk/>
            <pc:sldMk cId="1751765589" sldId="388"/>
            <ac:inkMk id="12" creationId="{803879DC-46BE-949B-6602-885A9AE99FFF}"/>
          </ac:inkMkLst>
        </pc:inkChg>
        <pc:inkChg chg="mod">
          <ac:chgData name="Richard Brooks (RIB) | VIA" userId="d218e636-6c12-4060-8e5d-4173eee525b6" providerId="ADAL" clId="{1E50B144-BF6B-476F-8AD0-0E6E7B703C45}" dt="2024-02-06T07:22:22.922" v="97" actId="1076"/>
          <ac:inkMkLst>
            <pc:docMk/>
            <pc:sldMk cId="1751765589" sldId="388"/>
            <ac:inkMk id="42" creationId="{8C01E959-B4DF-7982-883E-DAC199435B7E}"/>
          </ac:inkMkLst>
        </pc:inkChg>
        <pc:inkChg chg="mod">
          <ac:chgData name="Richard Brooks (RIB) | VIA" userId="d218e636-6c12-4060-8e5d-4173eee525b6" providerId="ADAL" clId="{1E50B144-BF6B-476F-8AD0-0E6E7B703C45}" dt="2024-02-06T07:22:20.613" v="96" actId="1076"/>
          <ac:inkMkLst>
            <pc:docMk/>
            <pc:sldMk cId="1751765589" sldId="388"/>
            <ac:inkMk id="46" creationId="{B739920D-439D-9034-AF10-D4136E451BCD}"/>
          </ac:inkMkLst>
        </pc:inkChg>
        <pc:inkChg chg="mod">
          <ac:chgData name="Richard Brooks (RIB) | VIA" userId="d218e636-6c12-4060-8e5d-4173eee525b6" providerId="ADAL" clId="{1E50B144-BF6B-476F-8AD0-0E6E7B703C45}" dt="2024-02-06T07:22:11.003" v="92" actId="1076"/>
          <ac:inkMkLst>
            <pc:docMk/>
            <pc:sldMk cId="1751765589" sldId="388"/>
            <ac:inkMk id="48" creationId="{030BA358-78D6-A829-7A66-B39A488C59D7}"/>
          </ac:inkMkLst>
        </pc:inkChg>
        <pc:inkChg chg="mod">
          <ac:chgData name="Richard Brooks (RIB) | VIA" userId="d218e636-6c12-4060-8e5d-4173eee525b6" providerId="ADAL" clId="{1E50B144-BF6B-476F-8AD0-0E6E7B703C45}" dt="2024-02-06T07:22:14.193" v="93" actId="1076"/>
          <ac:inkMkLst>
            <pc:docMk/>
            <pc:sldMk cId="1751765589" sldId="388"/>
            <ac:inkMk id="49" creationId="{E4D619AC-A5D3-1C93-D5AE-5BB3CE57248F}"/>
          </ac:inkMkLst>
        </pc:inkChg>
        <pc:inkChg chg="mod">
          <ac:chgData name="Richard Brooks (RIB) | VIA" userId="d218e636-6c12-4060-8e5d-4173eee525b6" providerId="ADAL" clId="{1E50B144-BF6B-476F-8AD0-0E6E7B703C45}" dt="2024-02-06T07:22:16.193" v="94" actId="1076"/>
          <ac:inkMkLst>
            <pc:docMk/>
            <pc:sldMk cId="1751765589" sldId="388"/>
            <ac:inkMk id="50" creationId="{5A7E2EA3-8ABB-B534-71EC-012ACF631340}"/>
          </ac:inkMkLst>
        </pc:inkChg>
        <pc:inkChg chg="mod">
          <ac:chgData name="Richard Brooks (RIB) | VIA" userId="d218e636-6c12-4060-8e5d-4173eee525b6" providerId="ADAL" clId="{1E50B144-BF6B-476F-8AD0-0E6E7B703C45}" dt="2024-02-06T07:22:18.618" v="95" actId="1076"/>
          <ac:inkMkLst>
            <pc:docMk/>
            <pc:sldMk cId="1751765589" sldId="388"/>
            <ac:inkMk id="51" creationId="{B5773DD6-2D20-813F-84B2-588C92899A74}"/>
          </ac:inkMkLst>
        </pc:inkChg>
      </pc:sldChg>
      <pc:sldChg chg="delSp mod">
        <pc:chgData name="Richard Brooks (RIB) | VIA" userId="d218e636-6c12-4060-8e5d-4173eee525b6" providerId="ADAL" clId="{1E50B144-BF6B-476F-8AD0-0E6E7B703C45}" dt="2024-02-06T07:22:54.153" v="100" actId="478"/>
        <pc:sldMkLst>
          <pc:docMk/>
          <pc:sldMk cId="3779615130" sldId="393"/>
        </pc:sldMkLst>
        <pc:inkChg chg="del">
          <ac:chgData name="Richard Brooks (RIB) | VIA" userId="d218e636-6c12-4060-8e5d-4173eee525b6" providerId="ADAL" clId="{1E50B144-BF6B-476F-8AD0-0E6E7B703C45}" dt="2024-02-06T07:22:54.153" v="100" actId="478"/>
          <ac:inkMkLst>
            <pc:docMk/>
            <pc:sldMk cId="3779615130" sldId="393"/>
            <ac:inkMk id="2" creationId="{03C5447F-5C1A-51F0-5DD9-01B305E44554}"/>
          </ac:inkMkLst>
        </pc:inkChg>
      </pc:sldChg>
      <pc:sldChg chg="delSp modSp del mod">
        <pc:chgData name="Richard Brooks (RIB) | VIA" userId="d218e636-6c12-4060-8e5d-4173eee525b6" providerId="ADAL" clId="{1E50B144-BF6B-476F-8AD0-0E6E7B703C45}" dt="2024-02-06T07:23:01.188" v="101" actId="47"/>
        <pc:sldMkLst>
          <pc:docMk/>
          <pc:sldMk cId="3905270172" sldId="394"/>
        </pc:sldMkLst>
        <pc:spChg chg="del mod">
          <ac:chgData name="Richard Brooks (RIB) | VIA" userId="d218e636-6c12-4060-8e5d-4173eee525b6" providerId="ADAL" clId="{1E50B144-BF6B-476F-8AD0-0E6E7B703C45}" dt="2024-02-06T07:20:33.051" v="67"/>
          <ac:spMkLst>
            <pc:docMk/>
            <pc:sldMk cId="3905270172" sldId="394"/>
            <ac:spMk id="3" creationId="{C8BD3A08-E1F1-D0FE-CD39-94E1B98EA2AF}"/>
          </ac:spMkLst>
        </pc:spChg>
        <pc:inkChg chg="del">
          <ac:chgData name="Richard Brooks (RIB) | VIA" userId="d218e636-6c12-4060-8e5d-4173eee525b6" providerId="ADAL" clId="{1E50B144-BF6B-476F-8AD0-0E6E7B703C45}" dt="2024-02-06T07:20:26.283" v="64" actId="478"/>
          <ac:inkMkLst>
            <pc:docMk/>
            <pc:sldMk cId="3905270172" sldId="394"/>
            <ac:inkMk id="4" creationId="{FEEB2020-26E1-2698-B5D1-AEB033E5C938}"/>
          </ac:inkMkLst>
        </pc:inkChg>
      </pc:sldChg>
      <pc:sldChg chg="delSp mod">
        <pc:chgData name="Richard Brooks (RIB) | VIA" userId="d218e636-6c12-4060-8e5d-4173eee525b6" providerId="ADAL" clId="{1E50B144-BF6B-476F-8AD0-0E6E7B703C45}" dt="2024-02-06T07:25:48.378" v="149" actId="478"/>
        <pc:sldMkLst>
          <pc:docMk/>
          <pc:sldMk cId="4215557387" sldId="1857"/>
        </pc:sldMkLst>
        <pc:inkChg chg="del">
          <ac:chgData name="Richard Brooks (RIB) | VIA" userId="d218e636-6c12-4060-8e5d-4173eee525b6" providerId="ADAL" clId="{1E50B144-BF6B-476F-8AD0-0E6E7B703C45}" dt="2024-02-06T07:25:48.378" v="149" actId="478"/>
          <ac:inkMkLst>
            <pc:docMk/>
            <pc:sldMk cId="4215557387" sldId="1857"/>
            <ac:inkMk id="3" creationId="{925CAD75-DCAD-9E4C-53C8-BE86A1C4B306}"/>
          </ac:inkMkLst>
        </pc:inkChg>
      </pc:sldChg>
      <pc:sldChg chg="delSp mod">
        <pc:chgData name="Richard Brooks (RIB) | VIA" userId="d218e636-6c12-4060-8e5d-4173eee525b6" providerId="ADAL" clId="{1E50B144-BF6B-476F-8AD0-0E6E7B703C45}" dt="2024-02-06T07:26:07.635" v="152" actId="478"/>
        <pc:sldMkLst>
          <pc:docMk/>
          <pc:sldMk cId="3043839043" sldId="1863"/>
        </pc:sldMkLst>
        <pc:inkChg chg="del">
          <ac:chgData name="Richard Brooks (RIB) | VIA" userId="d218e636-6c12-4060-8e5d-4173eee525b6" providerId="ADAL" clId="{1E50B144-BF6B-476F-8AD0-0E6E7B703C45}" dt="2024-02-06T07:26:07.635" v="152" actId="478"/>
          <ac:inkMkLst>
            <pc:docMk/>
            <pc:sldMk cId="3043839043" sldId="1863"/>
            <ac:inkMk id="4" creationId="{F86F4040-4826-88C6-A0E7-4C2D958E6587}"/>
          </ac:inkMkLst>
        </pc:inkChg>
      </pc:sldChg>
      <pc:sldChg chg="delSp mod">
        <pc:chgData name="Richard Brooks (RIB) | VIA" userId="d218e636-6c12-4060-8e5d-4173eee525b6" providerId="ADAL" clId="{1E50B144-BF6B-476F-8AD0-0E6E7B703C45}" dt="2024-02-06T07:25:56.025" v="150" actId="478"/>
        <pc:sldMkLst>
          <pc:docMk/>
          <pc:sldMk cId="4118649288" sldId="1864"/>
        </pc:sldMkLst>
        <pc:inkChg chg="del">
          <ac:chgData name="Richard Brooks (RIB) | VIA" userId="d218e636-6c12-4060-8e5d-4173eee525b6" providerId="ADAL" clId="{1E50B144-BF6B-476F-8AD0-0E6E7B703C45}" dt="2024-02-06T07:25:56.025" v="150" actId="478"/>
          <ac:inkMkLst>
            <pc:docMk/>
            <pc:sldMk cId="4118649288" sldId="1864"/>
            <ac:inkMk id="5" creationId="{FF522A8D-1E4F-B028-7801-5852343FF645}"/>
          </ac:inkMkLst>
        </pc:inkChg>
      </pc:sldChg>
      <pc:sldChg chg="addSp delSp modSp new mod modTransition setBg">
        <pc:chgData name="Richard Brooks (RIB) | VIA" userId="d218e636-6c12-4060-8e5d-4173eee525b6" providerId="ADAL" clId="{1E50B144-BF6B-476F-8AD0-0E6E7B703C45}" dt="2024-02-06T07:23:05.085" v="102"/>
        <pc:sldMkLst>
          <pc:docMk/>
          <pc:sldMk cId="882881053" sldId="1869"/>
        </pc:sldMkLst>
        <pc:spChg chg="mod">
          <ac:chgData name="Richard Brooks (RIB) | VIA" userId="d218e636-6c12-4060-8e5d-4173eee525b6" providerId="ADAL" clId="{1E50B144-BF6B-476F-8AD0-0E6E7B703C45}" dt="2024-02-06T07:20:40.273" v="76"/>
          <ac:spMkLst>
            <pc:docMk/>
            <pc:sldMk cId="882881053" sldId="1869"/>
            <ac:spMk id="2" creationId="{59C2E3BE-2C73-867F-B9D8-014D2CE46270}"/>
          </ac:spMkLst>
        </pc:spChg>
        <pc:spChg chg="del">
          <ac:chgData name="Richard Brooks (RIB) | VIA" userId="d218e636-6c12-4060-8e5d-4173eee525b6" providerId="ADAL" clId="{1E50B144-BF6B-476F-8AD0-0E6E7B703C45}" dt="2024-02-06T07:19:37.779" v="59" actId="478"/>
          <ac:spMkLst>
            <pc:docMk/>
            <pc:sldMk cId="882881053" sldId="1869"/>
            <ac:spMk id="3" creationId="{591CF966-2C74-79CA-9393-F1C15B6B6A79}"/>
          </ac:spMkLst>
        </pc:spChg>
        <pc:spChg chg="add">
          <ac:chgData name="Richard Brooks (RIB) | VIA" userId="d218e636-6c12-4060-8e5d-4173eee525b6" providerId="ADAL" clId="{1E50B144-BF6B-476F-8AD0-0E6E7B703C45}" dt="2024-02-06T07:19:54.344" v="61" actId="26606"/>
          <ac:spMkLst>
            <pc:docMk/>
            <pc:sldMk cId="882881053" sldId="1869"/>
            <ac:spMk id="1031" creationId="{A4AC5506-6312-4701-8D3C-40187889A947}"/>
          </ac:spMkLst>
        </pc:spChg>
        <pc:picChg chg="add del mod">
          <ac:chgData name="Richard Brooks (RIB) | VIA" userId="d218e636-6c12-4060-8e5d-4173eee525b6" providerId="ADAL" clId="{1E50B144-BF6B-476F-8AD0-0E6E7B703C45}" dt="2024-02-06T07:20:53.785" v="77" actId="478"/>
          <ac:picMkLst>
            <pc:docMk/>
            <pc:sldMk cId="882881053" sldId="1869"/>
            <ac:picMk id="1026" creationId="{D6DAA97A-D562-9ACE-772D-3FB26B8F241A}"/>
          </ac:picMkLst>
        </pc:picChg>
        <pc:picChg chg="add">
          <ac:chgData name="Richard Brooks (RIB) | VIA" userId="d218e636-6c12-4060-8e5d-4173eee525b6" providerId="ADAL" clId="{1E50B144-BF6B-476F-8AD0-0E6E7B703C45}" dt="2024-02-06T07:20:12.051" v="62"/>
          <ac:picMkLst>
            <pc:docMk/>
            <pc:sldMk cId="882881053" sldId="1869"/>
            <ac:picMk id="1028" creationId="{46F3E18D-B780-9E55-4221-1F6BFA29207A}"/>
          </ac:picMkLst>
        </pc:picChg>
        <pc:inkChg chg="add mod">
          <ac:chgData name="Richard Brooks (RIB) | VIA" userId="d218e636-6c12-4060-8e5d-4173eee525b6" providerId="ADAL" clId="{1E50B144-BF6B-476F-8AD0-0E6E7B703C45}" dt="2024-02-06T07:20:56.677" v="79" actId="1076"/>
          <ac:inkMkLst>
            <pc:docMk/>
            <pc:sldMk cId="882881053" sldId="1869"/>
            <ac:inkMk id="4" creationId="{B955943D-112A-65FC-3B69-A35607631D49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5" creationId="{27AD83F7-7000-3B35-56BD-272C7089FBE3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6" creationId="{B469327F-4787-457D-AB54-720C3AC7787E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7" creationId="{5EFE509D-FE5F-31EE-C5F3-FA1E73728DB5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8" creationId="{B64C30B3-0579-50EB-0D42-F67A5B75F2D3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9" creationId="{D5726A92-2BF6-3933-CDE5-EAFF59E5972D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0" creationId="{DAF23804-D9D9-C072-479C-EBFBFEED7CB8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1" creationId="{AC7F017D-EED8-F1A5-DBFA-BEE3C37BCDED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2" creationId="{BD238658-8ADD-5E37-BC04-6156D1D987DF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3" creationId="{8C1949C0-5EEC-10F8-1CE9-D84B6595001E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4" creationId="{430C9ACC-5A2C-83F7-E87F-9575CB70E6A1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5" creationId="{1ADF6D69-BF24-769F-DFDF-FA426E09EB72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6" creationId="{ADD8F93D-89AE-ECF9-89EA-2ACE15C46712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7" creationId="{2A6D5F2E-43DD-723A-D49A-1CAA855DBC5F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8" creationId="{BE49EA08-1DC2-579E-7B59-F4C4D26E1DD0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19" creationId="{F997590B-52B7-84A6-16BC-CC9E3CD20328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0" creationId="{49A43607-7908-EB98-9E34-7B1122E92D8C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1" creationId="{3EE54A79-5B7D-D117-5BE4-E414FE87F5DD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2" creationId="{49E04304-907F-190A-C721-F771A364A2D6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3" creationId="{34B454DA-2A5C-F3BF-A956-D2B6B293CD4F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4" creationId="{C5B75599-2DBD-013F-E290-F1C06580CF10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5" creationId="{0C633C1C-81C3-F71D-748C-168229634AEE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6" creationId="{42DAE7BE-D5C9-C523-7FFA-12DD21675E6C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7" creationId="{F5E3DEA5-FEE5-B07E-217B-C7E2C3C6D799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8" creationId="{25F0A211-D65B-DBE8-A679-68FC04CC6332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29" creationId="{EA13B6F7-5494-88C0-C6EB-BDA2CCC84DA9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0" creationId="{70557F0A-68CD-8EBF-4E8E-95700A114398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1" creationId="{9CE1FC55-1BF9-4035-9EF0-41CD5DED1E14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2" creationId="{7785A90F-DD80-40AA-D099-98E6BBE90F53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3" creationId="{B916A792-47C2-D1D7-4C9E-7750FAD14D61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4" creationId="{0E40D0AB-3652-6106-9393-043B9853202D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5" creationId="{AB4D924A-2EAC-1B0B-E1C8-6E5DA9187551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6" creationId="{206D46D4-FF0E-2225-FDDC-2CEF155942B5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7" creationId="{198F59B5-D9BF-F1B1-2F3B-408DB508C606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8" creationId="{929C5FD5-6D6D-6891-6BE6-781CF46568CD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39" creationId="{CADBABEE-390A-615F-DFE7-818713B4A8C6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40" creationId="{5EA8D977-93FD-69EC-3392-DEC796E4314B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41" creationId="{23895FF2-C435-9D8D-68E7-A20F34F02824}"/>
          </ac:inkMkLst>
        </pc:inkChg>
        <pc:inkChg chg="add mod">
          <ac:chgData name="Richard Brooks (RIB) | VIA" userId="d218e636-6c12-4060-8e5d-4173eee525b6" providerId="ADAL" clId="{1E50B144-BF6B-476F-8AD0-0E6E7B703C45}" dt="2024-02-06T07:21:26.554" v="81" actId="1076"/>
          <ac:inkMkLst>
            <pc:docMk/>
            <pc:sldMk cId="882881053" sldId="1869"/>
            <ac:inkMk id="42" creationId="{01CF6579-CDFF-2ABA-B3C0-D90A7B3F73ED}"/>
          </ac:inkMkLst>
        </pc:inkChg>
        <pc:inkChg chg="add mod">
          <ac:chgData name="Richard Brooks (RIB) | VIA" userId="d218e636-6c12-4060-8e5d-4173eee525b6" providerId="ADAL" clId="{1E50B144-BF6B-476F-8AD0-0E6E7B703C45}" dt="2024-02-06T07:21:39.135" v="83" actId="1076"/>
          <ac:inkMkLst>
            <pc:docMk/>
            <pc:sldMk cId="882881053" sldId="1869"/>
            <ac:inkMk id="43" creationId="{F2A7DFC4-D379-D0FD-D047-5F957245D791}"/>
          </ac:inkMkLst>
        </pc:inkChg>
        <pc:inkChg chg="add mod">
          <ac:chgData name="Richard Brooks (RIB) | VIA" userId="d218e636-6c12-4060-8e5d-4173eee525b6" providerId="ADAL" clId="{1E50B144-BF6B-476F-8AD0-0E6E7B703C45}" dt="2024-02-06T07:21:39.135" v="83" actId="1076"/>
          <ac:inkMkLst>
            <pc:docMk/>
            <pc:sldMk cId="882881053" sldId="1869"/>
            <ac:inkMk id="44" creationId="{0C6C649E-A67E-C23D-C57F-949DD52080B9}"/>
          </ac:inkMkLst>
        </pc:inkChg>
        <pc:inkChg chg="add mod">
          <ac:chgData name="Richard Brooks (RIB) | VIA" userId="d218e636-6c12-4060-8e5d-4173eee525b6" providerId="ADAL" clId="{1E50B144-BF6B-476F-8AD0-0E6E7B703C45}" dt="2024-02-06T07:21:39.135" v="83" actId="1076"/>
          <ac:inkMkLst>
            <pc:docMk/>
            <pc:sldMk cId="882881053" sldId="1869"/>
            <ac:inkMk id="45" creationId="{90E7A496-2C73-6F8E-34E7-569312739EBC}"/>
          </ac:inkMkLst>
        </pc:inkChg>
        <pc:inkChg chg="add mod">
          <ac:chgData name="Richard Brooks (RIB) | VIA" userId="d218e636-6c12-4060-8e5d-4173eee525b6" providerId="ADAL" clId="{1E50B144-BF6B-476F-8AD0-0E6E7B703C45}" dt="2024-02-06T07:21:39.135" v="83" actId="1076"/>
          <ac:inkMkLst>
            <pc:docMk/>
            <pc:sldMk cId="882881053" sldId="1869"/>
            <ac:inkMk id="46" creationId="{B78C471D-CEB3-C41E-3B98-B1C23BDBD34B}"/>
          </ac:inkMkLst>
        </pc:inkChg>
        <pc:inkChg chg="add mod">
          <ac:chgData name="Richard Brooks (RIB) | VIA" userId="d218e636-6c12-4060-8e5d-4173eee525b6" providerId="ADAL" clId="{1E50B144-BF6B-476F-8AD0-0E6E7B703C45}" dt="2024-02-06T07:21:39.135" v="83" actId="1076"/>
          <ac:inkMkLst>
            <pc:docMk/>
            <pc:sldMk cId="882881053" sldId="1869"/>
            <ac:inkMk id="47" creationId="{896121BF-4CDE-326F-11D7-75A029BE6331}"/>
          </ac:inkMkLst>
        </pc:inkChg>
      </pc:sldChg>
      <pc:sldChg chg="add modTransition">
        <pc:chgData name="Richard Brooks (RIB) | VIA" userId="d218e636-6c12-4060-8e5d-4173eee525b6" providerId="ADAL" clId="{1E50B144-BF6B-476F-8AD0-0E6E7B703C45}" dt="2024-02-06T07:23:09.241" v="103"/>
        <pc:sldMkLst>
          <pc:docMk/>
          <pc:sldMk cId="4038923466" sldId="1870"/>
        </pc:sldMkLst>
      </pc:sldChg>
    </pc:docChg>
  </pc:docChgLst>
  <pc:docChgLst>
    <pc:chgData name="Richard Brooks (RIB) | VIA" userId="d218e636-6c12-4060-8e5d-4173eee525b6" providerId="ADAL" clId="{F44EEE72-7F31-F140-995F-EC80BA7806E4}"/>
    <pc:docChg chg="custSel modSld">
      <pc:chgData name="Richard Brooks (RIB) | VIA" userId="d218e636-6c12-4060-8e5d-4173eee525b6" providerId="ADAL" clId="{F44EEE72-7F31-F140-995F-EC80BA7806E4}" dt="2024-02-05T14:14:32.456" v="1" actId="7634"/>
      <pc:docMkLst>
        <pc:docMk/>
      </pc:docMkLst>
      <pc:sldChg chg="addSp">
        <pc:chgData name="Richard Brooks (RIB) | VIA" userId="d218e636-6c12-4060-8e5d-4173eee525b6" providerId="ADAL" clId="{F44EEE72-7F31-F140-995F-EC80BA7806E4}" dt="2024-02-05T14:14:32.456" v="1" actId="7634"/>
        <pc:sldMkLst>
          <pc:docMk/>
          <pc:sldMk cId="4084356985" sldId="269"/>
        </pc:sldMkLst>
        <pc:inkChg chg="add">
          <ac:chgData name="Richard Brooks (RIB) | VIA" userId="d218e636-6c12-4060-8e5d-4173eee525b6" providerId="ADAL" clId="{F44EEE72-7F31-F140-995F-EC80BA7806E4}" dt="2024-02-05T14:14:32.456" v="1" actId="7634"/>
          <ac:inkMkLst>
            <pc:docMk/>
            <pc:sldMk cId="4084356985" sldId="269"/>
            <ac:inkMk id="3" creationId="{162E24A1-45DD-2F80-4A4D-9C5E6394ADE9}"/>
          </ac:inkMkLst>
        </pc:inkChg>
      </pc:sldChg>
      <pc:sldChg chg="addSp">
        <pc:chgData name="Richard Brooks (RIB) | VIA" userId="d218e636-6c12-4060-8e5d-4173eee525b6" providerId="ADAL" clId="{F44EEE72-7F31-F140-995F-EC80BA7806E4}" dt="2024-02-05T13:22:19.905" v="0" actId="7634"/>
        <pc:sldMkLst>
          <pc:docMk/>
          <pc:sldMk cId="1751765589" sldId="388"/>
        </pc:sldMkLst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3" creationId="{21898C17-1087-4343-1D26-443E7E189397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4" creationId="{A5FB9DA1-4B6E-73FE-29C7-30ABBEEAA099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5" creationId="{5C9E87E7-166F-3BCF-B57A-C6112E4B43D2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6" creationId="{362011B9-2FC4-8F83-F397-F77245907122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7" creationId="{04E6C98F-C4FB-34DF-EA3B-F7E395850232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8" creationId="{1A1B7008-6088-BA67-9E5C-FF50AE405300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9" creationId="{284E359F-BAAC-A8D9-54A8-BA3F3B22912A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10" creationId="{ECC115A2-E3B2-B340-2D37-14836F65BFC3}"/>
          </ac:inkMkLst>
        </pc:inkChg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1751765589" sldId="388"/>
            <ac:inkMk id="11" creationId="{F5851388-F140-2647-99A8-814DD3F2BFD9}"/>
          </ac:inkMkLst>
        </pc:inkChg>
      </pc:sldChg>
      <pc:sldChg chg="addSp">
        <pc:chgData name="Richard Brooks (RIB) | VIA" userId="d218e636-6c12-4060-8e5d-4173eee525b6" providerId="ADAL" clId="{F44EEE72-7F31-F140-995F-EC80BA7806E4}" dt="2024-02-05T13:22:19.905" v="0" actId="7634"/>
        <pc:sldMkLst>
          <pc:docMk/>
          <pc:sldMk cId="3779615130" sldId="393"/>
        </pc:sldMkLst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3779615130" sldId="393"/>
            <ac:inkMk id="2" creationId="{03C5447F-5C1A-51F0-5DD9-01B305E44554}"/>
          </ac:inkMkLst>
        </pc:inkChg>
      </pc:sldChg>
      <pc:sldChg chg="addSp">
        <pc:chgData name="Richard Brooks (RIB) | VIA" userId="d218e636-6c12-4060-8e5d-4173eee525b6" providerId="ADAL" clId="{F44EEE72-7F31-F140-995F-EC80BA7806E4}" dt="2024-02-05T13:22:19.905" v="0" actId="7634"/>
        <pc:sldMkLst>
          <pc:docMk/>
          <pc:sldMk cId="3905270172" sldId="394"/>
        </pc:sldMkLst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3905270172" sldId="394"/>
            <ac:inkMk id="4" creationId="{FEEB2020-26E1-2698-B5D1-AEB033E5C938}"/>
          </ac:inkMkLst>
        </pc:inkChg>
      </pc:sldChg>
      <pc:sldChg chg="addSp">
        <pc:chgData name="Richard Brooks (RIB) | VIA" userId="d218e636-6c12-4060-8e5d-4173eee525b6" providerId="ADAL" clId="{F44EEE72-7F31-F140-995F-EC80BA7806E4}" dt="2024-02-05T13:22:19.905" v="0" actId="7634"/>
        <pc:sldMkLst>
          <pc:docMk/>
          <pc:sldMk cId="2988416298" sldId="400"/>
        </pc:sldMkLst>
        <pc:inkChg chg="add">
          <ac:chgData name="Richard Brooks (RIB) | VIA" userId="d218e636-6c12-4060-8e5d-4173eee525b6" providerId="ADAL" clId="{F44EEE72-7F31-F140-995F-EC80BA7806E4}" dt="2024-02-05T13:22:19.905" v="0" actId="7634"/>
          <ac:inkMkLst>
            <pc:docMk/>
            <pc:sldMk cId="2988416298" sldId="400"/>
            <ac:inkMk id="2" creationId="{B213A1D0-65B8-90E1-529E-34664FA86BA8}"/>
          </ac:inkMkLst>
        </pc:inkChg>
      </pc:sldChg>
      <pc:sldChg chg="addSp">
        <pc:chgData name="Richard Brooks (RIB) | VIA" userId="d218e636-6c12-4060-8e5d-4173eee525b6" providerId="ADAL" clId="{F44EEE72-7F31-F140-995F-EC80BA7806E4}" dt="2024-02-05T14:14:32.456" v="1" actId="7634"/>
        <pc:sldMkLst>
          <pc:docMk/>
          <pc:sldMk cId="4215557387" sldId="1857"/>
        </pc:sldMkLst>
        <pc:inkChg chg="add">
          <ac:chgData name="Richard Brooks (RIB) | VIA" userId="d218e636-6c12-4060-8e5d-4173eee525b6" providerId="ADAL" clId="{F44EEE72-7F31-F140-995F-EC80BA7806E4}" dt="2024-02-05T14:14:32.456" v="1" actId="7634"/>
          <ac:inkMkLst>
            <pc:docMk/>
            <pc:sldMk cId="4215557387" sldId="1857"/>
            <ac:inkMk id="3" creationId="{925CAD75-DCAD-9E4C-53C8-BE86A1C4B306}"/>
          </ac:inkMkLst>
        </pc:inkChg>
      </pc:sldChg>
      <pc:sldChg chg="addSp">
        <pc:chgData name="Richard Brooks (RIB) | VIA" userId="d218e636-6c12-4060-8e5d-4173eee525b6" providerId="ADAL" clId="{F44EEE72-7F31-F140-995F-EC80BA7806E4}" dt="2024-02-05T14:14:32.456" v="1" actId="7634"/>
        <pc:sldMkLst>
          <pc:docMk/>
          <pc:sldMk cId="3043839043" sldId="1863"/>
        </pc:sldMkLst>
        <pc:inkChg chg="add">
          <ac:chgData name="Richard Brooks (RIB) | VIA" userId="d218e636-6c12-4060-8e5d-4173eee525b6" providerId="ADAL" clId="{F44EEE72-7F31-F140-995F-EC80BA7806E4}" dt="2024-02-05T14:14:32.456" v="1" actId="7634"/>
          <ac:inkMkLst>
            <pc:docMk/>
            <pc:sldMk cId="3043839043" sldId="1863"/>
            <ac:inkMk id="4" creationId="{F86F4040-4826-88C6-A0E7-4C2D958E6587}"/>
          </ac:inkMkLst>
        </pc:inkChg>
      </pc:sldChg>
      <pc:sldChg chg="addSp">
        <pc:chgData name="Richard Brooks (RIB) | VIA" userId="d218e636-6c12-4060-8e5d-4173eee525b6" providerId="ADAL" clId="{F44EEE72-7F31-F140-995F-EC80BA7806E4}" dt="2024-02-05T14:14:32.456" v="1" actId="7634"/>
        <pc:sldMkLst>
          <pc:docMk/>
          <pc:sldMk cId="4118649288" sldId="1864"/>
        </pc:sldMkLst>
        <pc:inkChg chg="add">
          <ac:chgData name="Richard Brooks (RIB) | VIA" userId="d218e636-6c12-4060-8e5d-4173eee525b6" providerId="ADAL" clId="{F44EEE72-7F31-F140-995F-EC80BA7806E4}" dt="2024-02-05T14:14:32.456" v="1" actId="7634"/>
          <ac:inkMkLst>
            <pc:docMk/>
            <pc:sldMk cId="4118649288" sldId="1864"/>
            <ac:inkMk id="5" creationId="{FF522A8D-1E4F-B028-7801-5852343FF645}"/>
          </ac:inkMkLst>
        </pc:inkChg>
      </pc:sldChg>
    </pc:docChg>
  </pc:docChgLst>
  <pc:docChgLst>
    <pc:chgData name="Richard Brooks (RIB) | VIA" userId="d218e636-6c12-4060-8e5d-4173eee525b6" providerId="ADAL" clId="{3B93A352-62CE-45ED-A051-0098F44D616F}"/>
    <pc:docChg chg="undo custSel addSld delSld modSld">
      <pc:chgData name="Richard Brooks (RIB) | VIA" userId="d218e636-6c12-4060-8e5d-4173eee525b6" providerId="ADAL" clId="{3B93A352-62CE-45ED-A051-0098F44D616F}" dt="2024-08-29T09:49:27.259" v="242" actId="1076"/>
      <pc:docMkLst>
        <pc:docMk/>
      </pc:docMkLst>
      <pc:sldChg chg="add del">
        <pc:chgData name="Richard Brooks (RIB) | VIA" userId="d218e636-6c12-4060-8e5d-4173eee525b6" providerId="ADAL" clId="{3B93A352-62CE-45ED-A051-0098F44D616F}" dt="2024-08-29T09:21:56.160" v="81" actId="47"/>
        <pc:sldMkLst>
          <pc:docMk/>
          <pc:sldMk cId="0" sldId="259"/>
        </pc:sldMkLst>
      </pc:sldChg>
      <pc:sldChg chg="del">
        <pc:chgData name="Richard Brooks (RIB) | VIA" userId="d218e636-6c12-4060-8e5d-4173eee525b6" providerId="ADAL" clId="{3B93A352-62CE-45ED-A051-0098F44D616F}" dt="2024-08-29T08:59:08.053" v="52" actId="47"/>
        <pc:sldMkLst>
          <pc:docMk/>
          <pc:sldMk cId="0" sldId="264"/>
        </pc:sldMkLst>
      </pc:sldChg>
      <pc:sldChg chg="del">
        <pc:chgData name="Richard Brooks (RIB) | VIA" userId="d218e636-6c12-4060-8e5d-4173eee525b6" providerId="ADAL" clId="{3B93A352-62CE-45ED-A051-0098F44D616F}" dt="2024-08-29T08:59:20.561" v="61" actId="47"/>
        <pc:sldMkLst>
          <pc:docMk/>
          <pc:sldMk cId="4084356985" sldId="269"/>
        </pc:sldMkLst>
      </pc:sldChg>
      <pc:sldChg chg="del">
        <pc:chgData name="Richard Brooks (RIB) | VIA" userId="d218e636-6c12-4060-8e5d-4173eee525b6" providerId="ADAL" clId="{3B93A352-62CE-45ED-A051-0098F44D616F}" dt="2024-08-29T08:59:12.589" v="55" actId="47"/>
        <pc:sldMkLst>
          <pc:docMk/>
          <pc:sldMk cId="0" sldId="271"/>
        </pc:sldMkLst>
      </pc:sldChg>
      <pc:sldChg chg="del">
        <pc:chgData name="Richard Brooks (RIB) | VIA" userId="d218e636-6c12-4060-8e5d-4173eee525b6" providerId="ADAL" clId="{3B93A352-62CE-45ED-A051-0098F44D616F}" dt="2024-08-29T08:59:16.481" v="58" actId="47"/>
        <pc:sldMkLst>
          <pc:docMk/>
          <pc:sldMk cId="0" sldId="273"/>
        </pc:sldMkLst>
      </pc:sldChg>
      <pc:sldChg chg="delSp add setBg delDesignElem">
        <pc:chgData name="Richard Brooks (RIB) | VIA" userId="d218e636-6c12-4060-8e5d-4173eee525b6" providerId="ADAL" clId="{3B93A352-62CE-45ED-A051-0098F44D616F}" dt="2024-08-29T09:20:10.910" v="79"/>
        <pc:sldMkLst>
          <pc:docMk/>
          <pc:sldMk cId="1916683927" sldId="300"/>
        </pc:sldMkLst>
        <pc:spChg chg="del">
          <ac:chgData name="Richard Brooks (RIB) | VIA" userId="d218e636-6c12-4060-8e5d-4173eee525b6" providerId="ADAL" clId="{3B93A352-62CE-45ED-A051-0098F44D616F}" dt="2024-08-29T09:20:10.910" v="79"/>
          <ac:spMkLst>
            <pc:docMk/>
            <pc:sldMk cId="1916683927" sldId="300"/>
            <ac:spMk id="1031" creationId="{F13C74B1-5B17-4795-BED0-7140497B445A}"/>
          </ac:spMkLst>
        </pc:spChg>
        <pc:spChg chg="del">
          <ac:chgData name="Richard Brooks (RIB) | VIA" userId="d218e636-6c12-4060-8e5d-4173eee525b6" providerId="ADAL" clId="{3B93A352-62CE-45ED-A051-0098F44D616F}" dt="2024-08-29T09:20:10.910" v="79"/>
          <ac:spMkLst>
            <pc:docMk/>
            <pc:sldMk cId="1916683927" sldId="300"/>
            <ac:spMk id="1033" creationId="{D4974D33-8DC5-464E-8C6D-BE58F0669C17}"/>
          </ac:spMkLst>
        </pc:spChg>
      </pc:sldChg>
      <pc:sldChg chg="addSp delSp modSp del mod delAnim modAnim">
        <pc:chgData name="Richard Brooks (RIB) | VIA" userId="d218e636-6c12-4060-8e5d-4173eee525b6" providerId="ADAL" clId="{3B93A352-62CE-45ED-A051-0098F44D616F}" dt="2024-08-29T09:20:06.956" v="75" actId="2696"/>
        <pc:sldMkLst>
          <pc:docMk/>
          <pc:sldMk cId="2197279905" sldId="300"/>
        </pc:sldMkLst>
        <pc:spChg chg="mod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5" creationId="{00000000-0000-0000-0000-000000000000}"/>
          </ac:spMkLst>
        </pc:spChg>
        <pc:spChg chg="mod">
          <ac:chgData name="Richard Brooks (RIB) | VIA" userId="d218e636-6c12-4060-8e5d-4173eee525b6" providerId="ADAL" clId="{3B93A352-62CE-45ED-A051-0098F44D616F}" dt="2024-08-29T08:57:42.421" v="48" actId="1076"/>
          <ac:spMkLst>
            <pc:docMk/>
            <pc:sldMk cId="2197279905" sldId="300"/>
            <ac:spMk id="6" creationId="{00000000-0000-0000-0000-000000000000}"/>
          </ac:spMkLst>
        </pc:spChg>
        <pc:spChg chg="del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15" creationId="{B712E947-0734-45F9-9C4F-41114EC3A33E}"/>
          </ac:spMkLst>
        </pc:spChg>
        <pc:spChg chg="del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20" creationId="{4C6B5652-C661-4C58-B937-F0F490F7FCB2}"/>
          </ac:spMkLst>
        </pc:spChg>
        <pc:spChg chg="del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22" creationId="{0B936867-6407-43FB-9DE6-1B0879D0CB31}"/>
          </ac:spMkLst>
        </pc:spChg>
        <pc:spChg chg="del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24" creationId="{ACD0B258-678B-4A8C-894F-848AF24A1922}"/>
          </ac:spMkLst>
        </pc:spChg>
        <pc:spChg chg="del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26" creationId="{C8D58395-74AF-401A-AF2F-76B6FCF71DFE}"/>
          </ac:spMkLst>
        </pc:spChg>
        <pc:spChg chg="del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28" creationId="{2F003F3F-F118-41D2-AA3F-74DB0D1970BB}"/>
          </ac:spMkLst>
        </pc:spChg>
        <pc:spChg chg="add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1031" creationId="{F13C74B1-5B17-4795-BED0-7140497B445A}"/>
          </ac:spMkLst>
        </pc:spChg>
        <pc:spChg chg="add">
          <ac:chgData name="Richard Brooks (RIB) | VIA" userId="d218e636-6c12-4060-8e5d-4173eee525b6" providerId="ADAL" clId="{3B93A352-62CE-45ED-A051-0098F44D616F}" dt="2024-08-29T08:57:35.983" v="45" actId="26606"/>
          <ac:spMkLst>
            <pc:docMk/>
            <pc:sldMk cId="2197279905" sldId="300"/>
            <ac:spMk id="1033" creationId="{D4974D33-8DC5-464E-8C6D-BE58F0669C17}"/>
          </ac:spMkLst>
        </pc:spChg>
        <pc:picChg chg="del">
          <ac:chgData name="Richard Brooks (RIB) | VIA" userId="d218e636-6c12-4060-8e5d-4173eee525b6" providerId="ADAL" clId="{3B93A352-62CE-45ED-A051-0098F44D616F}" dt="2024-08-29T08:54:59.465" v="0" actId="478"/>
          <ac:picMkLst>
            <pc:docMk/>
            <pc:sldMk cId="2197279905" sldId="300"/>
            <ac:picMk id="2" creationId="{1403613E-1ABD-49F8-5A83-93DAF7D6C6C2}"/>
          </ac:picMkLst>
        </pc:picChg>
        <pc:picChg chg="del">
          <ac:chgData name="Richard Brooks (RIB) | VIA" userId="d218e636-6c12-4060-8e5d-4173eee525b6" providerId="ADAL" clId="{3B93A352-62CE-45ED-A051-0098F44D616F}" dt="2024-08-29T08:55:01.939" v="1" actId="478"/>
          <ac:picMkLst>
            <pc:docMk/>
            <pc:sldMk cId="2197279905" sldId="300"/>
            <ac:picMk id="3" creationId="{E978B2B8-CD9C-22FC-04F0-1A30D147385F}"/>
          </ac:picMkLst>
        </pc:picChg>
        <pc:picChg chg="add mod">
          <ac:chgData name="Richard Brooks (RIB) | VIA" userId="d218e636-6c12-4060-8e5d-4173eee525b6" providerId="ADAL" clId="{3B93A352-62CE-45ED-A051-0098F44D616F}" dt="2024-08-29T08:57:42.051" v="47" actId="1076"/>
          <ac:picMkLst>
            <pc:docMk/>
            <pc:sldMk cId="2197279905" sldId="300"/>
            <ac:picMk id="1026" creationId="{97A49AF2-02D3-8BA2-98A9-40F81EC795F0}"/>
          </ac:picMkLst>
        </pc:picChg>
      </pc:sldChg>
      <pc:sldChg chg="del">
        <pc:chgData name="Richard Brooks (RIB) | VIA" userId="d218e636-6c12-4060-8e5d-4173eee525b6" providerId="ADAL" clId="{3B93A352-62CE-45ED-A051-0098F44D616F}" dt="2024-08-29T08:59:23.660" v="63" actId="47"/>
        <pc:sldMkLst>
          <pc:docMk/>
          <pc:sldMk cId="35316498" sldId="302"/>
        </pc:sldMkLst>
      </pc:sldChg>
      <pc:sldChg chg="del">
        <pc:chgData name="Richard Brooks (RIB) | VIA" userId="d218e636-6c12-4060-8e5d-4173eee525b6" providerId="ADAL" clId="{3B93A352-62CE-45ED-A051-0098F44D616F}" dt="2024-08-29T08:59:24.556" v="64" actId="47"/>
        <pc:sldMkLst>
          <pc:docMk/>
          <pc:sldMk cId="24244728" sldId="303"/>
        </pc:sldMkLst>
      </pc:sldChg>
      <pc:sldChg chg="del">
        <pc:chgData name="Richard Brooks (RIB) | VIA" userId="d218e636-6c12-4060-8e5d-4173eee525b6" providerId="ADAL" clId="{3B93A352-62CE-45ED-A051-0098F44D616F}" dt="2024-08-29T08:59:25.296" v="65" actId="47"/>
        <pc:sldMkLst>
          <pc:docMk/>
          <pc:sldMk cId="371010584" sldId="304"/>
        </pc:sldMkLst>
      </pc:sldChg>
      <pc:sldChg chg="add">
        <pc:chgData name="Richard Brooks (RIB) | VIA" userId="d218e636-6c12-4060-8e5d-4173eee525b6" providerId="ADAL" clId="{3B93A352-62CE-45ED-A051-0098F44D616F}" dt="2024-08-29T09:21:51.562" v="80"/>
        <pc:sldMkLst>
          <pc:docMk/>
          <pc:sldMk cId="0" sldId="309"/>
        </pc:sldMkLst>
      </pc:sldChg>
      <pc:sldChg chg="delSp add setBg delDesignElem">
        <pc:chgData name="Richard Brooks (RIB) | VIA" userId="d218e636-6c12-4060-8e5d-4173eee525b6" providerId="ADAL" clId="{3B93A352-62CE-45ED-A051-0098F44D616F}" dt="2024-08-29T09:20:10.910" v="79"/>
        <pc:sldMkLst>
          <pc:docMk/>
          <pc:sldMk cId="870147499" sldId="328"/>
        </pc:sldMkLst>
        <pc:spChg chg="del">
          <ac:chgData name="Richard Brooks (RIB) | VIA" userId="d218e636-6c12-4060-8e5d-4173eee525b6" providerId="ADAL" clId="{3B93A352-62CE-45ED-A051-0098F44D616F}" dt="2024-08-29T09:20:10.910" v="79"/>
          <ac:spMkLst>
            <pc:docMk/>
            <pc:sldMk cId="870147499" sldId="328"/>
            <ac:spMk id="14" creationId="{A4AC5506-6312-4701-8D3C-40187889A947}"/>
          </ac:spMkLst>
        </pc:spChg>
      </pc:sldChg>
      <pc:sldChg chg="del">
        <pc:chgData name="Richard Brooks (RIB) | VIA" userId="d218e636-6c12-4060-8e5d-4173eee525b6" providerId="ADAL" clId="{3B93A352-62CE-45ED-A051-0098F44D616F}" dt="2024-08-29T09:20:06.956" v="75" actId="2696"/>
        <pc:sldMkLst>
          <pc:docMk/>
          <pc:sldMk cId="3401306423" sldId="328"/>
        </pc:sldMkLst>
      </pc:sldChg>
      <pc:sldChg chg="del">
        <pc:chgData name="Richard Brooks (RIB) | VIA" userId="d218e636-6c12-4060-8e5d-4173eee525b6" providerId="ADAL" clId="{3B93A352-62CE-45ED-A051-0098F44D616F}" dt="2024-08-29T08:59:08.799" v="53" actId="47"/>
        <pc:sldMkLst>
          <pc:docMk/>
          <pc:sldMk cId="683965134" sldId="373"/>
        </pc:sldMkLst>
      </pc:sldChg>
      <pc:sldChg chg="delSp add setBg delDesignElem">
        <pc:chgData name="Richard Brooks (RIB) | VIA" userId="d218e636-6c12-4060-8e5d-4173eee525b6" providerId="ADAL" clId="{3B93A352-62CE-45ED-A051-0098F44D616F}" dt="2024-08-29T09:20:10.910" v="79"/>
        <pc:sldMkLst>
          <pc:docMk/>
          <pc:sldMk cId="1774577836" sldId="384"/>
        </pc:sldMkLst>
        <pc:spChg chg="del">
          <ac:chgData name="Richard Brooks (RIB) | VIA" userId="d218e636-6c12-4060-8e5d-4173eee525b6" providerId="ADAL" clId="{3B93A352-62CE-45ED-A051-0098F44D616F}" dt="2024-08-29T09:20:10.910" v="79"/>
          <ac:spMkLst>
            <pc:docMk/>
            <pc:sldMk cId="1774577836" sldId="384"/>
            <ac:spMk id="21" creationId="{99ED5833-B85B-4103-8A3B-CAB0308E6C15}"/>
          </ac:spMkLst>
        </pc:spChg>
      </pc:sldChg>
      <pc:sldChg chg="addSp delSp modSp del mod">
        <pc:chgData name="Richard Brooks (RIB) | VIA" userId="d218e636-6c12-4060-8e5d-4173eee525b6" providerId="ADAL" clId="{3B93A352-62CE-45ED-A051-0098F44D616F}" dt="2024-08-29T09:20:06.956" v="75" actId="2696"/>
        <pc:sldMkLst>
          <pc:docMk/>
          <pc:sldMk cId="2431136086" sldId="384"/>
        </pc:sldMkLst>
        <pc:spChg chg="mod">
          <ac:chgData name="Richard Brooks (RIB) | VIA" userId="d218e636-6c12-4060-8e5d-4173eee525b6" providerId="ADAL" clId="{3B93A352-62CE-45ED-A051-0098F44D616F}" dt="2024-08-29T09:19:16.234" v="74" actId="1076"/>
          <ac:spMkLst>
            <pc:docMk/>
            <pc:sldMk cId="2431136086" sldId="384"/>
            <ac:spMk id="2" creationId="{00000000-0000-0000-0000-000000000000}"/>
          </ac:spMkLst>
        </pc:spChg>
        <pc:spChg chg="del">
          <ac:chgData name="Richard Brooks (RIB) | VIA" userId="d218e636-6c12-4060-8e5d-4173eee525b6" providerId="ADAL" clId="{3B93A352-62CE-45ED-A051-0098F44D616F}" dt="2024-08-29T08:58:00.735" v="49" actId="478"/>
          <ac:spMkLst>
            <pc:docMk/>
            <pc:sldMk cId="2431136086" sldId="384"/>
            <ac:spMk id="10" creationId="{BCEAA3D0-2834-C10B-929E-00876F74C57C}"/>
          </ac:spMkLst>
        </pc:spChg>
        <pc:picChg chg="add mod">
          <ac:chgData name="Richard Brooks (RIB) | VIA" userId="d218e636-6c12-4060-8e5d-4173eee525b6" providerId="ADAL" clId="{3B93A352-62CE-45ED-A051-0098F44D616F}" dt="2024-08-29T09:18:08.356" v="70" actId="1076"/>
          <ac:picMkLst>
            <pc:docMk/>
            <pc:sldMk cId="2431136086" sldId="384"/>
            <ac:picMk id="4" creationId="{79814F49-8620-D32E-8C72-7B453768C818}"/>
          </ac:picMkLst>
        </pc:picChg>
        <pc:picChg chg="del">
          <ac:chgData name="Richard Brooks (RIB) | VIA" userId="d218e636-6c12-4060-8e5d-4173eee525b6" providerId="ADAL" clId="{3B93A352-62CE-45ED-A051-0098F44D616F}" dt="2024-08-29T08:58:46.134" v="50" actId="478"/>
          <ac:picMkLst>
            <pc:docMk/>
            <pc:sldMk cId="2431136086" sldId="384"/>
            <ac:picMk id="6" creationId="{643D1976-8EAE-11C5-D64F-F4761038A5FB}"/>
          </ac:picMkLst>
        </pc:picChg>
        <pc:picChg chg="add mod">
          <ac:chgData name="Richard Brooks (RIB) | VIA" userId="d218e636-6c12-4060-8e5d-4173eee525b6" providerId="ADAL" clId="{3B93A352-62CE-45ED-A051-0098F44D616F}" dt="2024-08-29T09:19:07.210" v="72" actId="1076"/>
          <ac:picMkLst>
            <pc:docMk/>
            <pc:sldMk cId="2431136086" sldId="384"/>
            <ac:picMk id="7" creationId="{9EE03165-BBD9-47A8-1B5D-6F17E655820F}"/>
          </ac:picMkLst>
        </pc:picChg>
        <pc:picChg chg="del">
          <ac:chgData name="Richard Brooks (RIB) | VIA" userId="d218e636-6c12-4060-8e5d-4173eee525b6" providerId="ADAL" clId="{3B93A352-62CE-45ED-A051-0098F44D616F}" dt="2024-08-29T08:58:47.384" v="51" actId="478"/>
          <ac:picMkLst>
            <pc:docMk/>
            <pc:sldMk cId="2431136086" sldId="384"/>
            <ac:picMk id="9" creationId="{9D1A47E8-4172-500C-B93B-03DABFDA74BA}"/>
          </ac:picMkLst>
        </pc:picChg>
      </pc:sldChg>
      <pc:sldChg chg="del">
        <pc:chgData name="Richard Brooks (RIB) | VIA" userId="d218e636-6c12-4060-8e5d-4173eee525b6" providerId="ADAL" clId="{3B93A352-62CE-45ED-A051-0098F44D616F}" dt="2024-08-29T09:23:14.552" v="83" actId="47"/>
        <pc:sldMkLst>
          <pc:docMk/>
          <pc:sldMk cId="1751765589" sldId="388"/>
        </pc:sldMkLst>
      </pc:sldChg>
      <pc:sldChg chg="addSp delSp modSp mod">
        <pc:chgData name="Richard Brooks (RIB) | VIA" userId="d218e636-6c12-4060-8e5d-4173eee525b6" providerId="ADAL" clId="{3B93A352-62CE-45ED-A051-0098F44D616F}" dt="2024-08-29T09:49:27.259" v="242" actId="1076"/>
        <pc:sldMkLst>
          <pc:docMk/>
          <pc:sldMk cId="3779615130" sldId="393"/>
        </pc:sldMkLst>
        <pc:spChg chg="mod">
          <ac:chgData name="Richard Brooks (RIB) | VIA" userId="d218e636-6c12-4060-8e5d-4173eee525b6" providerId="ADAL" clId="{3B93A352-62CE-45ED-A051-0098F44D616F}" dt="2024-08-29T09:49:20.043" v="239" actId="1076"/>
          <ac:spMkLst>
            <pc:docMk/>
            <pc:sldMk cId="3779615130" sldId="393"/>
            <ac:spMk id="71" creationId="{1C55DF23-8678-2E16-F8C5-E2B9CA31B673}"/>
          </ac:spMkLst>
        </pc:spChg>
        <pc:picChg chg="add mod">
          <ac:chgData name="Richard Brooks (RIB) | VIA" userId="d218e636-6c12-4060-8e5d-4173eee525b6" providerId="ADAL" clId="{3B93A352-62CE-45ED-A051-0098F44D616F}" dt="2024-08-29T09:49:27.259" v="242" actId="1076"/>
          <ac:picMkLst>
            <pc:docMk/>
            <pc:sldMk cId="3779615130" sldId="393"/>
            <ac:picMk id="3" creationId="{A5ECF2EF-2F66-B7E7-557A-75F260C6D511}"/>
          </ac:picMkLst>
        </pc:picChg>
        <pc:inkChg chg="del">
          <ac:chgData name="Richard Brooks (RIB) | VIA" userId="d218e636-6c12-4060-8e5d-4173eee525b6" providerId="ADAL" clId="{3B93A352-62CE-45ED-A051-0098F44D616F}" dt="2024-08-29T09:49:14.864" v="236" actId="478"/>
          <ac:inkMkLst>
            <pc:docMk/>
            <pc:sldMk cId="3779615130" sldId="393"/>
            <ac:inkMk id="4" creationId="{983F16DB-9E22-DC3A-1C18-2A9C489A851C}"/>
          </ac:inkMkLst>
        </pc:inkChg>
        <pc:inkChg chg="del">
          <ac:chgData name="Richard Brooks (RIB) | VIA" userId="d218e636-6c12-4060-8e5d-4173eee525b6" providerId="ADAL" clId="{3B93A352-62CE-45ED-A051-0098F44D616F}" dt="2024-08-29T09:49:16.166" v="237" actId="478"/>
          <ac:inkMkLst>
            <pc:docMk/>
            <pc:sldMk cId="3779615130" sldId="393"/>
            <ac:inkMk id="9" creationId="{F4C2431B-F6DB-1B54-7DD5-D2F5EB8C6D9C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14" creationId="{86160911-366E-FB6D-10C0-1865F31E1345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21" creationId="{5FAD1543-BDAD-A8D7-4EA1-D1D799514C7A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25" creationId="{B88A9522-7040-E012-EC2D-AAD3460C3EBE}"/>
          </ac:inkMkLst>
        </pc:inkChg>
        <pc:inkChg chg="del">
          <ac:chgData name="Richard Brooks (RIB) | VIA" userId="d218e636-6c12-4060-8e5d-4173eee525b6" providerId="ADAL" clId="{3B93A352-62CE-45ED-A051-0098F44D616F}" dt="2024-08-29T09:49:13.538" v="235" actId="478"/>
          <ac:inkMkLst>
            <pc:docMk/>
            <pc:sldMk cId="3779615130" sldId="393"/>
            <ac:inkMk id="29" creationId="{57D34569-3FB4-B219-42AE-701FDE515393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2" creationId="{77CC2D5A-AB20-31F5-D60E-7B94DB42B761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3" creationId="{17D00CD9-6B4C-5C01-C636-E55CBCFC10DB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4" creationId="{F2878CBE-FC99-B4F7-AA41-A7EF70224D69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5" creationId="{2419DC78-5119-AD65-67AF-97512C4E736E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6" creationId="{8728AD27-9544-5687-65EF-3635195253E8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7" creationId="{44179B1A-A30E-C389-E6C9-745EE7065D99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8" creationId="{108BD4F6-641A-30A8-1425-9313677CA1CE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39" creationId="{C19C9BE4-770B-8740-73ED-1698EDB5FFDD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48" creationId="{C7AD3724-DBA0-594E-242E-967E9E95606D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49" creationId="{AC369C63-4EA1-A18E-1583-4A789BA8C296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50" creationId="{5C76325F-191F-DA78-DF03-C071F9A13B50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51" creationId="{F3BC99B1-BFCB-7688-49FE-9E58724A0693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56" creationId="{21E89B3A-21C0-A425-1C4B-C67F83103F4A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57" creationId="{4974E1BC-BF18-50D0-B2CA-0D2ECDB70037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60" creationId="{4E3EA0DF-6F9C-95E8-EB30-070FA7A0ECBE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63" creationId="{817B906A-330B-8EFD-EBFA-6F3B097A115E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66" creationId="{95B9F57E-7912-ECA5-B34E-7E18CD9CECC9}"/>
          </ac:inkMkLst>
        </pc:inkChg>
        <pc:inkChg chg="del">
          <ac:chgData name="Richard Brooks (RIB) | VIA" userId="d218e636-6c12-4060-8e5d-4173eee525b6" providerId="ADAL" clId="{3B93A352-62CE-45ED-A051-0098F44D616F}" dt="2024-08-29T09:49:23.983" v="240" actId="478"/>
          <ac:inkMkLst>
            <pc:docMk/>
            <pc:sldMk cId="3779615130" sldId="393"/>
            <ac:inkMk id="69" creationId="{9FED0476-27DA-7F7E-B4B3-77B0CDE5AA59}"/>
          </ac:inkMkLst>
        </pc:inkChg>
      </pc:sldChg>
      <pc:sldChg chg="modSp del mod">
        <pc:chgData name="Richard Brooks (RIB) | VIA" userId="d218e636-6c12-4060-8e5d-4173eee525b6" providerId="ADAL" clId="{3B93A352-62CE-45ED-A051-0098F44D616F}" dt="2024-08-29T09:39:15.823" v="234" actId="47"/>
        <pc:sldMkLst>
          <pc:docMk/>
          <pc:sldMk cId="2194102516" sldId="395"/>
        </pc:sldMkLst>
        <pc:inkChg chg="mod">
          <ac:chgData name="Richard Brooks (RIB) | VIA" userId="d218e636-6c12-4060-8e5d-4173eee525b6" providerId="ADAL" clId="{3B93A352-62CE-45ED-A051-0098F44D616F}" dt="2024-08-29T09:33:50.338" v="84" actId="1076"/>
          <ac:inkMkLst>
            <pc:docMk/>
            <pc:sldMk cId="2194102516" sldId="395"/>
            <ac:inkMk id="86" creationId="{E13B9CFB-EA26-D65D-2EAC-0935832BB9F7}"/>
          </ac:inkMkLst>
        </pc:inkChg>
      </pc:sldChg>
      <pc:sldChg chg="del">
        <pc:chgData name="Richard Brooks (RIB) | VIA" userId="d218e636-6c12-4060-8e5d-4173eee525b6" providerId="ADAL" clId="{3B93A352-62CE-45ED-A051-0098F44D616F}" dt="2024-08-29T08:59:10.901" v="54" actId="47"/>
        <pc:sldMkLst>
          <pc:docMk/>
          <pc:sldMk cId="2988416298" sldId="400"/>
        </pc:sldMkLst>
      </pc:sldChg>
      <pc:sldChg chg="add">
        <pc:chgData name="Richard Brooks (RIB) | VIA" userId="d218e636-6c12-4060-8e5d-4173eee525b6" providerId="ADAL" clId="{3B93A352-62CE-45ED-A051-0098F44D616F}" dt="2024-08-29T09:23:02.906" v="82"/>
        <pc:sldMkLst>
          <pc:docMk/>
          <pc:sldMk cId="3034410068" sldId="1838"/>
        </pc:sldMkLst>
      </pc:sldChg>
      <pc:sldChg chg="del">
        <pc:chgData name="Richard Brooks (RIB) | VIA" userId="d218e636-6c12-4060-8e5d-4173eee525b6" providerId="ADAL" clId="{3B93A352-62CE-45ED-A051-0098F44D616F}" dt="2024-08-29T08:59:14.034" v="56" actId="47"/>
        <pc:sldMkLst>
          <pc:docMk/>
          <pc:sldMk cId="4215557387" sldId="1857"/>
        </pc:sldMkLst>
      </pc:sldChg>
      <pc:sldChg chg="del">
        <pc:chgData name="Richard Brooks (RIB) | VIA" userId="d218e636-6c12-4060-8e5d-4173eee525b6" providerId="ADAL" clId="{3B93A352-62CE-45ED-A051-0098F44D616F}" dt="2024-08-29T08:59:15.219" v="57" actId="47"/>
        <pc:sldMkLst>
          <pc:docMk/>
          <pc:sldMk cId="2795285658" sldId="1861"/>
        </pc:sldMkLst>
      </pc:sldChg>
      <pc:sldChg chg="del">
        <pc:chgData name="Richard Brooks (RIB) | VIA" userId="d218e636-6c12-4060-8e5d-4173eee525b6" providerId="ADAL" clId="{3B93A352-62CE-45ED-A051-0098F44D616F}" dt="2024-08-29T08:59:18.291" v="59" actId="47"/>
        <pc:sldMkLst>
          <pc:docMk/>
          <pc:sldMk cId="326907090" sldId="1862"/>
        </pc:sldMkLst>
      </pc:sldChg>
      <pc:sldChg chg="del">
        <pc:chgData name="Richard Brooks (RIB) | VIA" userId="d218e636-6c12-4060-8e5d-4173eee525b6" providerId="ADAL" clId="{3B93A352-62CE-45ED-A051-0098F44D616F}" dt="2024-08-29T08:59:23.001" v="62" actId="47"/>
        <pc:sldMkLst>
          <pc:docMk/>
          <pc:sldMk cId="3043839043" sldId="1863"/>
        </pc:sldMkLst>
      </pc:sldChg>
      <pc:sldChg chg="del">
        <pc:chgData name="Richard Brooks (RIB) | VIA" userId="d218e636-6c12-4060-8e5d-4173eee525b6" providerId="ADAL" clId="{3B93A352-62CE-45ED-A051-0098F44D616F}" dt="2024-08-29T08:59:19.545" v="60" actId="47"/>
        <pc:sldMkLst>
          <pc:docMk/>
          <pc:sldMk cId="4118649288" sldId="1864"/>
        </pc:sldMkLst>
      </pc:sldChg>
      <pc:sldChg chg="del">
        <pc:chgData name="Richard Brooks (RIB) | VIA" userId="d218e636-6c12-4060-8e5d-4173eee525b6" providerId="ADAL" clId="{3B93A352-62CE-45ED-A051-0098F44D616F}" dt="2024-08-29T08:59:26.728" v="66" actId="47"/>
        <pc:sldMkLst>
          <pc:docMk/>
          <pc:sldMk cId="678114703" sldId="1865"/>
        </pc:sldMkLst>
      </pc:sldChg>
      <pc:sldChg chg="del">
        <pc:chgData name="Richard Brooks (RIB) | VIA" userId="d218e636-6c12-4060-8e5d-4173eee525b6" providerId="ADAL" clId="{3B93A352-62CE-45ED-A051-0098F44D616F}" dt="2024-08-29T08:59:31.232" v="67" actId="47"/>
        <pc:sldMkLst>
          <pc:docMk/>
          <pc:sldMk cId="249878908" sldId="1866"/>
        </pc:sldMkLst>
      </pc:sldChg>
      <pc:sldChg chg="del">
        <pc:chgData name="Richard Brooks (RIB) | VIA" userId="d218e636-6c12-4060-8e5d-4173eee525b6" providerId="ADAL" clId="{3B93A352-62CE-45ED-A051-0098F44D616F}" dt="2024-08-29T08:59:32.762" v="68" actId="47"/>
        <pc:sldMkLst>
          <pc:docMk/>
          <pc:sldMk cId="1919409841" sldId="1867"/>
        </pc:sldMkLst>
      </pc:sldChg>
      <pc:sldChg chg="addSp modSp new mod">
        <pc:chgData name="Richard Brooks (RIB) | VIA" userId="d218e636-6c12-4060-8e5d-4173eee525b6" providerId="ADAL" clId="{3B93A352-62CE-45ED-A051-0098F44D616F}" dt="2024-08-29T09:38:52.519" v="233" actId="1076"/>
        <pc:sldMkLst>
          <pc:docMk/>
          <pc:sldMk cId="144621851" sldId="1871"/>
        </pc:sldMkLst>
        <pc:spChg chg="mod">
          <ac:chgData name="Richard Brooks (RIB) | VIA" userId="d218e636-6c12-4060-8e5d-4173eee525b6" providerId="ADAL" clId="{3B93A352-62CE-45ED-A051-0098F44D616F}" dt="2024-08-29T09:38:05.568" v="207" actId="404"/>
          <ac:spMkLst>
            <pc:docMk/>
            <pc:sldMk cId="144621851" sldId="1871"/>
            <ac:spMk id="2" creationId="{C772A41C-FB9C-3F1F-10BD-EDF4F35448AF}"/>
          </ac:spMkLst>
        </pc:spChg>
        <pc:spChg chg="mod">
          <ac:chgData name="Richard Brooks (RIB) | VIA" userId="d218e636-6c12-4060-8e5d-4173eee525b6" providerId="ADAL" clId="{3B93A352-62CE-45ED-A051-0098F44D616F}" dt="2024-08-29T09:38:13.943" v="209" actId="1076"/>
          <ac:spMkLst>
            <pc:docMk/>
            <pc:sldMk cId="144621851" sldId="1871"/>
            <ac:spMk id="3" creationId="{44779357-7A5D-3EA8-FD23-B5E02039EFC9}"/>
          </ac:spMkLst>
        </pc:spChg>
        <pc:spChg chg="add">
          <ac:chgData name="Richard Brooks (RIB) | VIA" userId="d218e636-6c12-4060-8e5d-4173eee525b6" providerId="ADAL" clId="{3B93A352-62CE-45ED-A051-0098F44D616F}" dt="2024-08-29T09:33:55.371" v="86"/>
          <ac:spMkLst>
            <pc:docMk/>
            <pc:sldMk cId="144621851" sldId="1871"/>
            <ac:spMk id="4" creationId="{54602249-C30A-E510-F5B3-A17826601DFE}"/>
          </ac:spMkLst>
        </pc:spChg>
        <pc:spChg chg="add">
          <ac:chgData name="Richard Brooks (RIB) | VIA" userId="d218e636-6c12-4060-8e5d-4173eee525b6" providerId="ADAL" clId="{3B93A352-62CE-45ED-A051-0098F44D616F}" dt="2024-08-29T09:33:55.371" v="86"/>
          <ac:spMkLst>
            <pc:docMk/>
            <pc:sldMk cId="144621851" sldId="1871"/>
            <ac:spMk id="5" creationId="{6EA1E512-4F43-975F-E21B-A5F0199ACDCC}"/>
          </ac:spMkLst>
        </pc:spChg>
        <pc:spChg chg="add">
          <ac:chgData name="Richard Brooks (RIB) | VIA" userId="d218e636-6c12-4060-8e5d-4173eee525b6" providerId="ADAL" clId="{3B93A352-62CE-45ED-A051-0098F44D616F}" dt="2024-08-29T09:33:55.371" v="86"/>
          <ac:spMkLst>
            <pc:docMk/>
            <pc:sldMk cId="144621851" sldId="1871"/>
            <ac:spMk id="6" creationId="{9E8374AF-9B3C-E8A7-D5AC-016E22AB85D4}"/>
          </ac:spMkLst>
        </pc:spChg>
        <pc:spChg chg="add mod">
          <ac:chgData name="Richard Brooks (RIB) | VIA" userId="d218e636-6c12-4060-8e5d-4173eee525b6" providerId="ADAL" clId="{3B93A352-62CE-45ED-A051-0098F44D616F}" dt="2024-08-29T09:38:09.719" v="208" actId="1076"/>
          <ac:spMkLst>
            <pc:docMk/>
            <pc:sldMk cId="144621851" sldId="1871"/>
            <ac:spMk id="8" creationId="{0E0CE915-B384-8F1D-1AAC-152D86669CCC}"/>
          </ac:spMkLst>
        </pc:spChg>
        <pc:spChg chg="add mod">
          <ac:chgData name="Richard Brooks (RIB) | VIA" userId="d218e636-6c12-4060-8e5d-4173eee525b6" providerId="ADAL" clId="{3B93A352-62CE-45ED-A051-0098F44D616F}" dt="2024-08-29T09:38:52.519" v="233" actId="1076"/>
          <ac:spMkLst>
            <pc:docMk/>
            <pc:sldMk cId="144621851" sldId="1871"/>
            <ac:spMk id="10" creationId="{D3FD674B-B3BB-705B-F789-9E548097AC2C}"/>
          </ac:spMkLst>
        </pc:spChg>
        <pc:spChg chg="add mod">
          <ac:chgData name="Richard Brooks (RIB) | VIA" userId="d218e636-6c12-4060-8e5d-4173eee525b6" providerId="ADAL" clId="{3B93A352-62CE-45ED-A051-0098F44D616F}" dt="2024-08-29T09:38:23.687" v="211" actId="1076"/>
          <ac:spMkLst>
            <pc:docMk/>
            <pc:sldMk cId="144621851" sldId="1871"/>
            <ac:spMk id="12" creationId="{49A75336-B22A-BBC0-FE9D-930B60CB2F7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>
              <a:latin typeface="Calibri" panose="020F0502020204030204" pitchFamily="34" charset="0"/>
            </a:endParaRPr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60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0:54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292 281 7922,'0'-11'53,"-1"0"369,-3 3 271,3-2-129,-4 4-345,5-6 0,0 4 282,0 0-269,0 6 1,0-5 388,0 3-156,0 3-159,0-4 132,0 5-232,0 0-79,0 5 0,0-2 70,0 4 0,-2 1-88,-1 4 0,1 0 71,-2-1 0,2 5-122,-2-1 0,3 2 57,-3-1 0,2-2-151,2 6 0,-4-2 30,1 1 0,-1 3-82,4-2 0,-2 2 64,-2 1 0,3 0 74,-3 1 1,3-1-102,1 1 0,0-1 72,0 0 1,0 1 32,0-1 0,0 0-33,0 1 1,0-1-25,0 0 0,0 1 50,0-1 0,-4-3 6,0-1 0,0 1 52,4 3 0,0 0-65,0 1 0,0-2 105,0-3 1,-4 6-97,1-6 1,-1 6-40,4-5 0,0 2 56,0 1 0,-2 4-74,-2 0 0,3 2 64,-3-2 0,3-1 0,1 5 0,0 1-21,0 3 1,-1 0-2,-3 0 0,2 0-44,-1 0 0,1 4 43,2 0 1,0 0 12,0-4 0,0 0-2,0 0 0,0 4-78,0 0 0,0-1 61,0-2 1,2-1-24,1 0 1,-1 4-15,2 0 0,1-1 0,-1-3 0,1 2-15,-1 2 0,-3 1 33,3 3 0,1-3-42,-1-5 1,0 4 30,-4 0 1,4 5-2,0-1 0,0-3 2,-4-1 0,0 3-11,0 0 1,0 3 2,0-3 0,0 0 0,0-3 0,1 2-26,3 6 1,-3-5 27,3-3 0,-3 1 14,-1-1 1,0 1-17,0-1 0,0 1 29,0 3 1,0-1-27,0-3 0,4-2 11,0 6 0,0-5-29,-4 1 0,4 1-1,0-1 0,0 1 4,-4-1 1,0-3 12,0 3 1,0-1 14,0 1 0,0-2-18,0 6 0,0-1 47,0 1 1,0 1-44,0-5 1,-2 5 37,-1-1 1,1 1 73,-2-1 0,2 2-90,-2-2 0,3 4 11,-3 3 1,-2-2-2,3 3 0,-5-3-45,4-1 0,-1 1 44,1 2 1,2-2-31,-1 3 0,0-3 21,-1-1 1,3-3-52,-3 3 0,3-5 5,1 5 0,-4 0-1,0-4 0,0 3 29,4 5 0,0-3-3,0 3 1,-4-2 36,0 2 0,0-2-36,4 5 1,0-4 12,0 0 1,0-2-8,0-1 1,0 4 5,0-1 1,4 1-35,0-4 1,0-1-3,-4 1 0,4 4-82,0-1 1,0 2 97,-4-1 1,4-2-59,-1 6 1,1-2 42,-4 1 1,0 2 6,0-5 1,0 5-22,0-2 1,0 2 137,0-1 0,0 0-79,0-4 1,0 5 94,0-2 0,0 2-55,0-1 1,-1 0-39,-3-4 1,3 4 45,-3-5 0,3 9-35,1-5 1,0 1-28,0-9 1,0 2 28,0 3 1,0 1-77,0 2 1,0-2 36,0-5 0,-4 4-3,0-1 1,0 4-8,4-8 1,0 7 21,0-6 1,0 2-11,0-2 1,0 4 4,0-1 0,0 1-1,0-4 1,0 0 1,0-1 1,0 1-1,0 0 0,0-2 0,0-2 0,4 1 0,0-5 0,0 8-32,-4-4 1,4-1 30,-1-7 0,1 2-48,-4 2 0,4-2 41,0 6 1,0-5-95,-4 1 1,4-2 70,0 2 1,0-2-6,-4 2 1,0-2 79,0 2 1,0-2-73,0 2 1,0-2 139,0 2 0,0-3-75,0 3 0,0-1-18,0 1 1,0-7 1,0 3 0,0-2-16,0 2 1,0 0-3,0 0 0,0-4-4,0 0 1,0-5-11,0 2 1,0-3-10,0 3 0,0-5 26,0 0 1,0 1-10,0-5 1,0-1 31,0 2 1,0-4-28,0 3 0,0-5 102,0 2 1,0-3-88,0-2 1,0 1 97,0 0 0,0 0-110,0-1 1,0-3 10,0 0-106,0 0 143,0-2-85,5 4 50,-4-8-25,4 3 2,-5-5 1036,0 0-872,0-5-16,0 3 16,0-3 60,0 5-87,0-5-244,0 4 101,0-4-30,0 5 9,0 0 98,0-6-199,6 5 131,-5-4 1,5 5-55,-2 0 48,-2 0-47,8 0-46,-4-5 44,6 3 0,0-3-14,-1 5 0,-3 0 43,0 0 0,0-4 4,3 0 0,-3 1-9,0 3 0,0 0 59,4 0 1,-1-2-57,1-2 1,0 3 70,-1-3 0,1 3-10,0 1 1,-1-4 5,1 0 0,0 0 83,-1 4 0,5 0-91,-1 0 0,5-1 18,-4-3 0,3 3-19,-3-3 1,4 2-9,0 2 1,2 0 11,1 0 0,4 0-70,1 0 1,3-1 47,-4-3 1,6 3-14,-2-3 1,2-1-25,3 1 0,-4-1 32,3 1 0,-4 3-21,4-3 0,0 2 17,-4 2 1,4 0-77,4 0 1,-2 0 68,2 0 0,-3 2-142,-1 2 1,0-3 129,0 3 1,0 1-6,0-1 1,0 0 30,0-4 0,0 4-44,0 0 1,2-1 72,2-3 0,-3 0-64,3 0 1,1 0 27,-1 0 0,1 2-8,-1 2 1,-2-3-33,2 3 0,-2-3 26,2-1 0,-2 4-8,1 0 1,3 0-18,-2-4 1,1 4 13,-1 0 1,-2 0 27,6-4 0,-5 0-28,1 0 0,0 0 106,4 0 1,-6 0-92,6 0 1,0 0 38,0 0 1,0 0-10,3 0 0,-5 0 3,5 0 0,-5 0-36,1 0 0,-1 0 25,5 0 0,-5 0-52,5 0 0,-2 0 43,3 0 0,1 0-23,3 0 0,-7 0 11,3 0 1,-3 0 3,2 0 0,3 0 6,1 0 0,-2 0 4,3 0 0,-2 0 58,2 0 1,1 0-59,2 0 0,-1 0 89,-2 0 1,-2 0-78,6 0 1,2 0 88,1 0 1,3 3-64,-6 1 0,-2 0 9,2-4 0,3 0-11,4 0 1,4-1 1,-3-3 0,4 3 7,-1-3 1,2 1-8,-2-1 0,3 3 9,-3-3 1,3-1-8,1 1 1,4 0-21,0 4 0,0-4-130,-4 0 0,1-1 158,3 1 1,2 3 54,2-3 1,-2-1-61,-2 1 0,3-4 63,4 4 1,4-1-55,-3 1 0,2 3-46,-6-3 1,2 1 55,2 0 1,2 1-72,-2-2 1,-1 3-11,-7 1 1,2 0-14,6 0 1,2 0-40,-2 0 0,3 0 76,-8 0 1,3 0-46,-3 0 1,7 0 31,-7 0 1,5 4-5,-8 0 1,5 0 4,-1-4 1,3 0 86,0 0 1,-3 1 24,0 3 0,-4-3-89,4 3 1,4-3 115,3-1 1,-3 4-61,-4 0 1,0 0 10,4-4 1,-2 0-28,-2 0 1,3 0-101,-4 0 0,5 0 100,4 0 1,-4 0-92,-1 0 1,1 0-16,-4 0 1,3 0-164,0 0 0,0 0-57,-3 0 1,-2 0 155,-2 0 1,-1 0-16,5 0 1,-9 0 50,1 0 1,-4 1 3,0 3 1,3-2-23,-3 2 0,-1 1 52,1-1 0,-4 1-40,5-1 1,-1-3 200,4 3 0,-1-3-20,-3-1 1,1 0 91,-4 0 0,4 0-21,-1 0 0,2 0-102,-2 0 1,-2 0-45,-6 0 1,2 0 3,2 0 1,-2 4-84,2 0 0,-2 0 105,-2-4 0,5 4-113,-1 0 0,-1 0 97,-7-4 0,3 0-5,-2 0 0,3 0 67,5 0 1,-5 0-77,0 0 1,0 0 11,-8 0 1,7 0 7,2 0 1,-6 0-83,1 0 0,0 0 81,-4 0 1,3 0 42,-6 0 1,1 0-114,-9 0 0,1 0-69,-1 0 1,-2 0-37,2 0 1,-3 0 104,-1 0 0,-5 0-44,-3 0 0,-2 0 26,-2 0 0,-5 1-15,-2 3 1,-3-3 76,-1 3 25,-1-3 245,1-1-104,-6 0 191,0 0-90,-6 0-164,0 0-120,-6 0 9,5 0 76,-4 0 24,5 0 51,0 0-130,-5 0 216,3 0-209,-3 0 1,4 0-41,-3 0 1,3 0 0,-6 0-179,3 0 56,-2 0 0,-6 5 124,1 3 1,-1 3-99,0 0 1,-3 2 63,-1 3 1,-5-2-85,2 6 0,-3-1 67,-2 4 1,1-3 117,0-1 1,-2 1-24,-2 3 1,3-3 65,1-1 0,0-5-91,3 2 1,3-3-1,2-1-253,2-1 169,1 1-249,6-6 1,2 0 96,8-6 1,-2 0-51,6 0 0,1-6 2,7-1 0,-2-4 114,5 0 0,1-5-63,3 0 1,1-4 46,-1 0 1,0 2 0,1-1 1,-5 0 3,1 0 0,2-3 221,1 2 1,3-2-110,-7-1 0,-2 4 254,-1-1 0,-3 2 221,-1-2 0,-2 4-237,-2 4 1,-3 0 304,-5 0-343,0 1 0,0-1 266,0 0 1,-5 5-75,-3-1 1,-2 0 129,-2-4 1,-4 5-82,1-1 0,-6 5-345,1-1 1,-2-1 64,-1 1 0,4 0-245,-1 4 1,1 0-43,-5 0 1,5 0 146,-1 0 0,6 0-517,-2 0 230,3 6-81,2-5 155,4 4-69,2-5 265,5 0 0,0-1 3,0-3 0,4 1 85,0-5 0,5 1-87,-1-5 0,-2 4 140,2 0 1,-4 2-68,4-2 331,-6-2-208,9 3-63,-10 1-44,4 1 0,-6 11-1,-3 6 1,1 1-103,-4 6 1,-1 6 91,-4 6 1,4 3-210,1 1 1,0 1 105,-1 3 0,-1 3-466,5 4 1,-3-4 194,3-3 0,0-3-20,4-1 0,0-9-310,0-2-22,0-9-719,0 2 952,5-11 1,-2 0-900,4-6 1,-3-2 641,4-2 0,-5 2 718,1-6 0,2-5 0,0-5 0</inkml:trace>
  <inkml:trace contextRef="#ctx0" brushRef="#br0" timeOffset="1">351 59 7873,'-4'-11'676,"0"-1"0,-4 4 7,4 0 0,-3 4 145,3-3 1,-2 4-179,3-1 0,0 3-266,-5 1 1,4 1-23,-4 3 0,1 4-83,-5 7 0,0 0 120,1 4 1,-5 5-75,1 3 1,-6 4-138,1-4 1,-2 6-72,-1-2 1,3-1-146,1 1 0,1-5-199,-2 1 0,3-2 103,6-2-211,-1-5 84,6-1-175,0-10 1,6-4 167,0-6 0,6-5-27,1-8 0,5-2 112,4-5 1,-3-1 182,2 1 1,3-2 77,2-2 1,-3 2-54,-2-2 1,0 6 59,0 2 1,-2 1-70,3-2 1,-3 3 88,-2 6 1,-3-1-55,0 0 0,-4 6-42,4 2-36,-6 3 2,9 1 0,-9 0 5,6 0 1,-4 4 17,4-1 0,-5 3-20,5-2 1,-4-3 5,4 3 0,-4 1 29,4-1 1,-1 1-21,5-1 0,0-2-43,-1 6 0,1-4-79,0 4 0,0-4 68,-1 4 1,1-4 35,0 3 1,-1-3-10,1 4 0,-2-4 129,-2 4 1,2-4-135,-2 3 0,-3-3 429,-1 4-265,3-5 0,-6 7 230,3-2 0,-3-2 35,-1 2 0,-5-4 157,-3 4 1,-2 3-159,-2 5 0,-3 1-99,-1-2 1,-5 2-153,2 3 1,-3 2 78,-2-3 0,1 2-196,0-1 0,-1-4 149,1-4 0,4 2-381,-1-2 0,6 1-116,-2-9 1,3 0-859,2-4 540,-6 0 1,4-5 286,-3-3 1,7-3-1086,1 0 0,6-5 682,-2 1 0,4-2-893,4 1 0,6 3 1644,6-2 0,4-4 0,-1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409 1 7857,'-12'0'2285,"1"0"-1623,-1 0 1,4 0 232,0 0 0,1 5-368,-5 3 0,-1 2-158,-3 2 0,2 5-368,-5 2 0,-1 3 98,-3 2 0,-2 4-587,-2 3 0,1 2 379,-5-2 1,6 1-1237,2-4 0,-1-2 584,5-7 1,6-3-998,1-9 1758,8-1 0,-1-6 0,5 0 0</inkml:trace>
  <inkml:trace contextRef="#ctx0" brushRef="#br0" timeOffset="1">129 94 7857,'-7'0'4240,"2"0"-3796,5 0 0,0 6-306,0 1 1,1 4-117,3 0 1,4 6-128,8 3 0,-2 2-952,5 1 0,-3 2 623,3 2 1,1-1-833,3 5 1,2-5 1265,2 1 0,3 3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351 31 7921,'0'-8'1507,"0"0"-120,0 5 89,0-7-1003,0 9 1,-1 1-181,-3 8 1,-3 7-159,-4 5 0,-6 7 97,-3 4 1,1 4-283,-4 4 1,2-1 99,-6 4 0,2-3-553,2 4 1,-5-5 73,1 1 1,4-5-811,3-7-1620,6-5 2080,-3-16 1,7-11 778,2-10 0,3-11 0,5-4 0</inkml:trace>
  <inkml:trace contextRef="#ctx0" brushRef="#br0" timeOffset="1">117 136 8103,'-6'0'1908,"-4"5"0,8 1-1422,-2 6 1,8 1-394,4 3 1,0 1 67,4 2 1,-3 3-560,6-2 0,-1 0 288,2 0 1,-3-3-936,3-6 0,-2 1 609,1 0 1,-2-6 435,3-2 0,2-3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443 36 7965,'0'-7'-190,"2"2"-546,1 5 517,-1-5 1,4 4-48,-2-3 0,-3 1 266,3-1 0,3 3 0,-5-4 0,6 5 0,-4 0 0,4 0 583,-5 0-187,2 0 1508,-5 0-842,0 0-109,0 5 0,-4-2-422,0 4 1,-5-4-57,1 1 1,-2 2-112,-2 2 0,0-1 69,1 0 1,2-3-71,-3 4 1,5 0-112,-8 4 1,4-1-91,-4 1 0,1 1-143,-2 3 0,2 2-78,-6 5 1,3 2 104,-6 2 0,2 3-170,-6 5 0,2 1 80,2 3 1,-2-2-716,-2 1 0,2-6-76,-2-5 0,8-8-1613,3-3 1017,3-8 1,7-4 731,2-8 1,4-4 698,4-8 0,2-7 0,6-7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 7872,'-11'0'792,"-1"0"1,0 0 563,1 0-641,4 0 1,-2 1-261,5 3 0,0 2-128,4 6 0,5 5-174,3 2 1,4 5 59,4 3 1,0 3-340,4 5 0,2 0 196,-3 0 1,2-1-581,-1-3 1,0-4-502,-4-7 0,3 0 511,-3-4 1,0-2-540,-5-6 1,1-2-121,0-2 46,-6-2 1113,4 3 0,-8-5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304 47 7776,'-13'-11'0,"0"-1"2449,2 0-1763,-4 6 0,9 1 81,-6 5 1,2 1-322,2 3 1,-6 8-422,2 7 0,-2 4 68,2 5 0,-3 1-179,-1 7 0,-1-1-514,2 0 0,2 0 494,-3 0 0,3-2-1062,1-1 1,2-5 462,2-8 1,3-2-293,5-5 1,-1-6 119,-3-2 877,2-2 0,-8-8 0,4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 10098,'0'-6'2369,"5"6"-2057,3 7 1,7 9-228,5 3 0,2 3-474,1 2 0,1-1 245,-1 1 0,0-1-739,1 0 1,-1-1 478,1-2 1,-6-3-763,-3-6 1,1-3 40,-4 0 1125,2-6 0,-2 4 0,6-6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363 36 7914,'-6'-8'-201,"-1"1"33,-4 2 0,4-3 1557,-1 4 0,4 1 413,-4 3-1126,0 0 1,-3 2-506,-1 6 0,-4 4 47,1 7 0,-2 7-662,1-3 0,-1 7 358,-2-2 0,-3 4-248,2-1 0,-2 2-218,-1-2 1,4-3-690,-1-4 0,6-2 147,-2-3 1,7-7 1093,1-8 0,6-8 0,-3-3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7914,'-12'0'-155,"5"0"2379,-1 0-1459,5 5 1,-2 3-187,5 7 1,5-1-519,3 6 0,4-1 105,3 5 1,3 4-336,6 3 0,-5-2 186,1-2 1,-2-2-181,1-2 0,2-3 108,-5-1 0,-1-4-997,-3 0 1,0-7 73,-1-4 1,-3 1-1141,0-1 2118,-6 0 0,-2-9 0,-6-2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280 159 7974,'0'-23'0,"0"3"0,0 2 457,0 1 0,4 1 726,0 4 13,0-4-670,-4 3 0,0 0 291,0 5-360,0 5 0,-5 3-94,-3 8 1,-6 8-303,-2 3 1,-5 4 48,2 5 0,-3 1-510,-1 7 0,-1-5 340,1 0 0,-1-1-955,1 1 0,5-3 263,2-4 1,5-2-83,3-3 0,-1-2 834,5-5 0,0-6 0,4-1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 19 7974,'-6'-7'2727,"1"1"-1250,5 2-447,0 2-661,10 8 1,-1 1-133,11 9 1,0 2 0,8 2 0,3 5-891,8 3 1,2 3 475,6-4 1,5 0-1337,2-3 0,4-1 1513,0 0 0,-5 1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340 82 7818,'0'-12'2123,"0"0"-1128,0 1-318,0-1 735,0 0-929,0 1 1,-2 4-111,-2 3 0,2 3-165,-6 1 1,0 6-287,-3 6 1,-5 5-705,0 6 1,-4 6 572,0 2 0,-2 3-408,-1 1 1,-5 0 281,1 0 1,-1-5-1790,0-3 2124,4-2 0,-5-2 0,6 0 0</inkml:trace>
  <inkml:trace contextRef="#ctx0" brushRef="#br0" timeOffset="1">129 23 7818,'-10'8'1053,"2"0"1,-1-4-442,5 4 0,0-1 422,4 5 1,0 1-485,0 3 1,7-2 182,4 5 0,2 1-249,7 3 1,3 1-356,5-1 0,0-1-940,-1-3 0,-1-2 589,5-5 1,-1-2-436,1-2 1,-2-3 369,-6-5 1,5 0-3247,-1 0 3533,-5-5 0,0-1 0,-4-6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397 94 7977,'0'-12'-222,"0"1"0,-1-1 902,-3 0 1,2 1-78,-6-1 1,4 4 37,-4 0 1,0 6-179,-3-2 1,2 3-185,-3 1 1,3 5-284,-7 3 1,-2 7 96,-1 5 0,-3 7-187,-2 4 1,1 3 140,0 1 1,-2 1-756,-2 3 0,3-4-570,1 0 1,1-1 621,6-7 1,2-1-802,6-6 1457,-2-3 0,8-16 0,-3-2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0 7977,'-8'4'0,"1"0"0,3 5 733,-4-1 0,5 3-146,-1 0 1,4 7-6,4 6 0,3 0-551,4 8 0,6-3 27,3 3 0,2 0-593,1-5 1,6 4 416,2-3 1,-3-1-469,0-4 1,-5 1 292,-3-1 0,-4 0 293,-4 1 0,-5-1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386 69 8029,'0'-12'0,"0"1"0,-2-1 758,-1 0 0,0 6-207,-5 2 1,0-1 176,-3 1 0,-5 1-377,1 7 0,-6 4-176,1 8 1,-2 2-152,-1 5 0,0 2 151,-1 2 0,-1-1-579,-2 5 1,6-1 308,-2 1 1,6 2-1018,-2-6 0,4 0 496,0-3 0,6-6 616,1-3 0,5-2 0,-2-1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7970,'7'-7'230,"1"3"0,-4 3 717,4 1 0,1 6-305,7 6 0,-2 5-253,5 6 0,5 6-492,3 2 1,5 3 144,0 1 0,3 0-820,4 0 1,-3-1 475,3-3 0,-7-7-1643,-1-4 1945,-5-6 0,8 3 0,-4-5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398 0 8480,'0'7'1399,"-4"3"-859,0-2 1,-5 4 37,1 3 0,-3 3-458,-5 6 0,-2 4 74,-6 4 1,-3 5-467,0 2 0,-2 0 230,2-4 1,1 0-800,-5 0 1,6-6 275,2-6 1,1-5-419,6-6 983,1-6 0,-2 0 0,-1-6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 7862,'0'-7'1443,"5"2"0,1 5-936,6 0 0,5 5-238,2 3 1,9 2-251,3 2 1,1 5 68,-1 2 1,2 0-708,-6 0 0,4 0 410,-4 5 1,-1-2-845,-6-3 1,1 2 197,-6-5 855,1-1 0,1-3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374 1 7827,'-7'1'983,"-1"3"0,0-3-414,-4 3 1,2 3 57,2 0 0,-2 4-203,2 1 0,-6 4 144,-2 4 0,-5 2-237,2 1 1,-3 5-271,-1-1 0,-1 5-143,1-1 0,1-2-286,2-2 0,0-3-557,4-5 0,0-2-11,5-5-613,4-6 999,-3-1 0,9-11-467,-3-6 1,2 0 1016,2-3 0,-5-3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9548,'0'6'2006,"2"5"-1742,2-3 1,2-1 32,6 5 1,3-2-75,1 10 0,5-4-207,-2 3 1,3-1-121,2 2 0,-5 2-151,0-3 1,1-2-967,3-1 0,-5-2 602,-2 1 1,-3-2-194,-1 3 1,-1-7 811,1-1 0,-5 0 0,-2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363 129 7785,'0'-25'687,"0"-2"86,0 8 0,0 2 1415,0 1-984,0 3-802,-6 7 0,4 0-150,-6 6 0,4 11-565,-4 4 1,1 6 265,-5 2 0,-4 6-360,1 2 1,-5 3-67,5 1 0,-6 0-364,1 0 0,0-1-36,0-3 0,-2-2 353,3-6 0,-5-5-693,-3-2 1213,2-9 0,-3 4 0,4-5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7873,'8'8'1009,"-1"0"0,1-1 137,4 5 1,1 1-479,2 3 1,5-2-351,7 5 1,3 1-105,5 3 0,0 1-692,0-1 1,3 0 18,-3 1 0,1 0-260,-9 4 0,5-4 719,-5 3 0,0 3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281 1 8157,'-7'0'2363,"-3"0"0,7 0-2006,-5 0 1,4 0-111,-3 0 1,3 5-636,-4 3 1,-1 2 287,-7 2 0,2 4-460,-5 4 1,-1 3-160,-3 5 1,-1-4-564,1 3 1,4-2 1281,-1-2 0,1 1 0,-5-1 0</inkml:trace>
  <inkml:trace contextRef="#ctx0" brushRef="#br0" timeOffset="1">70 36 7806,'-6'5'2953,"6"0"-2366,8 3 0,3 3-441,5 1 1,2 1 60,5 7 0,2-1-618,2 4 1,-1-3 334,5-1 1,-5 3-992,2 2 0,-5 0 619,-3-8 1,-4 0-730,-4-5 1177,0-4 0,-6 3 0,-1-3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386 0 7843,'-11'0'752,"-1"0"0,0 0 108,1 0 0,-5 1-337,0 3 1,-4 8-103,0 7 0,-3 5-135,-4 3 0,-2 7-288,-2 5 0,2 1-359,6-1 0,1-4 308,2 0 0,0-3-977,4-8 0,4 0 134,5-8-352,4-6 1248,-2-4 0,10-12 0,2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 1 7844,'-5'6'1406,"-1"4"1,-1-3-918,3 5 0,4 1-10,4 2 0,8 3-206,7 6 0,5-1-235,3 0 1,3 1 94,5-1 1,4 4-934,0 1 0,3-5 42,-3-4 1,0-6-342,-4-1 1,0-5 1098,0-7 0,-5-6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327 59 7876,'0'-12'752,"-5"2"32,-3 2 1,2-2 165,-2 2-163,0 3 1,-3 0-287,-1 5 0,0 5-349,1 3 0,-1 7 62,0 5 1,-1 3-482,-2 4 0,-2-1 227,-3 5 1,-2-1-1091,3 1 0,1 3-78,-2-3 1,5-2 168,-5-2 1039,11-8 0,-12 4 0,8-5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 1 7836,'-11'5'1193,"-1"-2"-743,0 4 1,5 1 132,-1 4 0,5 5 59,-1 2 1,4 9-237,4 3 0,8 2-554,7 2 1,9 6 170,3 2 0,3-3-1317,1-1 0,5-3 688,3-1 0,3-1-1278,5-3 1884,2-2 0,11-11 0,1-1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456 36 7828,'-5'-7'1306,"2"-2"-842,-5 5 0,2-1 464,-2 1 1,-2 3-405,2-3 0,-4 3-74,-3 1 0,0 4-214,-4 0 1,3 6-127,-3 2 1,-2 1-503,-6 6 1,2-1 293,-2 2 0,-2 2-945,2-3 1,0 3 601,4 2 1,-1-6-2004,1-2 1724,5-9 1,2-3 719,8-8 0,-2-7 0,3-8 0</inkml:trace>
  <inkml:trace contextRef="#ctx0" brushRef="#br0" timeOffset="1">187 48 7828,'0'11'671,"0"1"0,0 0-297,0-1 1,0 2 751,0 3 0,3-2-528,5 6 1,1-1-228,10 4 1,5-3-137,3-1 1,9 0-221,-1 0 0,4-3-294,0-9 0,1-1-464,3-6 1,1 0-1209,-5 0 0,0-2 1951,-4-2 0,0-2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550 0 7789,'-24'2'456,"1"2"0,0-2 686,-1 6 0,-4 4-502,-3 3 1,1 6-256,-1-2 1,-1 7-162,-3 2 1,2 3-19,2-4 0,2 0-769,6-3 0,-1-1 430,1 0 0,1-6-1079,2-5 1,3-5 306,6-7 0,3-2 905,0-2 0,0-13 0,-3-7 0</inkml:trace>
  <inkml:trace contextRef="#ctx0" brushRef="#br0" timeOffset="1">106 94 7789,'0'12'825,"0"-1"-619,0 1 1,1 0 627,3-1 1,-1 2-304,4 3 1,5-2 112,4 6 1,4-2-268,0 1 0,7 3-151,4-2 0,3-2-257,1 1 0,0-6 107,0-1 1,0 0-977,0-4 0,-5-3 569,-3-1 0,-3-3-1287,-5-1 0,2-5 1618,-5-3 0,4-2 0,-1-2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509 47 8215,'5'-12'321,"-4"4"773,3 1 0,-2 3-449,-2-4 1,1 5 557,3 0-829,-3 1 1,4 4-252,-5 1 1,-5 5-168,-3 8 0,0 2-200,-3 5 0,2 2 43,-7 2 0,-1-1-253,2 5 1,-6 0-326,1 5 1,-3-1 248,-4 0 0,1 0-295,-5 0 0,1-2 355,-1-1 1,-3-8-50,3-4 0,-3-7 519,-1-2 0,5-4 0,-4-7 0,5 0 0</inkml:trace>
  <inkml:trace contextRef="#ctx0" brushRef="#br0" timeOffset="1">18 351 7683,'-1'-7'1499,"-3"3"312,3-2-734,-10 5-615,10-5 1,1 6-117,8 0 1,7 7-175,5 4 0,2 1-91,1 4 1,5 1-160,-1-2 1,1 2-352,0-1 1,1-3 311,7 2 0,-5-2-994,0-1 0,0 0 520,4-1 0,-5 0-288,-3-4 1,0 0 878,-3-3 0,2-3 0,-8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374 24 7770,'-7'-8'-130,"-1"0"0,4 5 1880,-4-1 0,4 3-962,-3 1 1,3 0-353,-4 0 1,0 5-363,-4 3 1,1 8 26,-1 3 1,-5 8-597,-2 5 0,-2 1 372,1 2 1,-3 4-802,0 0 1,-1 4 132,-3-4 0,4-1-440,3-7 0,3-8 1231,6-7 0,-6-8 0,-1-3 0</inkml:trace>
  <inkml:trace contextRef="#ctx0" brushRef="#br0" timeOffset="1">129 269 7800,'-12'0'2219,"1"5"-1804,-1 2 1,6 4 71,2 1 0,5 3-110,7 1 1,1 4-356,10-5 1,5 6 72,3-2 0,2 3-780,-2 2 1,1 3 398,4 0 0,-3 1-784,-1-5 0,-4 0 323,4 1 1,-4 0 746,0 4 0,-6-4 0,-1 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585 0 7836,'-5'7'0,"-2"-2"272,-5-5 0,1 1-24,-1 3 1,0-2 162,1 6 1,-1-4-76,0 4 1,1 0-226,-1 3 0,-4 5 112,1 0 1,-6 0-68,2 0 0,-3 2-24,-2 6 1,-1-1-105,-2 0 1,3 5-414,-4-1 1,0 4 246,1-4 1,-1 0-604,5-3 0,0-1 362,-1 1 0,2-2-1022,3-3 1401,-3-2 0,9 0 0,-4 1 0</inkml:trace>
  <inkml:trace contextRef="#ctx0" brushRef="#br0" timeOffset="1">47 234 7869,'-11'-4'0,"-1"0"1038,6-5-698,-5 7 1,11-3 1054,0 5-652,5 5-351,12 2 0,3 9-87,7-1 0,3 5-127,5-5 0,1 6-78,3-2 0,3 3-736,4 2 1,1-1 414,0 1 0,0-5-700,-1 0 1,-4-4 186,-3 0 377,-3-2 0,-6-6 0,-4-3 357,-5-3 0,6-1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514 94 7962,'7'-18'888,"-1"1"-111,-2 5 462,-2 1-384,3-1 751,-5 0-1099,0 6 1,-5 1-100,-3 5 0,0 5-163,-4 3 1,2 2-26,-10 2 1,0 6-374,-8 5 1,3 2 180,-7 6 1,1 2-568,-4 6 0,-1-2 367,-3 6 0,4-5-443,0 1 0,1-4 212,7-4 1,0-4-2428,3-8 1846,6-7 1,5-8 983,5-8 0,6-8 0,-4-6 0</inkml:trace>
  <inkml:trace contextRef="#ctx0" brushRef="#br0" timeOffset="1">106 223 8623,'-8'0'1964,"0"0"-887,5 0-589,-2 5 1,5 1-184,0 6 1,7 0-139,4-1 0,6 5-110,7 0 1,3 3-180,0-3 0,6 3-785,-2-3 1,2 3 554,3-3 1,-3-1-843,-2-3 1,6 1 509,-6 2 0,1-5-291,-4 1 975,-4-2 0,5 3 0,-6 0 0</inkml:trace>
  <inkml:trace contextRef="#ctx0" brushRef="#br0" timeOffset="2">1309 176 7746,'5'-12'0,"0"1"313,3-1-87,2 0 1,-4 1 267,1-1 1,-2 4 955,-5 0-570,0 6-525,0-4 1,-1 8-106,-3 2 1,-2 2 139,-6 6 1,-1 5-131,-2 2 0,-4 3-210,-4 2 1,-2 0 108,-2 4 1,2-4-438,-2 3 0,1-1-152,-1 2 0,1-4-475,-5 4 0,4-5 364,-5-4 0,10-3-242,-1-8 0,4 1-1017,-1-5 1800,3 0 0,0-15 0,-1-2 0</inkml:trace>
  <inkml:trace contextRef="#ctx0" brushRef="#br0" timeOffset="3">958 339 7746,'4'8'107,"0"0"1,0-4 631,-4 4 1,4-4-197,0 3 1,5-3-94,-1 4 0,6-1-301,2 0 0,3 4 32,-3-3 0,4 2-427,0 2 1,1 4 213,-2 4 0,2-2-1102,-6 2 0,4 3 639,-8 4 0,2 0 495,-9-3 0,0 4 0,-4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339 1 7741,'-7'4'486,"-1"1"1,-1 0 570,-2 0 1,0 5-221,-1-3 0,0 5-333,1 4 1,-5 2-236,0 5 0,-4 6-326,0 2 0,-1 1-379,2-1 0,-3 3 257,2-3 0,2 2-132,-1-2 1,5 0-2132,-2-8 2442,3 3 0,1-13 0,1 4 0</inkml:trace>
  <inkml:trace contextRef="#ctx0" brushRef="#br0" timeOffset="1">71 71 7790,'-5'12'1502,"2"-1"-1164,-5 1 0,6 0 499,-2-1 0,4 5-341,4 0 0,2 0-271,6 0 0,3 1-20,1 2 1,3 2-686,-3-5 1,5 3 45,-2-3 0,2-1-229,-2-3 1,2 0-815,-5-1 0,-1-4 1477,-3-3 0,0-3 0,-1-1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36.3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199 137 7880,'0'-12'0,"4"4"32,0-1 264,1 1 1,-5-4 157,0-1 0,0 1 0,0-1 45,0 1 1,0 4 321,0-1-156,0 7 125,0-9-258,0 9-367,0-3 1,0 10 47,0 4 0,-2 2 1,-2 1 1,3 6-186,-3 3 0,-2 3 150,2 5 1,-2 2-378,2 2 0,-1 7 143,-4-3 0,-2 5-248,3-1 1,-3 7 129,-1 6 0,-1 0-54,1-4 1,-1 0 35,1-1 1,-5-5 129,1-2 0,3-10 129,5-8 0,4-4-101,-4-8 338,5-5-175,-3-1 0,6-12-125,0-2 1,0-7-21,0-2 1,4-5-76,1 1 0,4-2 82,0-2 0,0 0 14,0 0 0,2 6 9,-3 2 1,-1 4-30,1 0 1,-4 1 35,4-1 0,-3 6-39,3 3 1,-4 3 56,4 1 0,-4 1-27,5 3 1,-5 3 45,4 6 1,-4-1-12,5 1 0,-5 3-31,4 1 1,-4 3 40,4-3 0,-3 1-37,3-2 1,-4-2-64,4 3 1,-4-3 66,5-2 0,-5 0-286,4 1 1,0-1-105,5 1 0,-5-2 130,0-3 1,1 3-468,3-3 1,1-1 257,-1 2 0,0-7-511,1 2 0,1 2 409,2-2 0,-1 0 546,6-4 0,0-5 0,4-2 0</inkml:trace>
  <inkml:trace contextRef="#ctx0" brushRef="#br0" timeOffset="1">907 547 7880,'-8'-16'567,"0"-1"1,4 1-164,-5 3 1,5 1 393,-4-1 0,4 1-243,-4 0 0,3 1-102,-3 2 1,4 2 393,-4 3-552,-1 3 1,-3-5-92,0 6 0,-1 2 11,1 2 0,-1 7-101,1 5 0,-1 7 100,1-3 1,4 1-245,-1 4 0,3-3 32,-3 7 0,0-3-44,4-1 1,1 0-274,4 0 0,0-2 177,0-2 0,0 1-275,0-6 1,6 0 167,2-8 0,3 2-175,2-6 0,3 0 136,1-4 0,1-6 68,-2-2 0,-2-3 47,3-1 1,-4-5 20,0 0 1,-1 0 121,1 0 0,-5 2-88,0-6 0,-1 6 185,1-2 1,2 4-64,-6 0 1,4 1 229,-3-1-113,-1 1 133,-4 5-134,0 1 1,0 8 266,0 2 0,0 4-132,0 9 1,0-3-25,0 2 1,0-1-376,0 2 1,0-3 112,0 2 1,0-2-430,0-2 1,1 1 237,3-1 1,-2 1-295,2-1 1,3-4-161,1 1-504,3-1 0,1-1 108,1-3 1068,-1-3 0,6-6 0,2-2 0</inkml:trace>
  <inkml:trace contextRef="#ctx0" brushRef="#br0" timeOffset="2">1181 88 8117,'-13'-7'594,"5"1"816,0 6 1,4 0 65,-5 0-1023,7 0 1,-4 6-153,6 2 1,0 4-216,0 5 0,0-2 85,0 6 1,1 1-331,4 7 1,1 1 28,7 4 1,-5 1-89,0-1 1,-3 0 112,3-1 0,-4 3-39,4-3 1,-5-2 129,1-2 0,-1-7-8,1-2 0,-3 0-24,4 0 1,-4-2 57,-1-5 1,0-5-464,0 0 25,0-5 177,0 3 0,0-8 162,0-2 1,0 1-19,0-5 0,-4 0 105,0-5 0,-2 1-73,2 0 0,3-5 100,-3 0 1,2-3-83,2 3 1,-4-4 171,0 5 0,0-5-24,4 5 1,0-5 24,0 4 1,1 1-16,3 3 0,-2 1 108,2-1 0,1 5-188,-1 0 0,6 5 44,-2-1 0,3 3-202,2 1 0,-1 0 116,1 0 1,0 1-202,4 3 1,-3 2 22,2 2 0,2 3 24,-1-3 0,-1 5 240,-3 3 0,-1-2-93,1 3 1,-2-4 151,-3 0 0,-1 3-53,-3 1 1,-2 4 450,2-5 1,-7 2-198,-1-1 0,-7 1-24,-2 2 1,1 3-283,-5-7 0,-1 5-353,2-5 0,-5 1-691,5-5 0,-2 1 547,1-1 0,3-5-320,-2-3 0,6-2 292,2-2 1,4 0-297,-5 0 1,6-6 799,-1-2 0,3-9 0,1-2 0</inkml:trace>
  <inkml:trace contextRef="#ctx0" brushRef="#br0" timeOffset="3">1529 547 13856,'8'5'176,"0"-1"1,0 0-158,5-4 0,-1 0 143,1 0 1,1-2-174,2-2 0,-1 2 46,6-7 0,-4 5-242,3-4 1,-5 0 114,2-5 1,1 5-1,-1 0 1,-4-2 0,-2 0-1,-4 1-72,-1 0 0,2 5 405,-4-4-262,0 5 368,-4-2 0,-5 5-144,-3 0 1,-3 0 294,-2 0 0,-3 5-158,-1 3 1,-4 3 40,5 2 1,-2-1-40,1 1 0,3-1-91,-2 1 1,2 3-233,2 1 0,-1-1 78,1-3 0,1 3-314,2 1 1,2-1 55,3-3-559,3-1 1,-3 1 363,8-1 1,3-4-702,5 1 0,2-7 255,3 3 0,-2-4 75,6-1 0,-1 0-577,5 0 1,0 0 153,0 0 1150,0 0 0,5 0 0,2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36.3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274 186 8043,'0'-12'0,"-2"0"124,-2-1 0,3 1 107,-3-1 0,1 1 753,-1-1-558,2 1 0,-7 0-163,5-1 0,-2 5-76,2 0 0,1 5 0,-5-1 0,0 2-166,-5 2 0,1 0 154,-1 0 1,1 6-90,-1 2 1,-3 5 23,-1 3 1,1-1-125,3 6 1,-3 0 7,-1 4 1,2-1 74,7 1 0,-2-1 69,6-4-175,-6 4-22,9-5 134,-5 1-126,6 3 1,6-9 127,2 2 0,3-2-9,2-1 1,5-6-11,2-3 1,4-3-36,1-1 1,-1-1-32,1-3 1,0-3-10,0-6 1,0 1 31,0-1 0,-5 1-4,1 0 1,-6-5-23,2 0 0,-5 1 32,-3 3 1,0 1-7,-5 0-1,6-1 362,-9 1-85,5 5-78,-12-4-136,0 9 0,-3 1 8,1 5 1,5 6 40,-1-2 0,-1-1 9,0 1-119,1 1 1,4-1-1,0 0 1,2 2-122,2 1 0,-1-4 25,5-3 1,0-3 31,5-1 59,-1 0 0,5 0-1,-1 0 0,1-5-6,-5-4 1,1-2-18,-1-1 0,0-5 91,1 1 1,-1-1-64,1 5 0,-1-5 123,0 1 0,0-1-4,-4 5 0,1 3 76,-4 1-96,-1 0 1,-3 1 111,3 3 20,-2 2 0,3 8-83,-5 2 0,0 5-86,0 3 0,0-1 40,0 6 1,0-4-240,0 3 0,2-3-34,2 4 0,-3-6-50,3 1 1,2 2 139,-2-1 1,4 0-74,-4-5 0,5 0-16,-5 1 1,4-5 54,-4 0 1,2-4 218,-2 5-248,-3-6 210,5 2 0,-5-5-83,3 0 1,-2-1 4,2-3 1,-3 1-61,-1-6 1,0 5 0,0-4 0,0 0-11,0-5 1,0 1 34,0 0 0,2-1 51,2 1 1,-3-1-57,3 1 0,-2-1 290,-2 1 0,0 0-24,0-1 1,4 5-10,0 0 1,0 3-33,-4-3-71,6 5 0,-4-6-162,7 5 1,-1-1 259,4 5-340,1 0 0,3 2 64,1 2 0,1-3-95,-2 3 1,0 2 47,4-2 1,-3 0 50,4-4 0,-5 0 29,5 0 0,-2 0 13,2 0 1,-3-1 53,-6-3 0,2 1-65,3-5 0,-5-1-107,0-3 1,1 0 116,-5-1 1,2 1-73,-2-1 0,2-1 69,-6-2 0,0 2-7,-4-2 1,0 5 71,0-2 1,-1 8 175,-3-8 1,-3 5 108,-6 0 0,-3 2-118,-1 6 1,-4 0-13,5 0 0,-5 1-72,4 4 0,-5 3-63,2 8 1,-2 4 31,1 5 0,-1-1-25,5 1 1,-3 4-28,3 0 0,5 4-133,3-4 1,7 2-88,-3-2 1,5-3 52,5 3 0,7-4-220,9-4 0,2-4 131,2-4 0,0-1-641,0 1 0,5-6 128,3-3 0,-1-3-121,1-1 1,3 0 60,1 0 0,2 0-242,-10 0 1,4-5 1024,-4-4 0,0-2 0,-4-1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36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61 324 8043,'0'-13'-1732,"0"-5"1587,0 5 1,0-9 1039,0 5 1,0-1-150,0 1 1,4 0-166,0-4 1,5-1-103,-5 5 1,4-1-161,-4 2 0,4 2 9,-3-3 1,3 3 133,-4 2 640,0 0-291,-4-1-300,0 6 0,-1 2-24,-3 5 0,-2 5-78,-2 4 1,-3 2-220,2 1 1,-2 6 68,-1 3 1,0 2-244,-1 2 0,2 4 86,3 0 0,1 6-250,3-2 1,2 3 98,-2 1 1,4 0-542,4 0 1,0-1-147,9-3 0,-2 2 135,10-6 456,-6 0 1,8-10-1,-2-4 1,2-5-1,2-6-39,0-2 1,0-8-31,0-2 1,-3-10 145,3-7 0,-7 0-45,7-4 0,-9-3 145,1-1 0,1 2-23,-2-3 1,1 7-53,-5-2 1,-1 1 51,-2-1 0,0 6-92,-5-6 1,1 9 322,-5-4 1,-2 7-91,-2 0 1,-3 2 56,-5-1 0,-1 3-95,1 1 1,-1-1-26,1 5 0,0 3-174,-1 0 1,5 4 116,0 1 1,3 0-1601,-3 0 1162,5 6 1,-2 0-809,5 7 1,1 3 480,3 1 1,-1 0-275,5-5 0,1 5 1009,3-1 0,1 6 0,-1-2 0</inkml:trace>
  <inkml:trace contextRef="#ctx0" brushRef="#br0" timeOffset="1">695 150 8043,'-6'-13'0,"5"5"1611,-3 0-517,2 5 355,2-8-585,0 10-593,0-5 0,0 8-148,0 2 1,0 8 61,0 9 1,2 2-365,2 2 0,-3 4 234,3 0 0,2 4-284,-2-4 1,4 4 110,-4-4 0,5-4-46,-5-4 0,1-2-59,-1 2 1,-1-3 6,5-6 28,-5-5 1,8-1 130,-2-6 1,-3-10-20,3-2 0,-5-9 21,4 0 0,-1-2 115,1-2 0,3 0-79,-2 0 1,-2 0 138,1 1 1,0 3 174,5 0 0,-5 5-112,0-5 0,-1 6 91,1-2 0,3 5-104,-2 3 1,-2 4 79,1 5 1,-4 0 168,4 0 144,-5 0-341,8 0 0,-5 5 11,2 4 0,-3 2 36,-5 1 1,5 2-71,-1 3 0,1-2-247,-1 5 1,-2-3 74,2 4 1,1-6-615,0 1 1,0 0 326,-1 0 1,-1-2-249,5 3 0,-4-4 201,5 0 0,-2-5 10,1 0 1,3-1-1911,-3 2 1,3-3 295,2-1 1911,-1-4 0,6 10 0,1-4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36.3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75 784 8043,'-13'0'1310,"1"0"-216,-1 0 330,1 0-553,5 0-392,-4 0-506,10 0 0,-5 1 132,6 3 1,2-2-61,2 2 0,3-2 124,5 3 0,0-4-377,1 3 1,-1-4 67,1-4 1,5-3-107,2-5 1,0-6 53,0-3 1,1-2 145,4-2 0,4-6 146,0-2 1,0-4-113,-4-5 0,2 0 196,-2-4 1,1 2-100,-9 3 0,-2 2 270,-6-3 0,0 1-79,-5 4 0,0-3-1,-4 7 0,0 2-10,0 2 1,-1 3 81,-3 1 1,-2 10 58,-2 3 0,-3 7-39,3 1 1,-7 3-151,-2 1 0,0 7 34,5 5 1,-6 8-170,-3 9 1,3 4 97,2 8 0,-2-1-261,1 6 1,1 1-213,3 6 0,6-1-278,3 1 1,3-2-398,1-1 1,0-4 459,0-1 1,5-6-4,4-2 1,3-6 41,5-11 1,-2 0-77,6-4 0,-2-8 150,2 1 0,2-7-271,-2-2 0,1 0-26,-1 0 0,2 0-651,-2 0 1343,-3-5 0,11-2 0,-3-5 0</inkml:trace>
  <inkml:trace contextRef="#ctx0" brushRef="#br0" timeOffset="1">783 473 7583,'5'-12'-1033,"-3"-1"1985,2 1 0,-1-1-337,1 1 1,-1 4 727,5-1-884,-5 1 1,4 0 472,-3-1-235,-3 7-216,5-4 1,-6 8-63,0 2 0,-6-2-140,-2 7 0,-2-1 111,2 4 0,-6 1-159,6-1 0,-6-3-188,6-1 0,-3 0 154,-2 5 0,1-1-259,-1 0 0,1-1 90,0-2 0,3 0-370,1-4 0,4 4-184,-4 0-50,5-4 209,-3 6 1,8-5 112,2 2 0,3-3-37,5-5 0,2 0 69,2 0 0,0 0-47,4 0 0,0 0 52,0 0 1,4 0-42,-3 0 0,2 0 91,2 0 1,0 0 132,0 0 1,-5 0 243,1 0 1,-4 5-152,3-1 0,-5 5 477,2 0 1,-9 2-255,-4 1 0,2 2 232,-2 2 0,-1 0-171,-7 4 1,1-3-133,-5 4 0,-1-6-50,-3 1 0,-2 2-131,-2-1 1,2-1-698,-3-3 1,3-5 364,2 0 1,-2-5-1090,-2 1 0,2-2 599,-3-2 0,3 0-671,2 0 0,0 0 1463,-1 0 0,-5-6 0,-1-1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36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37 8043,'-6'-6'1577,"5"-5"0,-6 9-391,3-2-373,3-3-676,-5 6 1,6-3 121,0 8 1,0 0-133,0 8 1,4-1-165,0 10 0,5 0 136,-5 4 0,4 1-349,-4 3 74,6-3 166,-9 10 0,6-4-204,-3 5 0,-2-1 63,2-3 0,-1 2 174,1-6 1,-3-6-95,3-6-25,-2 2 52,3-11 29,-4 3 0,9-20-108,-6-4 1,5-8 75,-5 1 1,5-4-98,0-1 1,2-4 105,1 0 1,1-4-15,-1 4 1,0 0-19,1 4 1,-1-2 128,1 2 0,-1-3-3,0 8 0,-3 2-1,-1 1-708,0 3 442,5 7 1,-6 3-397,-3 8 1,1 3 221,-1 6 0,1-1-241,-5 1 1,0 3 172,0 1 0,0-1 453,0-3 0,-6 5 0,-1 1 0</inkml:trace>
  <inkml:trace contextRef="#ctx0" brushRef="#br0" timeOffset="1">138 298 8512,'0'-6'4259,"0"0"-3976,5 6 0,2 4-208,6 0 0,-1 6 99,0-2 1,1 3-475,-1 2 0,2 0 256,3 4 1,-4-2-1125,4 6 1,1-4 159,-2 3 0,2-3 1008,-1 4 0,-3-1 0,4 5 0</inkml:trace>
  <inkml:trace contextRef="#ctx0" brushRef="#br0" timeOffset="2">510 211 8643,'0'-6'3319,"0"0"-2194,0 0-409,0 5 0,0 7-485,0 10 0,5 2-200,-1 3 1,1 0 112,-1 3 1,2 5-61,2 0 0,3 0 2,-3-4 0,-1-1 37,2-4 0,-1 4-456,4-3 0,-3-8 170,-1 0 0,-4-5-309,4 0 316,1-2 0,2-12-196,-3-2 1,-1-8 6,-3-5 0,-3 2 84,4-2 0,0 0 35,-1-4 0,2 0 37,-2 1 0,-1 0 241,5 3 0,-5-1-72,1 6 1,3-5 242,1 4 0,-1 1-46,1 3 668,-5 7-322,8 0-293,-4 6 1,1 1 10,0 4 1,-5 6-91,1 5 1,2 2 66,-2-1 0,0-2-59,-4 6 1,0-5-135,0 5 0,4-5 55,0 5 1,2-6-195,-2 2 1,-2-2-198,2 2 110,3-4 1,-2 5-689,3-5 0,3-1 413,-2 1 0,2-6-784,1-3 0,1 1 556,-1-1 0,0 0 704,1-4 0,-1 0 0,1 0 0</inkml:trace>
  <inkml:trace contextRef="#ctx0" brushRef="#br0" timeOffset="3">1393 224 8043,'-7'-6'1825,"1"5"-268,6-10-1067,0 4 0,-4-1 618,0-1-686,-6 7 1,3-8-217,-5 6 0,-2 0 25,-2 4 0,0 0-12,-4 0 0,-1 5-99,-4 4 1,0 2 73,0 1 1,1 6-145,-1 3 1,4 1 87,0-2 0,7 4-250,2-3 0,1 1 88,7-2 0,0 4-2,4-3 1,5 1 55,3-2 1,9 3-313,4-7 0,6 3-88,2-6 1,0 1-68,-4-10 1,4 0-73,0-4 0,0 0 175,-4 0 1,-2-6 153,-2-2 1,1-8-54,-5-5 1,-1-1 136,-3 1 0,-5-2-81,0 2 0,-5 2 65,1-2 0,-2 6-702,-2-2 179,0 3-794,0 2 471,0 5 499,-6 1 0,5 12 459,-3 2 0,2 3 0,-3 2 0,-2-1 0</inkml:trace>
  <inkml:trace contextRef="#ctx0" brushRef="#br0" timeOffset="4">1629 174 8043,'7'-7'3148,"-2"0"-1304,-5 3-1280,0 3 0,0-3 92,0 8 1,0 4-250,0 9 1,0 2-177,0 6 0,0 1-169,0 3 1,0-1 121,0 5 1,0-4-341,0 4 0,1-5-18,4 1 0,-3-3-241,7-1 0,-1-6 29,4-2 1,1-9 172,-1-4 1,1 1-8,-1 0 0,0-7 34,1-6 1,-1-9-22,1-3 0,2-4 79,-3-1 1,4 1-122,-8-1 1,3 0 96,1 0 0,1 0 252,-1 0 1,-4 0 70,1 1 1,-5 0 71,4 3 1,-5-1 273,1 6-224,-3 5 571,-1 0-541,0 9 0,-1 2 52,-3 9 0,3 3-88,-4 5 0,3-2 122,-3 5 1,4 0-178,-3 0 0,3 4-182,1-3 0,0 2-70,0 2 0,1-2 138,3-2 1,-1-2-503,5-2 1,0-3 203,5 2 1,-3-2-139,2-1 0,-2-5 125,6 0 1,2-5-106,-1 1 1,1-7 267,-2-1 0,-2-10-94,3 2 0,1-9 162,-2 1 1,1-4-88,-5-1 0,5 0 184,-1 1 0,1-1-11,-5 0 1,-4 0-278,1 0 1,-5-4-57,4 0 1,-5 0-225,1 4 0,-3 2 13,-1 2 0,0 2 136,0 2 1,-4 3-613,0-2 1,-4 6 339,4 2 0,-6 4-608,2-4 0,1 5 1164,-1-1 0,-1 2 0,-3 2 0</inkml:trace>
  <inkml:trace contextRef="#ctx0" brushRef="#br0" timeOffset="5">2598 224 8043,'0'-13'639,"0"1"1,-4 0 1264,-1-1-1331,1 1 1,3 1 996,-3 2-592,2 4-575,-3-1 1,5 11-195,0-1 1,0 8 14,0 9 0,0 1-49,0 11 0,0 0-157,0 4 1,0 1-204,0-1 0,1-4 190,3 0 1,-1-5-298,5 1 0,-3-4 112,3-5 99,-5-2-119,8-5 39,-4-6 41,0-2 1,4-5 36,-3 0 1,-1-7 112,1-5 0,-1-2-80,1-7 0,3 5 40,-2-5 0,-3 0-13,3-3 0,-1-1-20,4 0 1,1 4 28,-1 0 1,1 1-57,-1-5 0,1 4 70,-1 0 1,-4 6-8,1-1 1,-1-2 38,4 1 0,-3 5 137,-1 3 1,-4 7 79,4-2 0,-5 1 116,1-1-135,3 2 0,-4 1-69,5 5 0,-4 4 152,5-4 0,-7 6-91,2-2 0,2 3 43,-2 2-160,6-1 0,-7 1 0,3-1 0,1 1 1,-1-1-80,-1 0 1,4 5-54,-5 0 1,5-1-121,0-3 0,-2-1 64,1 0 1,-4 1-501,4-1 0,-3 1-75,3-1 1,-1-4-348,1 1 0,2-1 188,-6 4 1,5-1-306,0-2 0,-2 0-267,1-5 0,0 5 1389,5-5 0,-1 6 0,0-4 0</inkml:trace>
  <inkml:trace contextRef="#ctx0" brushRef="#br0" timeOffset="6">3468 584 8043,'-7'0'7329,"1"0"-6400,6 0-842,0 0-1165,0-5-1811,0 3 12,0-9 2877,6 10 0,-5-10 0,5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1484 1 7784,'-5'8'424,"-3"-1"1215,-2 2-1319,-2 2 1,-1 6 379,-2 2 0,0 4-23,-4 5-313,-1 2-210,-8 5 0,3 0-183,-2 0 0,2 0 119,2 0 1,-1-4-839,1 0 1,4-6 470,-1-2 0,6-1-1076,-2-6 0,3-2 1353,2-6 0,-1-3 0,0-5 0</inkml:trace>
  <inkml:trace contextRef="#ctx0" brushRef="#br0" timeOffset="1">1029 316 7803,'-7'7'2489,"3"3"-1792,8-2 0,8-3-226,7-1 1,3 1-155,2-1 0,3 4-274,0-4 1,6 3-827,-2-3 1,1 4 494,-1-4 1,-2 5-1072,-6-1 0,-1 2 677,-2 2 1,-3 4 681,-6-1 0,-4 6 0,-2-3 0</inkml:trace>
  <inkml:trace contextRef="#ctx0" brushRef="#br0" timeOffset="2">445 176 7974,'0'-12'963,"0"1"-844,-6 4 537,5 2 0,-9 5-188,2 0 0,-3 1 15,0 3 0,-6 6-200,-3 6 1,1 6-239,-4 1 0,2 2-353,-6 6 1,1 3 258,-2 1 0,4 3-232,-4-7 1,4 3 232,0 1 0,2-5-990,3-3 1,-2-8 15,6-3 1022,4-8 0,-4 2 0,2-4 0</inkml:trace>
  <inkml:trace contextRef="#ctx0" brushRef="#br0" timeOffset="3">164 269 11125,'3'10'1175,"5"1"0,1 0-858,10 8 1,6 1-130,6 3 1,8 4-931,4 0 0,2-3 501,2-5 0,3-5-1271,1 2 0,0-4 293,-5-4 1219,-4-3 0,-2-5 0,-5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503 23 7948,'-5'-7'597,"-3"-1"0,2 5-147,-2-1 0,0 3-86,-4 1 1,-1 1 234,-2 3 1,1 8-162,-6 7 1,-3 3-57,-5 2 0,0 0-161,1 4 1,1 2-293,-5 5 0,-1-2-247,-3-1 0,6 0-281,1-5 1,4-1-177,0-6 0,6-1 329,2-7 0,7-3-1722,2-9 2168,4 0 0,-2-11 0,5-1 0</inkml:trace>
  <inkml:trace contextRef="#ctx0" brushRef="#br0" timeOffset="1">106 70 7948,'-5'7'1082,"-2"3"0,-3-4-469,2 6 0,3 1-192,5 3 0,5 2-37,3 5 1,4 2-164,3 2 1,3 3-599,6 5 0,3 0 319,0 0 1,0 4-1294,-3 0 1,-5-1-70,1-7 0,-6 1 454,2-4 966,-3 4 0,-2-2 0,1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501 94 7994,'-11'-12'54,"-1"2"334,0 2 1,1-1 584,-1 5 0,0 0-445,1 4 0,-2 0-219,-3 0 0,3 0-192,-2 0 1,-2 5 86,1 3 0,-5 4-220,2 3 0,-3 2 88,-2 3 1,0 2-73,-3-3 0,2 5 5,-2 3 0,2-4-588,2 0 0,3 0-58,1-8 1,4 1-162,0-5 0,6-4-260,1-3 1,5-4 556,-1-4 1,8-4 504,4-7 0,2-4 0,2-4 0</inkml:trace>
  <inkml:trace contextRef="#ctx0" brushRef="#br0" timeOffset="1">186 0 7994,'-18'2'0,"2"1"0,3-1 443,2 2 1,-5-2 132,0 2 0,1-1 106,3 5 1,4-1-94,1 5 1,4 4-194,-1-1 1,4 10-359,4-2 1,8 8 102,7 1 1,3 1-263,2 2 0,4-4 139,3 1 0,8-6-788,4 1 1,1-3 113,-1 0 656,2-6 0,2-1 0,6-5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538 0 7924,'-15'0'1008,"-1"0"1,-1 2-298,2 2 1,-3 3-275,-6 9 1,-3 3-145,0 9 0,-6 2-60,2 5 0,1 0-321,-1 0 1,4 4 135,-4 0 1,5 1-518,-2-1 0,4-8 129,0 0 1,6-2-284,3-6 1,2-2-727,1-10 0,4 0 1349,0-3 0,1-8 0,-5-7 0</inkml:trace>
  <inkml:trace contextRef="#ctx0" brushRef="#br0" timeOffset="1">188 141 7934,'1'11'1272,"3"1"1,3 1-921,4 2 1,6 4-133,3 4 0,2 2-614,1 2 1,6-2 255,2 2 0,1-4-890,-1-3 0,2-5 189,-6-7 839,0-3 0,-3-5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6T07:21:20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421 24 7830,'0'-8'470,"0"1"1314,-5 4-869,3-2 0,-8 5-396,2 0 0,2 1-125,-2 3 0,-4 4-169,-3 7 0,-5 3-187,5 6 1,-7 3 61,-2 0 1,1 6-533,-4-2 0,1-1-777,-2 1 0,4-5 627,-4 1 1,8-3-626,0-5 1,6-7 71,-2-8 1135,3-3 0,-3-12 0,-3-2 0</inkml:trace>
  <inkml:trace contextRef="#ctx0" brushRef="#br0" timeOffset="1">47 106 7911,'0'8'322,"0"-1"1,0 1 263,0 4 0,0 0 420,0-1 0,7 1-572,4 0 0,2 1-172,7 2 0,3-2-449,4 3 1,6-3 188,-2-2 0,1 0-251,0-3 1,0 1 237,-5-5 1,0 3-951,-3-3 0,-10 4-661,-2-4 531,-3 0 1,-3-3 1090,-2 3 0,-8-3 0,-2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1874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A8BC4-EF82-2646-A9AD-F24C037D0D8D}" type="slidenum">
              <a:rPr lang="en-AU"/>
              <a:pPr/>
              <a:t>1</a:t>
            </a:fld>
            <a:endParaRPr lang="en-AU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5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2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8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68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5A6066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6078" y="1615996"/>
            <a:ext cx="3041015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2908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051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171" y="273352"/>
            <a:ext cx="8228437" cy="114468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633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171" y="1604841"/>
            <a:ext cx="8228437" cy="397715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54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89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9CB88-5E1A-4FAC-892A-60949ACB1F6F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5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7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88B7-C350-48BE-80CF-AA0E3167FEA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64CD9-7831-4C93-85B9-85C02955F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32" r:id="rId1"/>
    <p:sldLayoutId id="2147485233" r:id="rId2"/>
    <p:sldLayoutId id="2147485234" r:id="rId3"/>
    <p:sldLayoutId id="2147485235" r:id="rId4"/>
    <p:sldLayoutId id="2147485236" r:id="rId5"/>
    <p:sldLayoutId id="2147485237" r:id="rId6"/>
    <p:sldLayoutId id="2147485238" r:id="rId7"/>
    <p:sldLayoutId id="2147485239" r:id="rId8"/>
    <p:sldLayoutId id="2147485240" r:id="rId9"/>
    <p:sldLayoutId id="2147485241" r:id="rId10"/>
    <p:sldLayoutId id="2147485242" r:id="rId11"/>
    <p:sldLayoutId id="2147485243" r:id="rId12"/>
    <p:sldLayoutId id="2147485244" r:id="rId13"/>
    <p:sldLayoutId id="214748524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8.png"/><Relationship Id="rId42" Type="http://schemas.openxmlformats.org/officeDocument/2006/relationships/customXml" Target="../ink/ink21.xml"/><Relationship Id="rId47" Type="http://schemas.openxmlformats.org/officeDocument/2006/relationships/image" Target="../media/image121.png"/><Relationship Id="rId63" Type="http://schemas.openxmlformats.org/officeDocument/2006/relationships/image" Target="../media/image129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142.png"/><Relationship Id="rId16" Type="http://schemas.openxmlformats.org/officeDocument/2006/relationships/customXml" Target="../ink/ink8.xml"/><Relationship Id="rId11" Type="http://schemas.openxmlformats.org/officeDocument/2006/relationships/image" Target="../media/image66.png"/><Relationship Id="rId32" Type="http://schemas.openxmlformats.org/officeDocument/2006/relationships/customXml" Target="../ink/ink16.xml"/><Relationship Id="rId37" Type="http://schemas.openxmlformats.org/officeDocument/2006/relationships/image" Target="../media/image116.png"/><Relationship Id="rId53" Type="http://schemas.openxmlformats.org/officeDocument/2006/relationships/image" Target="../media/image124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137.png"/><Relationship Id="rId5" Type="http://schemas.openxmlformats.org/officeDocument/2006/relationships/image" Target="../media/image63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11.png"/><Relationship Id="rId30" Type="http://schemas.openxmlformats.org/officeDocument/2006/relationships/customXml" Target="../ink/ink15.xml"/><Relationship Id="rId35" Type="http://schemas.openxmlformats.org/officeDocument/2006/relationships/image" Target="../media/image115.png"/><Relationship Id="rId43" Type="http://schemas.openxmlformats.org/officeDocument/2006/relationships/image" Target="../media/image119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132.png"/><Relationship Id="rId77" Type="http://schemas.openxmlformats.org/officeDocument/2006/relationships/image" Target="../media/image136.png"/><Relationship Id="rId8" Type="http://schemas.openxmlformats.org/officeDocument/2006/relationships/customXml" Target="../ink/ink4.xml"/><Relationship Id="rId51" Type="http://schemas.openxmlformats.org/officeDocument/2006/relationships/image" Target="../media/image123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140.png"/><Relationship Id="rId3" Type="http://schemas.openxmlformats.org/officeDocument/2006/relationships/image" Target="../media/image62.png"/><Relationship Id="rId12" Type="http://schemas.openxmlformats.org/officeDocument/2006/relationships/customXml" Target="../ink/ink6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33" Type="http://schemas.openxmlformats.org/officeDocument/2006/relationships/image" Target="../media/image114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127.png"/><Relationship Id="rId67" Type="http://schemas.openxmlformats.org/officeDocument/2006/relationships/image" Target="../media/image131.png"/><Relationship Id="rId20" Type="http://schemas.openxmlformats.org/officeDocument/2006/relationships/customXml" Target="../ink/ink10.xml"/><Relationship Id="rId41" Type="http://schemas.openxmlformats.org/officeDocument/2006/relationships/image" Target="../media/image118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135.png"/><Relationship Id="rId83" Type="http://schemas.openxmlformats.org/officeDocument/2006/relationships/image" Target="../media/image139.png"/><Relationship Id="rId88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69.png"/><Relationship Id="rId23" Type="http://schemas.openxmlformats.org/officeDocument/2006/relationships/image" Target="../media/image109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122.png"/><Relationship Id="rId57" Type="http://schemas.openxmlformats.org/officeDocument/2006/relationships/image" Target="../media/image126.png"/><Relationship Id="rId10" Type="http://schemas.openxmlformats.org/officeDocument/2006/relationships/customXml" Target="../ink/ink5.xml"/><Relationship Id="rId31" Type="http://schemas.openxmlformats.org/officeDocument/2006/relationships/image" Target="../media/image113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130.png"/><Relationship Id="rId73" Type="http://schemas.openxmlformats.org/officeDocument/2006/relationships/image" Target="../media/image134.png"/><Relationship Id="rId78" Type="http://schemas.openxmlformats.org/officeDocument/2006/relationships/customXml" Target="../ink/ink39.xml"/><Relationship Id="rId81" Type="http://schemas.openxmlformats.org/officeDocument/2006/relationships/image" Target="../media/image138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65.png"/><Relationship Id="rId13" Type="http://schemas.openxmlformats.org/officeDocument/2006/relationships/image" Target="../media/image67.png"/><Relationship Id="rId18" Type="http://schemas.openxmlformats.org/officeDocument/2006/relationships/customXml" Target="../ink/ink9.xml"/><Relationship Id="rId39" Type="http://schemas.openxmlformats.org/officeDocument/2006/relationships/image" Target="../media/image117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125.png"/><Relationship Id="rId76" Type="http://schemas.openxmlformats.org/officeDocument/2006/relationships/customXml" Target="../ink/ink38.xml"/><Relationship Id="rId7" Type="http://schemas.openxmlformats.org/officeDocument/2006/relationships/image" Target="../media/image64.png"/><Relationship Id="rId71" Type="http://schemas.openxmlformats.org/officeDocument/2006/relationships/image" Target="../media/image133.png"/><Relationship Id="rId2" Type="http://schemas.openxmlformats.org/officeDocument/2006/relationships/customXml" Target="../ink/ink1.xml"/><Relationship Id="rId29" Type="http://schemas.openxmlformats.org/officeDocument/2006/relationships/image" Target="../media/image112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120.png"/><Relationship Id="rId66" Type="http://schemas.openxmlformats.org/officeDocument/2006/relationships/customXml" Target="../ink/ink33.xml"/><Relationship Id="rId87" Type="http://schemas.openxmlformats.org/officeDocument/2006/relationships/image" Target="../media/image141.png"/><Relationship Id="rId61" Type="http://schemas.openxmlformats.org/officeDocument/2006/relationships/image" Target="../media/image128.png"/><Relationship Id="rId82" Type="http://schemas.openxmlformats.org/officeDocument/2006/relationships/customXml" Target="../ink/ink41.xml"/><Relationship Id="rId1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mailto:rib@via.d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via.dk/tmh-courses/introduction-to-machine-learning?education=ic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en.wikipedia.org/wiki/Tom_M._Mitchel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hyperlink" Target="http://www.flaticon.com/" TargetMode="Externa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3645"/>
            <a:ext cx="6606232" cy="147002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da-DK" err="1"/>
              <a:t>Introduction</a:t>
            </a:r>
            <a:r>
              <a:rPr lang="da-DK"/>
              <a:t> to </a:t>
            </a:r>
            <a:r>
              <a:rPr lang="da-DK" err="1"/>
              <a:t>machine</a:t>
            </a:r>
            <a:r>
              <a:rPr lang="da-DK"/>
              <a:t> </a:t>
            </a:r>
            <a:r>
              <a:rPr lang="da-DK" err="1"/>
              <a:t>learning</a:t>
            </a:r>
            <a:endParaRPr lang="en-A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" charset="2"/>
              <a:buNone/>
            </a:pPr>
            <a:r>
              <a:rPr lang="da-DK" err="1"/>
              <a:t>Introduction</a:t>
            </a:r>
            <a:endParaRPr lang="da-DK"/>
          </a:p>
          <a:p>
            <a:pPr eaLnBrk="1" hangingPunct="1">
              <a:buFont typeface="Wingdings" pitchFamily="-1" charset="2"/>
              <a:buNone/>
            </a:pPr>
            <a:r>
              <a:rPr lang="da-DK"/>
              <a:t>R. </a:t>
            </a:r>
            <a:r>
              <a:rPr lang="en-US"/>
              <a:t>Brooks</a:t>
            </a:r>
          </a:p>
          <a:p>
            <a:pPr eaLnBrk="1" hangingPunct="1">
              <a:buFont typeface="Wingdings" pitchFamily="-1" charset="2"/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A41C-FB9C-3F1F-10BD-EDF4F354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Understanding Variables in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79357-7A5D-3EA8-FD23-B5E02039EFC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752697" y="1840258"/>
            <a:ext cx="590578" cy="91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/>
              <a:t>X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0CE915-B384-8F1D-1AAC-152D86669CCC}"/>
              </a:ext>
            </a:extLst>
          </p:cNvPr>
          <p:cNvSpPr txBox="1"/>
          <p:nvPr/>
        </p:nvSpPr>
        <p:spPr>
          <a:xfrm>
            <a:off x="3819525" y="1309359"/>
            <a:ext cx="26860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Variables</a:t>
            </a:r>
          </a:p>
          <a:p>
            <a:r>
              <a:rPr lang="en-US"/>
              <a:t>Predictors</a:t>
            </a:r>
          </a:p>
          <a:p>
            <a:r>
              <a:rPr lang="en-US"/>
              <a:t>Covariates</a:t>
            </a:r>
          </a:p>
          <a:p>
            <a:r>
              <a:rPr lang="en-US"/>
              <a:t>Regressors</a:t>
            </a:r>
          </a:p>
          <a:p>
            <a:r>
              <a:rPr lang="en-US"/>
              <a:t>Dimensions</a:t>
            </a:r>
          </a:p>
          <a:p>
            <a:r>
              <a:rPr lang="en-US"/>
              <a:t>Attributes</a:t>
            </a:r>
          </a:p>
          <a:p>
            <a:r>
              <a:rPr lang="en-US"/>
              <a:t>Features</a:t>
            </a:r>
          </a:p>
          <a:p>
            <a:r>
              <a:rPr lang="en-US"/>
              <a:t>Inputs</a:t>
            </a:r>
          </a:p>
          <a:p>
            <a:r>
              <a:rPr lang="en-US"/>
              <a:t>Independent Variables...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FD674B-B3BB-705B-F789-9E548097AC2C}"/>
              </a:ext>
            </a:extLst>
          </p:cNvPr>
          <p:cNvSpPr txBox="1"/>
          <p:nvPr/>
        </p:nvSpPr>
        <p:spPr>
          <a:xfrm>
            <a:off x="3819525" y="4553323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Response Variable</a:t>
            </a:r>
          </a:p>
          <a:p>
            <a:r>
              <a:rPr lang="en-US"/>
              <a:t>Outcome</a:t>
            </a:r>
          </a:p>
          <a:p>
            <a:r>
              <a:rPr lang="en-US"/>
              <a:t>Target</a:t>
            </a:r>
          </a:p>
          <a:p>
            <a:r>
              <a:rPr lang="en-US"/>
              <a:t>Class</a:t>
            </a:r>
          </a:p>
          <a:p>
            <a:r>
              <a:rPr lang="en-US"/>
              <a:t>Label</a:t>
            </a:r>
          </a:p>
          <a:p>
            <a:r>
              <a:rPr lang="en-US"/>
              <a:t>Output</a:t>
            </a:r>
          </a:p>
          <a:p>
            <a:r>
              <a:rPr lang="en-US"/>
              <a:t>Dependent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A75336-B22A-BBC0-FE9D-930B60CB2F7E}"/>
              </a:ext>
            </a:extLst>
          </p:cNvPr>
          <p:cNvSpPr txBox="1"/>
          <p:nvPr/>
        </p:nvSpPr>
        <p:spPr>
          <a:xfrm>
            <a:off x="2752697" y="4961316"/>
            <a:ext cx="4286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4621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1C55DF23-8678-2E16-F8C5-E2B9CA31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59" y="-106922"/>
            <a:ext cx="7886700" cy="1325563"/>
          </a:xfrm>
        </p:spPr>
        <p:txBody>
          <a:bodyPr/>
          <a:lstStyle/>
          <a:p>
            <a:r>
              <a:rPr lang="da-DK" err="1"/>
              <a:t>Supervised</a:t>
            </a:r>
            <a:endParaRPr lang="da-DK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CF2EF-2F66-B7E7-557A-75F260C6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59" y="1086183"/>
            <a:ext cx="7428571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2E3BE-2C73-867F-B9D8-014D2CE4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Unsupervised - Clustering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7">
                <a:extLst>
                  <a:ext uri="{FF2B5EF4-FFF2-40B4-BE49-F238E27FC236}">
                    <a16:creationId xmlns:a16="http://schemas.microsoft.com/office/drawing/2014/main" id="{B955943D-112A-65FC-3B69-A35607631D49}"/>
                  </a:ext>
                </a:extLst>
              </p14:cNvPr>
              <p14:cNvContentPartPr/>
              <p14:nvPr/>
            </p14:nvContentPartPr>
            <p14:xfrm>
              <a:off x="1163749" y="2072188"/>
              <a:ext cx="5025600" cy="3844080"/>
            </p14:xfrm>
          </p:contentPart>
        </mc:Choice>
        <mc:Fallback xmlns="">
          <p:pic>
            <p:nvPicPr>
              <p:cNvPr id="4" name="Ink 7">
                <a:extLst>
                  <a:ext uri="{FF2B5EF4-FFF2-40B4-BE49-F238E27FC236}">
                    <a16:creationId xmlns:a16="http://schemas.microsoft.com/office/drawing/2014/main" id="{B955943D-112A-65FC-3B69-A35607631D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8270" y="2056708"/>
                <a:ext cx="5056198" cy="38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39">
                <a:extLst>
                  <a:ext uri="{FF2B5EF4-FFF2-40B4-BE49-F238E27FC236}">
                    <a16:creationId xmlns:a16="http://schemas.microsoft.com/office/drawing/2014/main" id="{27AD83F7-7000-3B35-56BD-272C7089FBE3}"/>
                  </a:ext>
                </a:extLst>
              </p14:cNvPr>
              <p14:cNvContentPartPr/>
              <p14:nvPr/>
            </p14:nvContentPartPr>
            <p14:xfrm>
              <a:off x="3218199" y="4219768"/>
              <a:ext cx="194040" cy="138960"/>
            </p14:xfrm>
          </p:contentPart>
        </mc:Choice>
        <mc:Fallback xmlns="">
          <p:pic>
            <p:nvPicPr>
              <p:cNvPr id="5" name="Ink 39">
                <a:extLst>
                  <a:ext uri="{FF2B5EF4-FFF2-40B4-BE49-F238E27FC236}">
                    <a16:creationId xmlns:a16="http://schemas.microsoft.com/office/drawing/2014/main" id="{27AD83F7-7000-3B35-56BD-272C7089FB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2690" y="4204288"/>
                <a:ext cx="224697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39">
                <a:extLst>
                  <a:ext uri="{FF2B5EF4-FFF2-40B4-BE49-F238E27FC236}">
                    <a16:creationId xmlns:a16="http://schemas.microsoft.com/office/drawing/2014/main" id="{B469327F-4787-457D-AB54-720C3AC7787E}"/>
                  </a:ext>
                </a:extLst>
              </p14:cNvPr>
              <p14:cNvContentPartPr/>
              <p14:nvPr/>
            </p14:nvContentPartPr>
            <p14:xfrm>
              <a:off x="4023180" y="4835188"/>
              <a:ext cx="143280" cy="118080"/>
            </p14:xfrm>
          </p:contentPart>
        </mc:Choice>
        <mc:Fallback xmlns="">
          <p:pic>
            <p:nvPicPr>
              <p:cNvPr id="6" name="Ink 39">
                <a:extLst>
                  <a:ext uri="{FF2B5EF4-FFF2-40B4-BE49-F238E27FC236}">
                    <a16:creationId xmlns:a16="http://schemas.microsoft.com/office/drawing/2014/main" id="{B469327F-4787-457D-AB54-720C3AC778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7700" y="4819708"/>
                <a:ext cx="1738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39">
                <a:extLst>
                  <a:ext uri="{FF2B5EF4-FFF2-40B4-BE49-F238E27FC236}">
                    <a16:creationId xmlns:a16="http://schemas.microsoft.com/office/drawing/2014/main" id="{5EFE509D-FE5F-31EE-C5F3-FA1E73728DB5}"/>
                  </a:ext>
                </a:extLst>
              </p14:cNvPr>
              <p14:cNvContentPartPr/>
              <p14:nvPr/>
            </p14:nvContentPartPr>
            <p14:xfrm>
              <a:off x="3938940" y="5146228"/>
              <a:ext cx="122400" cy="168480"/>
            </p14:xfrm>
          </p:contentPart>
        </mc:Choice>
        <mc:Fallback xmlns="">
          <p:pic>
            <p:nvPicPr>
              <p:cNvPr id="7" name="Ink 39">
                <a:extLst>
                  <a:ext uri="{FF2B5EF4-FFF2-40B4-BE49-F238E27FC236}">
                    <a16:creationId xmlns:a16="http://schemas.microsoft.com/office/drawing/2014/main" id="{5EFE509D-FE5F-31EE-C5F3-FA1E73728D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23414" y="5130748"/>
                <a:ext cx="15309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39">
                <a:extLst>
                  <a:ext uri="{FF2B5EF4-FFF2-40B4-BE49-F238E27FC236}">
                    <a16:creationId xmlns:a16="http://schemas.microsoft.com/office/drawing/2014/main" id="{B64C30B3-0579-50EB-0D42-F67A5B75F2D3}"/>
                  </a:ext>
                </a:extLst>
              </p14:cNvPr>
              <p14:cNvContentPartPr/>
              <p14:nvPr/>
            </p14:nvContentPartPr>
            <p14:xfrm>
              <a:off x="3173580" y="5175748"/>
              <a:ext cx="534600" cy="214920"/>
            </p14:xfrm>
          </p:contentPart>
        </mc:Choice>
        <mc:Fallback xmlns="">
          <p:pic>
            <p:nvPicPr>
              <p:cNvPr id="8" name="Ink 39">
                <a:extLst>
                  <a:ext uri="{FF2B5EF4-FFF2-40B4-BE49-F238E27FC236}">
                    <a16:creationId xmlns:a16="http://schemas.microsoft.com/office/drawing/2014/main" id="{B64C30B3-0579-50EB-0D42-F67A5B75F2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58090" y="5160242"/>
                <a:ext cx="565221" cy="245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39">
                <a:extLst>
                  <a:ext uri="{FF2B5EF4-FFF2-40B4-BE49-F238E27FC236}">
                    <a16:creationId xmlns:a16="http://schemas.microsoft.com/office/drawing/2014/main" id="{D5726A92-2BF6-3933-CDE5-EAFF59E5972D}"/>
                  </a:ext>
                </a:extLst>
              </p14:cNvPr>
              <p14:cNvContentPartPr/>
              <p14:nvPr/>
            </p14:nvContentPartPr>
            <p14:xfrm>
              <a:off x="3619260" y="4683988"/>
              <a:ext cx="181080" cy="240120"/>
            </p14:xfrm>
          </p:contentPart>
        </mc:Choice>
        <mc:Fallback xmlns="">
          <p:pic>
            <p:nvPicPr>
              <p:cNvPr id="9" name="Ink 39">
                <a:extLst>
                  <a:ext uri="{FF2B5EF4-FFF2-40B4-BE49-F238E27FC236}">
                    <a16:creationId xmlns:a16="http://schemas.microsoft.com/office/drawing/2014/main" id="{D5726A92-2BF6-3933-CDE5-EAFF59E597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03780" y="4668508"/>
                <a:ext cx="211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39">
                <a:extLst>
                  <a:ext uri="{FF2B5EF4-FFF2-40B4-BE49-F238E27FC236}">
                    <a16:creationId xmlns:a16="http://schemas.microsoft.com/office/drawing/2014/main" id="{DAF23804-D9D9-C072-479C-EBFBFEED7CB8}"/>
                  </a:ext>
                </a:extLst>
              </p14:cNvPr>
              <p14:cNvContentPartPr/>
              <p14:nvPr/>
            </p14:nvContentPartPr>
            <p14:xfrm>
              <a:off x="2634279" y="4400488"/>
              <a:ext cx="180720" cy="168480"/>
            </p14:xfrm>
          </p:contentPart>
        </mc:Choice>
        <mc:Fallback xmlns="">
          <p:pic>
            <p:nvPicPr>
              <p:cNvPr id="10" name="Ink 39">
                <a:extLst>
                  <a:ext uri="{FF2B5EF4-FFF2-40B4-BE49-F238E27FC236}">
                    <a16:creationId xmlns:a16="http://schemas.microsoft.com/office/drawing/2014/main" id="{DAF23804-D9D9-C072-479C-EBFBFEED7C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18799" y="4385041"/>
                <a:ext cx="211320" cy="199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39">
                <a:extLst>
                  <a:ext uri="{FF2B5EF4-FFF2-40B4-BE49-F238E27FC236}">
                    <a16:creationId xmlns:a16="http://schemas.microsoft.com/office/drawing/2014/main" id="{AC7F017D-EED8-F1A5-DBFA-BEE3C37BCDED}"/>
                  </a:ext>
                </a:extLst>
              </p14:cNvPr>
              <p14:cNvContentPartPr/>
              <p14:nvPr/>
            </p14:nvContentPartPr>
            <p14:xfrm>
              <a:off x="2410719" y="5085928"/>
              <a:ext cx="198000" cy="191880"/>
            </p14:xfrm>
          </p:contentPart>
        </mc:Choice>
        <mc:Fallback xmlns="">
          <p:pic>
            <p:nvPicPr>
              <p:cNvPr id="11" name="Ink 39">
                <a:extLst>
                  <a:ext uri="{FF2B5EF4-FFF2-40B4-BE49-F238E27FC236}">
                    <a16:creationId xmlns:a16="http://schemas.microsoft.com/office/drawing/2014/main" id="{AC7F017D-EED8-F1A5-DBFA-BEE3C37BCD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95239" y="5070477"/>
                <a:ext cx="228600" cy="222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39">
                <a:extLst>
                  <a:ext uri="{FF2B5EF4-FFF2-40B4-BE49-F238E27FC236}">
                    <a16:creationId xmlns:a16="http://schemas.microsoft.com/office/drawing/2014/main" id="{BD238658-8ADD-5E37-BC04-6156D1D987DF}"/>
                  </a:ext>
                </a:extLst>
              </p14:cNvPr>
              <p14:cNvContentPartPr/>
              <p14:nvPr/>
            </p14:nvContentPartPr>
            <p14:xfrm>
              <a:off x="2802039" y="4711528"/>
              <a:ext cx="155520" cy="130680"/>
            </p14:xfrm>
          </p:contentPart>
        </mc:Choice>
        <mc:Fallback xmlns="">
          <p:pic>
            <p:nvPicPr>
              <p:cNvPr id="12" name="Ink 39">
                <a:extLst>
                  <a:ext uri="{FF2B5EF4-FFF2-40B4-BE49-F238E27FC236}">
                    <a16:creationId xmlns:a16="http://schemas.microsoft.com/office/drawing/2014/main" id="{BD238658-8ADD-5E37-BC04-6156D1D987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86559" y="4696048"/>
                <a:ext cx="1861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39">
                <a:extLst>
                  <a:ext uri="{FF2B5EF4-FFF2-40B4-BE49-F238E27FC236}">
                    <a16:creationId xmlns:a16="http://schemas.microsoft.com/office/drawing/2014/main" id="{8C1949C0-5EEC-10F8-1CE9-D84B6595001E}"/>
                  </a:ext>
                </a:extLst>
              </p14:cNvPr>
              <p14:cNvContentPartPr/>
              <p14:nvPr/>
            </p14:nvContentPartPr>
            <p14:xfrm>
              <a:off x="1998879" y="4749328"/>
              <a:ext cx="147600" cy="156240"/>
            </p14:xfrm>
          </p:contentPart>
        </mc:Choice>
        <mc:Fallback xmlns="">
          <p:pic>
            <p:nvPicPr>
              <p:cNvPr id="13" name="Ink 39">
                <a:extLst>
                  <a:ext uri="{FF2B5EF4-FFF2-40B4-BE49-F238E27FC236}">
                    <a16:creationId xmlns:a16="http://schemas.microsoft.com/office/drawing/2014/main" id="{8C1949C0-5EEC-10F8-1CE9-D84B659500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83399" y="4733812"/>
                <a:ext cx="178200" cy="186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39">
                <a:extLst>
                  <a:ext uri="{FF2B5EF4-FFF2-40B4-BE49-F238E27FC236}">
                    <a16:creationId xmlns:a16="http://schemas.microsoft.com/office/drawing/2014/main" id="{430C9ACC-5A2C-83F7-E87F-9575CB70E6A1}"/>
                  </a:ext>
                </a:extLst>
              </p14:cNvPr>
              <p14:cNvContentPartPr/>
              <p14:nvPr/>
            </p14:nvContentPartPr>
            <p14:xfrm>
              <a:off x="1742199" y="5138128"/>
              <a:ext cx="126360" cy="181800"/>
            </p14:xfrm>
          </p:contentPart>
        </mc:Choice>
        <mc:Fallback xmlns="">
          <p:pic>
            <p:nvPicPr>
              <p:cNvPr id="14" name="Ink 39">
                <a:extLst>
                  <a:ext uri="{FF2B5EF4-FFF2-40B4-BE49-F238E27FC236}">
                    <a16:creationId xmlns:a16="http://schemas.microsoft.com/office/drawing/2014/main" id="{430C9ACC-5A2C-83F7-E87F-9575CB70E6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26719" y="5122617"/>
                <a:ext cx="156960" cy="212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DF6D69-BF24-769F-DFDF-FA426E09EB72}"/>
                  </a:ext>
                </a:extLst>
              </p14:cNvPr>
              <p14:cNvContentPartPr/>
              <p14:nvPr/>
            </p14:nvContentPartPr>
            <p14:xfrm>
              <a:off x="3308580" y="3022588"/>
              <a:ext cx="180720" cy="19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DF6D69-BF24-769F-DFDF-FA426E09EB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93100" y="3007108"/>
                <a:ext cx="2113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DD8F93D-89AE-ECF9-89EA-2ACE15C46712}"/>
                  </a:ext>
                </a:extLst>
              </p14:cNvPr>
              <p14:cNvContentPartPr/>
              <p14:nvPr/>
            </p14:nvContentPartPr>
            <p14:xfrm>
              <a:off x="3362940" y="3039508"/>
              <a:ext cx="109800" cy="155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DD8F93D-89AE-ECF9-89EA-2ACE15C4671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7460" y="3024028"/>
                <a:ext cx="140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6D5F2E-43DD-723A-D49A-1CAA855DBC5F}"/>
                  </a:ext>
                </a:extLst>
              </p14:cNvPr>
              <p14:cNvContentPartPr/>
              <p14:nvPr/>
            </p14:nvContentPartPr>
            <p14:xfrm>
              <a:off x="3648780" y="2959588"/>
              <a:ext cx="109800" cy="160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6D5F2E-43DD-723A-D49A-1CAA855DBC5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33249" y="2944108"/>
                <a:ext cx="140501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E49EA08-1DC2-579E-7B59-F4C4D26E1DD0}"/>
                  </a:ext>
                </a:extLst>
              </p14:cNvPr>
              <p14:cNvContentPartPr/>
              <p14:nvPr/>
            </p14:nvContentPartPr>
            <p14:xfrm>
              <a:off x="3644460" y="2965708"/>
              <a:ext cx="122400" cy="99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E49EA08-1DC2-579E-7B59-F4C4D26E1DD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28980" y="2950228"/>
                <a:ext cx="1530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97590B-52B7-84A6-16BC-CC9E3CD20328}"/>
                  </a:ext>
                </a:extLst>
              </p14:cNvPr>
              <p14:cNvContentPartPr/>
              <p14:nvPr/>
            </p14:nvContentPartPr>
            <p14:xfrm>
              <a:off x="3728700" y="2551708"/>
              <a:ext cx="130680" cy="138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97590B-52B7-84A6-16BC-CC9E3CD2032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13220" y="2536228"/>
                <a:ext cx="1612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9A43607-7908-EB98-9E34-7B1122E92D8C}"/>
                  </a:ext>
                </a:extLst>
              </p14:cNvPr>
              <p14:cNvContentPartPr/>
              <p14:nvPr/>
            </p14:nvContentPartPr>
            <p14:xfrm>
              <a:off x="3749580" y="2576908"/>
              <a:ext cx="95040" cy="13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9A43607-7908-EB98-9E34-7B1122E92D8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34100" y="2561428"/>
                <a:ext cx="12564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EE54A79-5B7D-D117-5BE4-E414FE87F5DD}"/>
                  </a:ext>
                </a:extLst>
              </p14:cNvPr>
              <p14:cNvContentPartPr/>
              <p14:nvPr/>
            </p14:nvContentPartPr>
            <p14:xfrm>
              <a:off x="3392460" y="2574748"/>
              <a:ext cx="105480" cy="149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EE54A79-5B7D-D117-5BE4-E414FE87F5D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76980" y="2559268"/>
                <a:ext cx="13608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9E04304-907F-190A-C721-F771A364A2D6}"/>
                  </a:ext>
                </a:extLst>
              </p14:cNvPr>
              <p14:cNvContentPartPr/>
              <p14:nvPr/>
            </p14:nvContentPartPr>
            <p14:xfrm>
              <a:off x="3396420" y="2625148"/>
              <a:ext cx="206280" cy="116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9E04304-907F-190A-C721-F771A364A2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80940" y="2609668"/>
                <a:ext cx="2368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454DA-2A5C-F3BF-A956-D2B6B293CD4F}"/>
                  </a:ext>
                </a:extLst>
              </p14:cNvPr>
              <p14:cNvContentPartPr/>
              <p14:nvPr/>
            </p14:nvContentPartPr>
            <p14:xfrm>
              <a:off x="4418460" y="2299348"/>
              <a:ext cx="143280" cy="160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454DA-2A5C-F3BF-A956-D2B6B293CD4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02980" y="2283868"/>
                <a:ext cx="1738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5B75599-2DBD-013F-E290-F1C06580CF10}"/>
                  </a:ext>
                </a:extLst>
              </p14:cNvPr>
              <p14:cNvContentPartPr/>
              <p14:nvPr/>
            </p14:nvContentPartPr>
            <p14:xfrm>
              <a:off x="4448340" y="2341468"/>
              <a:ext cx="109080" cy="185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5B75599-2DBD-013F-E290-F1C06580CF1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32911" y="2325988"/>
                <a:ext cx="13957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C633C1C-81C3-F71D-748C-168229634AEE}"/>
                  </a:ext>
                </a:extLst>
              </p14:cNvPr>
              <p14:cNvContentPartPr/>
              <p14:nvPr/>
            </p14:nvContentPartPr>
            <p14:xfrm>
              <a:off x="4115700" y="2703628"/>
              <a:ext cx="138960" cy="147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C633C1C-81C3-F71D-748C-168229634AE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00260" y="2688148"/>
                <a:ext cx="169481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DAE7BE-D5C9-C523-7FFA-12DD21675E6C}"/>
                  </a:ext>
                </a:extLst>
              </p14:cNvPr>
              <p14:cNvContentPartPr/>
              <p14:nvPr/>
            </p14:nvContentPartPr>
            <p14:xfrm>
              <a:off x="4136580" y="2732428"/>
              <a:ext cx="181080" cy="147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DAE7BE-D5C9-C523-7FFA-12DD21675E6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21100" y="2716948"/>
                <a:ext cx="211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E3DEA5-FEE5-B07E-217B-C7E2C3C6D799}"/>
                  </a:ext>
                </a:extLst>
              </p14:cNvPr>
              <p14:cNvContentPartPr/>
              <p14:nvPr/>
            </p14:nvContentPartPr>
            <p14:xfrm>
              <a:off x="4531860" y="2791468"/>
              <a:ext cx="143280" cy="168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E3DEA5-FEE5-B07E-217B-C7E2C3C6D79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516380" y="2776021"/>
                <a:ext cx="173880" cy="199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5F0A211-D65B-DBE8-A679-68FC04CC6332}"/>
                  </a:ext>
                </a:extLst>
              </p14:cNvPr>
              <p14:cNvContentPartPr/>
              <p14:nvPr/>
            </p14:nvContentPartPr>
            <p14:xfrm>
              <a:off x="4519260" y="2862748"/>
              <a:ext cx="155880" cy="97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5F0A211-D65B-DBE8-A679-68FC04CC633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03780" y="2847268"/>
                <a:ext cx="1864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13B6F7-5494-88C0-C6EB-BDA2CCC84DA9}"/>
                  </a:ext>
                </a:extLst>
              </p14:cNvPr>
              <p14:cNvContentPartPr/>
              <p14:nvPr/>
            </p14:nvContentPartPr>
            <p14:xfrm>
              <a:off x="4901940" y="2534788"/>
              <a:ext cx="135000" cy="138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13B6F7-5494-88C0-C6EB-BDA2CCC84DA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86419" y="2519308"/>
                <a:ext cx="165682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557F0A-68CD-8EBF-4E8E-95700A114398}"/>
                  </a:ext>
                </a:extLst>
              </p14:cNvPr>
              <p14:cNvContentPartPr/>
              <p14:nvPr/>
            </p14:nvContentPartPr>
            <p14:xfrm>
              <a:off x="4906260" y="2572588"/>
              <a:ext cx="113760" cy="11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557F0A-68CD-8EBF-4E8E-95700A11439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90829" y="2557108"/>
                <a:ext cx="144263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E1FC55-1BF9-4035-9EF0-41CD5DED1E14}"/>
                  </a:ext>
                </a:extLst>
              </p14:cNvPr>
              <p14:cNvContentPartPr/>
              <p14:nvPr/>
            </p14:nvContentPartPr>
            <p14:xfrm>
              <a:off x="4363740" y="3266668"/>
              <a:ext cx="130680" cy="160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E1FC55-1BF9-4035-9EF0-41CD5DED1E1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48303" y="3251188"/>
                <a:ext cx="161196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785A90F-DD80-40AA-D099-98E6BBE90F53}"/>
                  </a:ext>
                </a:extLst>
              </p14:cNvPr>
              <p14:cNvContentPartPr/>
              <p14:nvPr/>
            </p14:nvContentPartPr>
            <p14:xfrm>
              <a:off x="4384620" y="3337948"/>
              <a:ext cx="177120" cy="143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785A90F-DD80-40AA-D099-98E6BBE90F5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369108" y="3322468"/>
                <a:ext cx="207782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16A792-47C2-D1D7-4C9E-7750FAD14D61}"/>
                  </a:ext>
                </a:extLst>
              </p14:cNvPr>
              <p14:cNvContentPartPr/>
              <p14:nvPr/>
            </p14:nvContentPartPr>
            <p14:xfrm>
              <a:off x="3909420" y="3270988"/>
              <a:ext cx="138960" cy="151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16A792-47C2-D1D7-4C9E-7750FAD14D6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893940" y="3255508"/>
                <a:ext cx="1695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E40D0AB-3652-6106-9393-043B9853202D}"/>
                  </a:ext>
                </a:extLst>
              </p14:cNvPr>
              <p14:cNvContentPartPr/>
              <p14:nvPr/>
            </p14:nvContentPartPr>
            <p14:xfrm>
              <a:off x="3922740" y="3304468"/>
              <a:ext cx="185040" cy="118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E40D0AB-3652-6106-9393-043B9853202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07260" y="3288988"/>
                <a:ext cx="2156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B4D924A-2EAC-1B0B-E1C8-6E5DA9187551}"/>
                  </a:ext>
                </a:extLst>
              </p14:cNvPr>
              <p14:cNvContentPartPr/>
              <p14:nvPr/>
            </p14:nvContentPartPr>
            <p14:xfrm>
              <a:off x="4035780" y="2169028"/>
              <a:ext cx="118080" cy="143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B4D924A-2EAC-1B0B-E1C8-6E5DA918755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20300" y="2153548"/>
                <a:ext cx="1486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6D46D4-FF0E-2225-FDDC-2CEF155942B5}"/>
                  </a:ext>
                </a:extLst>
              </p14:cNvPr>
              <p14:cNvContentPartPr/>
              <p14:nvPr/>
            </p14:nvContentPartPr>
            <p14:xfrm>
              <a:off x="4053060" y="2164708"/>
              <a:ext cx="189000" cy="202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6D46D4-FF0E-2225-FDDC-2CEF155942B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37609" y="2149228"/>
                <a:ext cx="219542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7" name="Ink 90">
                <a:extLst>
                  <a:ext uri="{FF2B5EF4-FFF2-40B4-BE49-F238E27FC236}">
                    <a16:creationId xmlns:a16="http://schemas.microsoft.com/office/drawing/2014/main" id="{198F59B5-D9BF-F1B1-2F3B-408DB508C606}"/>
                  </a:ext>
                </a:extLst>
              </p14:cNvPr>
              <p14:cNvContentPartPr/>
              <p14:nvPr/>
            </p14:nvContentPartPr>
            <p14:xfrm>
              <a:off x="5604300" y="3787948"/>
              <a:ext cx="265320" cy="109800"/>
            </p14:xfrm>
          </p:contentPart>
        </mc:Choice>
        <mc:Fallback xmlns="">
          <p:pic>
            <p:nvPicPr>
              <p:cNvPr id="37" name="Ink 90">
                <a:extLst>
                  <a:ext uri="{FF2B5EF4-FFF2-40B4-BE49-F238E27FC236}">
                    <a16:creationId xmlns:a16="http://schemas.microsoft.com/office/drawing/2014/main" id="{198F59B5-D9BF-F1B1-2F3B-408DB508C60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588820" y="3772468"/>
                <a:ext cx="295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8" name="Ink 90">
                <a:extLst>
                  <a:ext uri="{FF2B5EF4-FFF2-40B4-BE49-F238E27FC236}">
                    <a16:creationId xmlns:a16="http://schemas.microsoft.com/office/drawing/2014/main" id="{929C5FD5-6D6D-6891-6BE6-781CF46568CD}"/>
                  </a:ext>
                </a:extLst>
              </p14:cNvPr>
              <p14:cNvContentPartPr/>
              <p14:nvPr/>
            </p14:nvContentPartPr>
            <p14:xfrm>
              <a:off x="5692500" y="4322188"/>
              <a:ext cx="227520" cy="138960"/>
            </p14:xfrm>
          </p:contentPart>
        </mc:Choice>
        <mc:Fallback xmlns="">
          <p:pic>
            <p:nvPicPr>
              <p:cNvPr id="38" name="Ink 90">
                <a:extLst>
                  <a:ext uri="{FF2B5EF4-FFF2-40B4-BE49-F238E27FC236}">
                    <a16:creationId xmlns:a16="http://schemas.microsoft.com/office/drawing/2014/main" id="{929C5FD5-6D6D-6891-6BE6-781CF46568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677020" y="4306748"/>
                <a:ext cx="258120" cy="1694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9" name="Ink 90">
                <a:extLst>
                  <a:ext uri="{FF2B5EF4-FFF2-40B4-BE49-F238E27FC236}">
                    <a16:creationId xmlns:a16="http://schemas.microsoft.com/office/drawing/2014/main" id="{CADBABEE-390A-615F-DFE7-818713B4A8C6}"/>
                  </a:ext>
                </a:extLst>
              </p14:cNvPr>
              <p14:cNvContentPartPr/>
              <p14:nvPr/>
            </p14:nvContentPartPr>
            <p14:xfrm>
              <a:off x="5059620" y="4839508"/>
              <a:ext cx="196200" cy="198000"/>
            </p14:xfrm>
          </p:contentPart>
        </mc:Choice>
        <mc:Fallback xmlns="">
          <p:pic>
            <p:nvPicPr>
              <p:cNvPr id="39" name="Ink 90">
                <a:extLst>
                  <a:ext uri="{FF2B5EF4-FFF2-40B4-BE49-F238E27FC236}">
                    <a16:creationId xmlns:a16="http://schemas.microsoft.com/office/drawing/2014/main" id="{CADBABEE-390A-615F-DFE7-818713B4A8C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44140" y="4824028"/>
                <a:ext cx="226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0" name="Ink 90">
                <a:extLst>
                  <a:ext uri="{FF2B5EF4-FFF2-40B4-BE49-F238E27FC236}">
                    <a16:creationId xmlns:a16="http://schemas.microsoft.com/office/drawing/2014/main" id="{5EA8D977-93FD-69EC-3392-DEC796E4314B}"/>
                  </a:ext>
                </a:extLst>
              </p14:cNvPr>
              <p14:cNvContentPartPr/>
              <p14:nvPr/>
            </p14:nvContentPartPr>
            <p14:xfrm>
              <a:off x="4901940" y="4444228"/>
              <a:ext cx="172800" cy="256680"/>
            </p14:xfrm>
          </p:contentPart>
        </mc:Choice>
        <mc:Fallback xmlns="">
          <p:pic>
            <p:nvPicPr>
              <p:cNvPr id="40" name="Ink 90">
                <a:extLst>
                  <a:ext uri="{FF2B5EF4-FFF2-40B4-BE49-F238E27FC236}">
                    <a16:creationId xmlns:a16="http://schemas.microsoft.com/office/drawing/2014/main" id="{5EA8D977-93FD-69EC-3392-DEC796E4314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86460" y="4428770"/>
                <a:ext cx="203400" cy="287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1" name="Ink 90">
                <a:extLst>
                  <a:ext uri="{FF2B5EF4-FFF2-40B4-BE49-F238E27FC236}">
                    <a16:creationId xmlns:a16="http://schemas.microsoft.com/office/drawing/2014/main" id="{23895FF2-C435-9D8D-68E7-A20F34F02824}"/>
                  </a:ext>
                </a:extLst>
              </p14:cNvPr>
              <p14:cNvContentPartPr/>
              <p14:nvPr/>
            </p14:nvContentPartPr>
            <p14:xfrm>
              <a:off x="4439340" y="4591468"/>
              <a:ext cx="265320" cy="185400"/>
            </p14:xfrm>
          </p:contentPart>
        </mc:Choice>
        <mc:Fallback xmlns="">
          <p:pic>
            <p:nvPicPr>
              <p:cNvPr id="41" name="Ink 90">
                <a:extLst>
                  <a:ext uri="{FF2B5EF4-FFF2-40B4-BE49-F238E27FC236}">
                    <a16:creationId xmlns:a16="http://schemas.microsoft.com/office/drawing/2014/main" id="{23895FF2-C435-9D8D-68E7-A20F34F0282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23860" y="4575988"/>
                <a:ext cx="29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90">
                <a:extLst>
                  <a:ext uri="{FF2B5EF4-FFF2-40B4-BE49-F238E27FC236}">
                    <a16:creationId xmlns:a16="http://schemas.microsoft.com/office/drawing/2014/main" id="{01CF6579-CDFF-2ABA-B3C0-D90A7B3F73ED}"/>
                  </a:ext>
                </a:extLst>
              </p14:cNvPr>
              <p14:cNvContentPartPr/>
              <p14:nvPr/>
            </p14:nvContentPartPr>
            <p14:xfrm>
              <a:off x="4746420" y="4027708"/>
              <a:ext cx="488160" cy="244440"/>
            </p14:xfrm>
          </p:contentPart>
        </mc:Choice>
        <mc:Fallback xmlns="">
          <p:pic>
            <p:nvPicPr>
              <p:cNvPr id="42" name="Ink 90">
                <a:extLst>
                  <a:ext uri="{FF2B5EF4-FFF2-40B4-BE49-F238E27FC236}">
                    <a16:creationId xmlns:a16="http://schemas.microsoft.com/office/drawing/2014/main" id="{01CF6579-CDFF-2ABA-B3C0-D90A7B3F73E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30940" y="4012205"/>
                <a:ext cx="518760" cy="2750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" name="Ink 96">
                <a:extLst>
                  <a:ext uri="{FF2B5EF4-FFF2-40B4-BE49-F238E27FC236}">
                    <a16:creationId xmlns:a16="http://schemas.microsoft.com/office/drawing/2014/main" id="{F2A7DFC4-D379-D0FD-D047-5F957245D791}"/>
                  </a:ext>
                </a:extLst>
              </p14:cNvPr>
              <p14:cNvContentPartPr/>
              <p14:nvPr/>
            </p14:nvContentPartPr>
            <p14:xfrm>
              <a:off x="6840131" y="1863748"/>
              <a:ext cx="657720" cy="322560"/>
            </p14:xfrm>
          </p:contentPart>
        </mc:Choice>
        <mc:Fallback xmlns="">
          <p:pic>
            <p:nvPicPr>
              <p:cNvPr id="43" name="Ink 96">
                <a:extLst>
                  <a:ext uri="{FF2B5EF4-FFF2-40B4-BE49-F238E27FC236}">
                    <a16:creationId xmlns:a16="http://schemas.microsoft.com/office/drawing/2014/main" id="{F2A7DFC4-D379-D0FD-D047-5F957245D79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24659" y="1848251"/>
                <a:ext cx="688303" cy="3531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C6C649E-A67E-C23D-C57F-949DD52080B9}"/>
                  </a:ext>
                </a:extLst>
              </p14:cNvPr>
              <p14:cNvContentPartPr/>
              <p14:nvPr/>
            </p14:nvContentPartPr>
            <p14:xfrm>
              <a:off x="8325131" y="1962388"/>
              <a:ext cx="478800" cy="1702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C6C649E-A67E-C23D-C57F-949DD52080B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09663" y="1946908"/>
                <a:ext cx="509377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103">
                <a:extLst>
                  <a:ext uri="{FF2B5EF4-FFF2-40B4-BE49-F238E27FC236}">
                    <a16:creationId xmlns:a16="http://schemas.microsoft.com/office/drawing/2014/main" id="{90E7A496-2C73-6F8E-34E7-569312739EBC}"/>
                  </a:ext>
                </a:extLst>
              </p14:cNvPr>
              <p14:cNvContentPartPr/>
              <p14:nvPr/>
            </p14:nvContentPartPr>
            <p14:xfrm>
              <a:off x="6782531" y="2454148"/>
              <a:ext cx="415800" cy="219600"/>
            </p14:xfrm>
          </p:contentPart>
        </mc:Choice>
        <mc:Fallback xmlns="">
          <p:pic>
            <p:nvPicPr>
              <p:cNvPr id="45" name="Ink 103">
                <a:extLst>
                  <a:ext uri="{FF2B5EF4-FFF2-40B4-BE49-F238E27FC236}">
                    <a16:creationId xmlns:a16="http://schemas.microsoft.com/office/drawing/2014/main" id="{90E7A496-2C73-6F8E-34E7-569312739EB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67051" y="2438668"/>
                <a:ext cx="446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6" name="Ink 103">
                <a:extLst>
                  <a:ext uri="{FF2B5EF4-FFF2-40B4-BE49-F238E27FC236}">
                    <a16:creationId xmlns:a16="http://schemas.microsoft.com/office/drawing/2014/main" id="{B78C471D-CEB3-C41E-3B98-B1C23BDBD34B}"/>
                  </a:ext>
                </a:extLst>
              </p14:cNvPr>
              <p14:cNvContentPartPr/>
              <p14:nvPr/>
            </p14:nvContentPartPr>
            <p14:xfrm>
              <a:off x="7564811" y="1823428"/>
              <a:ext cx="380160" cy="304920"/>
            </p14:xfrm>
          </p:contentPart>
        </mc:Choice>
        <mc:Fallback xmlns="">
          <p:pic>
            <p:nvPicPr>
              <p:cNvPr id="46" name="Ink 103">
                <a:extLst>
                  <a:ext uri="{FF2B5EF4-FFF2-40B4-BE49-F238E27FC236}">
                    <a16:creationId xmlns:a16="http://schemas.microsoft.com/office/drawing/2014/main" id="{B78C471D-CEB3-C41E-3B98-B1C23BDBD34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49331" y="1807930"/>
                <a:ext cx="410760" cy="3355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7" name="Ink 111">
                <a:extLst>
                  <a:ext uri="{FF2B5EF4-FFF2-40B4-BE49-F238E27FC236}">
                    <a16:creationId xmlns:a16="http://schemas.microsoft.com/office/drawing/2014/main" id="{896121BF-4CDE-326F-11D7-75A029BE6331}"/>
                  </a:ext>
                </a:extLst>
              </p14:cNvPr>
              <p14:cNvContentPartPr/>
              <p14:nvPr/>
            </p14:nvContentPartPr>
            <p14:xfrm>
              <a:off x="7246931" y="2427508"/>
              <a:ext cx="1248480" cy="210600"/>
            </p14:xfrm>
          </p:contentPart>
        </mc:Choice>
        <mc:Fallback xmlns="">
          <p:pic>
            <p:nvPicPr>
              <p:cNvPr id="47" name="Ink 111">
                <a:extLst>
                  <a:ext uri="{FF2B5EF4-FFF2-40B4-BE49-F238E27FC236}">
                    <a16:creationId xmlns:a16="http://schemas.microsoft.com/office/drawing/2014/main" id="{896121BF-4CDE-326F-11D7-75A029BE633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31451" y="2412028"/>
                <a:ext cx="127908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288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4B507-7096-DC60-1AD2-4E1BD5FA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911CDCE-4D7D-E9C3-D02C-ADC959FD4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5C69C-A70E-34BB-6101-55B01A91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Unsupervised – Dimensionality Reduction</a:t>
            </a:r>
          </a:p>
        </p:txBody>
      </p:sp>
      <p:pic>
        <p:nvPicPr>
          <p:cNvPr id="1026" name="Picture 2" descr="Why Use Dimensionality Reduction">
            <a:extLst>
              <a:ext uri="{FF2B5EF4-FFF2-40B4-BE49-F238E27FC236}">
                <a16:creationId xmlns:a16="http://schemas.microsoft.com/office/drawing/2014/main" id="{6AFF47B6-8433-D4E6-C2BA-38D284A8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809083"/>
            <a:ext cx="8178799" cy="212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923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Machine Learning Problems</a:t>
            </a:r>
          </a:p>
        </p:txBody>
      </p:sp>
      <p:pic>
        <p:nvPicPr>
          <p:cNvPr id="4" name="Picture 2" descr="C:\Users\hays\Desktop\143 Computer Vision\slides\07\machine_learning_spectrum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8"/>
          <a:stretch/>
        </p:blipFill>
        <p:spPr bwMode="auto">
          <a:xfrm>
            <a:off x="863873" y="1675227"/>
            <a:ext cx="7416252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8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2F6C-6E77-44AE-976C-3A84B75F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/>
              <a:t>Reinforcement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92CBC-6E5B-436F-B354-0ECA636AC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11" r="1" b="1356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19014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Trained 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model</a:t>
            </a:r>
            <a:endParaRPr lang="da-DK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Labels</a:t>
            </a:r>
            <a:endParaRPr lang="da-DK" sz="1600"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7544" y="5229200"/>
            <a:ext cx="1656184" cy="13681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259632" y="5661248"/>
            <a:ext cx="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9552" y="6093296"/>
            <a:ext cx="1656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Only features!</a:t>
            </a:r>
            <a:endParaRPr lang="da-DK" sz="160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3059832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Training data</a:t>
            </a:r>
            <a:endParaRPr lang="da-DK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Machine learning algorithm</a:t>
            </a:r>
            <a:endParaRPr lang="da-DK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Data</a:t>
            </a:r>
            <a:endParaRPr lang="da-DK">
              <a:latin typeface="Calibri" panose="020F050202020403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Labels</a:t>
            </a:r>
            <a:endParaRPr lang="da-DK" sz="160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Features</a:t>
            </a:r>
            <a:endParaRPr lang="da-DK" sz="1600">
              <a:latin typeface="Calibri" panose="020F0502020204030204" pitchFamily="34" charset="0"/>
            </a:endParaRPr>
          </a:p>
        </p:txBody>
      </p:sp>
      <p:sp>
        <p:nvSpPr>
          <p:cNvPr id="50" name="Bent Arrow 49"/>
          <p:cNvSpPr/>
          <p:nvPr/>
        </p:nvSpPr>
        <p:spPr>
          <a:xfrm rot="16200000" flipV="1">
            <a:off x="3599892" y="1808820"/>
            <a:ext cx="2808312" cy="5328592"/>
          </a:xfrm>
          <a:prstGeom prst="bentArrow">
            <a:avLst>
              <a:gd name="adj1" fmla="val 7363"/>
              <a:gd name="adj2" fmla="val 7332"/>
              <a:gd name="adj3" fmla="val 9745"/>
              <a:gd name="adj4" fmla="val 4268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11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Down Arrow 53"/>
          <p:cNvSpPr/>
          <p:nvPr/>
        </p:nvSpPr>
        <p:spPr>
          <a:xfrm>
            <a:off x="7740352" y="3068960"/>
            <a:ext cx="360040" cy="2592288"/>
          </a:xfrm>
          <a:prstGeom prst="downArrow">
            <a:avLst>
              <a:gd name="adj1" fmla="val 50000"/>
              <a:gd name="adj2" fmla="val 9938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TextBox 55"/>
          <p:cNvSpPr txBox="1"/>
          <p:nvPr/>
        </p:nvSpPr>
        <p:spPr>
          <a:xfrm>
            <a:off x="7236296" y="5885780"/>
            <a:ext cx="1296144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Predicted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label</a:t>
            </a:r>
            <a:endParaRPr lang="da-DK">
              <a:latin typeface="Calibri" panose="020F0502020204030204" pitchFamily="34" charset="0"/>
            </a:endParaRPr>
          </a:p>
        </p:txBody>
      </p:sp>
      <p:sp>
        <p:nvSpPr>
          <p:cNvPr id="57" name="Bent Arrow 56"/>
          <p:cNvSpPr/>
          <p:nvPr/>
        </p:nvSpPr>
        <p:spPr>
          <a:xfrm rot="5400000">
            <a:off x="2184872" y="2863800"/>
            <a:ext cx="946968" cy="637208"/>
          </a:xfrm>
          <a:prstGeom prst="ben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39752" y="3789040"/>
            <a:ext cx="1008112" cy="792088"/>
            <a:chOff x="2339752" y="3789040"/>
            <a:chExt cx="1008112" cy="792088"/>
          </a:xfrm>
        </p:grpSpPr>
        <p:sp>
          <p:nvSpPr>
            <p:cNvPr id="58" name="Rectangle 57"/>
            <p:cNvSpPr/>
            <p:nvPr/>
          </p:nvSpPr>
          <p:spPr>
            <a:xfrm>
              <a:off x="2339752" y="3789040"/>
              <a:ext cx="1008112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339752" y="3861048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Testing data</a:t>
              </a:r>
              <a:endParaRPr lang="da-DK">
                <a:latin typeface="Calibri" panose="020F0502020204030204" pitchFamily="34" charset="0"/>
              </a:endParaRPr>
            </a:p>
          </p:txBody>
        </p:sp>
      </p:grpSp>
      <p:sp>
        <p:nvSpPr>
          <p:cNvPr id="60" name="Bent Arrow 59"/>
          <p:cNvSpPr/>
          <p:nvPr/>
        </p:nvSpPr>
        <p:spPr>
          <a:xfrm rot="16200000" flipV="1">
            <a:off x="4680012" y="1880828"/>
            <a:ext cx="1224136" cy="3600400"/>
          </a:xfrm>
          <a:prstGeom prst="bentArrow">
            <a:avLst>
              <a:gd name="adj1" fmla="val 7363"/>
              <a:gd name="adj2" fmla="val 11176"/>
              <a:gd name="adj3" fmla="val 15624"/>
              <a:gd name="adj4" fmla="val 4268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 rot="16200000">
            <a:off x="7128284" y="1304764"/>
            <a:ext cx="648072" cy="2880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6" name="Group 5"/>
          <p:cNvGrpSpPr/>
          <p:nvPr/>
        </p:nvGrpSpPr>
        <p:grpSpPr>
          <a:xfrm>
            <a:off x="6876256" y="260648"/>
            <a:ext cx="1224136" cy="792088"/>
            <a:chOff x="6876256" y="260648"/>
            <a:chExt cx="1224136" cy="792088"/>
          </a:xfrm>
        </p:grpSpPr>
        <p:sp>
          <p:nvSpPr>
            <p:cNvPr id="63" name="Rectangle 62"/>
            <p:cNvSpPr/>
            <p:nvPr/>
          </p:nvSpPr>
          <p:spPr>
            <a:xfrm>
              <a:off x="6876256" y="260648"/>
              <a:ext cx="1224136" cy="79208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76256" y="332656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Test accuracy</a:t>
              </a:r>
              <a:endParaRPr lang="da-DK">
                <a:latin typeface="Calibri" panose="020F0502020204030204" pitchFamily="34" charset="0"/>
              </a:endParaRPr>
            </a:p>
          </p:txBody>
        </p:sp>
      </p:grpSp>
      <p:sp>
        <p:nvSpPr>
          <p:cNvPr id="65" name="Bent Arrow 64"/>
          <p:cNvSpPr/>
          <p:nvPr/>
        </p:nvSpPr>
        <p:spPr>
          <a:xfrm rot="5400000" flipV="1">
            <a:off x="5400092" y="440668"/>
            <a:ext cx="1224136" cy="1440160"/>
          </a:xfrm>
          <a:prstGeom prst="bentArrow">
            <a:avLst>
              <a:gd name="adj1" fmla="val 8118"/>
              <a:gd name="adj2" fmla="val 15663"/>
              <a:gd name="adj3" fmla="val 25000"/>
              <a:gd name="adj4" fmla="val 43750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059832" y="72662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Calibri" panose="020F0502020204030204" pitchFamily="34" charset="0"/>
              </a:rPr>
              <a:t>Tune hyperparameters</a:t>
            </a:r>
            <a:endParaRPr lang="da-DK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568" y="5301208"/>
            <a:ext cx="133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New data</a:t>
            </a:r>
            <a:endParaRPr lang="da-DK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63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2" grpId="0" animBg="1"/>
      <p:bldP spid="65" grpId="0" animBg="1"/>
      <p:bldP spid="6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da-DK" sz="4700"/>
              <a:t>Who?</a:t>
            </a:r>
            <a:endParaRPr lang="en-US" sz="470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0060" y="2909771"/>
            <a:ext cx="3182691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900"/>
              <a:t>Jakob Mørup Wang: jakm</a:t>
            </a:r>
            <a:r>
              <a:rPr lang="da-DK" sz="1900">
                <a:hlinkClick r:id="rId2"/>
              </a:rPr>
              <a:t>@via.dk</a:t>
            </a:r>
            <a:endParaRPr lang="da-DK" sz="1900"/>
          </a:p>
        </p:txBody>
      </p:sp>
      <p:pic>
        <p:nvPicPr>
          <p:cNvPr id="1026" name="Picture 2" descr="Profile photo of Jakob Mørup Wang">
            <a:extLst>
              <a:ext uri="{FF2B5EF4-FFF2-40B4-BE49-F238E27FC236}">
                <a16:creationId xmlns:a16="http://schemas.microsoft.com/office/drawing/2014/main" id="{97A49AF2-02D3-8BA2-98A9-40F81EC79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1" r="16011"/>
          <a:stretch/>
        </p:blipFill>
        <p:spPr bwMode="auto">
          <a:xfrm>
            <a:off x="4476750" y="1466860"/>
            <a:ext cx="2427732" cy="322719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683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Evaluation</a:t>
            </a: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5C61AF96-68D9-2975-FCC9-F960C701C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" t="3146" r="4381" b="1956"/>
          <a:stretch/>
        </p:blipFill>
        <p:spPr>
          <a:xfrm>
            <a:off x="1636267" y="1675227"/>
            <a:ext cx="587146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4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92" y="694231"/>
            <a:ext cx="4028572" cy="1114380"/>
          </a:xfrm>
          <a:ln w="28575">
            <a:solidFill>
              <a:srgbClr val="00B0F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500"/>
              <a:t>The Overview</a:t>
            </a:r>
            <a:br>
              <a:rPr lang="en-US" sz="3500"/>
            </a:br>
            <a:r>
              <a:rPr lang="en-US" sz="3500"/>
              <a:t>(changes may occur!)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814F49-8620-D32E-8C72-7B453768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4" y="2781447"/>
            <a:ext cx="4028571" cy="23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E03165-BBD9-47A8-1B5D-6F17E655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943" y="0"/>
            <a:ext cx="433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77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73675" y="1473708"/>
            <a:ext cx="3188335" cy="3329940"/>
          </a:xfrm>
          <a:custGeom>
            <a:avLst/>
            <a:gdLst/>
            <a:ahLst/>
            <a:cxnLst/>
            <a:rect l="l" t="t" r="r" b="b"/>
            <a:pathLst>
              <a:path w="3188334" h="3329940">
                <a:moveTo>
                  <a:pt x="0" y="0"/>
                </a:moveTo>
                <a:lnTo>
                  <a:pt x="3188208" y="0"/>
                </a:lnTo>
                <a:lnTo>
                  <a:pt x="3188208" y="3329940"/>
                </a:lnTo>
                <a:lnTo>
                  <a:pt x="0" y="332994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00799E"/>
            </a:solidFill>
          </a:ln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254" y="674226"/>
            <a:ext cx="8473491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da-DK" sz="3200" spc="95">
                <a:solidFill>
                  <a:schemeClr val="tx1"/>
                </a:solidFill>
                <a:latin typeface="+mj-lt"/>
              </a:rPr>
              <a:t>What is Machine Learning?</a:t>
            </a:r>
            <a:endParaRPr sz="3200" spc="4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501" y="2040690"/>
            <a:ext cx="3817988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1600" spc="-5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“A </a:t>
            </a:r>
            <a:r>
              <a:rPr sz="1600" spc="2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computer </a:t>
            </a:r>
            <a:r>
              <a:rPr sz="1600" spc="1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sz="1600" spc="6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600" spc="5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said </a:t>
            </a:r>
            <a:r>
              <a:rPr sz="1600" spc="3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learn </a:t>
            </a:r>
            <a:r>
              <a:rPr sz="1600" spc="2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 </a:t>
            </a:r>
            <a:r>
              <a:rPr sz="1600" spc="5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</a:t>
            </a:r>
            <a:r>
              <a:rPr sz="1600" spc="9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sz="1600" spc="6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1600" spc="4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respect </a:t>
            </a:r>
            <a:r>
              <a:rPr sz="1600" spc="3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1600" spc="-204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5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</a:t>
            </a:r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1370330"/>
            <a:r>
              <a:rPr sz="1600" spc="65">
                <a:solidFill>
                  <a:srgbClr val="0079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</a:t>
            </a:r>
            <a:r>
              <a:rPr sz="1600" spc="50">
                <a:solidFill>
                  <a:srgbClr val="0079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600" spc="75">
                <a:solidFill>
                  <a:srgbClr val="0079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tasks </a:t>
            </a:r>
            <a:r>
              <a:rPr sz="1600" spc="145">
                <a:solidFill>
                  <a:srgbClr val="0079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sz="1600" spc="3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 </a:t>
            </a:r>
            <a:r>
              <a:rPr sz="1600" spc="3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sz="1600" spc="4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sz="1600" spc="-8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105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89915"/>
            <a:r>
              <a:rPr sz="1600" spc="6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its </a:t>
            </a:r>
            <a:r>
              <a:rPr sz="1600" spc="3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</a:t>
            </a:r>
            <a:r>
              <a:rPr sz="1600" spc="4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1600" spc="80">
                <a:solidFill>
                  <a:srgbClr val="0079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tasks </a:t>
            </a:r>
            <a:r>
              <a:rPr sz="1600" spc="35">
                <a:solidFill>
                  <a:srgbClr val="0079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1600" spc="-10">
                <a:solidFill>
                  <a:srgbClr val="00799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1600" spc="-1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600" spc="-18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8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 </a:t>
            </a:r>
            <a:r>
              <a:rPr sz="1600" spc="3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measured </a:t>
            </a:r>
            <a:r>
              <a:rPr sz="1600" spc="6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sz="1600" spc="-45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600" spc="-4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1600" spc="3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improves </a:t>
            </a:r>
            <a:r>
              <a:rPr sz="1600" spc="6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 </a:t>
            </a:r>
            <a:r>
              <a:rPr sz="1600" spc="5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  <a:r>
              <a:rPr sz="1600" spc="-65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1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600" spc="-10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/>
            <a:r>
              <a:rPr sz="1600" i="1" spc="20">
                <a:solidFill>
                  <a:srgbClr val="5A6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(Tom </a:t>
            </a:r>
            <a:r>
              <a:rPr sz="1600" i="1" spc="15">
                <a:solidFill>
                  <a:srgbClr val="5A6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Mitchell,</a:t>
            </a:r>
            <a:r>
              <a:rPr sz="1600" i="1" spc="-30">
                <a:solidFill>
                  <a:srgbClr val="5A6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i="1" spc="110">
                <a:solidFill>
                  <a:srgbClr val="5A6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1997)</a:t>
            </a:r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3665" y="2763011"/>
            <a:ext cx="1079500" cy="760730"/>
          </a:xfrm>
          <a:custGeom>
            <a:avLst/>
            <a:gdLst/>
            <a:ahLst/>
            <a:cxnLst/>
            <a:rect l="l" t="t" r="r" b="b"/>
            <a:pathLst>
              <a:path w="1079500" h="760729">
                <a:moveTo>
                  <a:pt x="0" y="0"/>
                </a:moveTo>
                <a:lnTo>
                  <a:pt x="1078991" y="0"/>
                </a:lnTo>
                <a:lnTo>
                  <a:pt x="1078991" y="760476"/>
                </a:lnTo>
                <a:lnTo>
                  <a:pt x="0" y="76047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DD630B"/>
            </a:solidFill>
          </a:ln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5799" y="2957611"/>
            <a:ext cx="845819" cy="367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indent="40640"/>
            <a:r>
              <a:rPr sz="1200" b="1" spc="-5">
                <a:solidFill>
                  <a:srgbClr val="313131"/>
                </a:solidFill>
                <a:latin typeface="Verdana"/>
                <a:cs typeface="Verdana"/>
              </a:rPr>
              <a:t>Learning  </a:t>
            </a:r>
            <a:r>
              <a:rPr sz="1200" b="1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1200" b="1" spc="-5">
                <a:solidFill>
                  <a:srgbClr val="313131"/>
                </a:solidFill>
                <a:latin typeface="Verdana"/>
                <a:cs typeface="Verdana"/>
              </a:rPr>
              <a:t>l</a:t>
            </a:r>
            <a:r>
              <a:rPr sz="1200" b="1">
                <a:solidFill>
                  <a:srgbClr val="313131"/>
                </a:solidFill>
                <a:latin typeface="Verdana"/>
                <a:cs typeface="Verdana"/>
              </a:rPr>
              <a:t>gor</a:t>
            </a:r>
            <a:r>
              <a:rPr sz="1200" b="1" spc="-5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1200" b="1" spc="5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1200" b="1" spc="-5">
                <a:solidFill>
                  <a:srgbClr val="313131"/>
                </a:solidFill>
                <a:latin typeface="Verdana"/>
                <a:cs typeface="Verdana"/>
              </a:rPr>
              <a:t>hm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3347" y="4167092"/>
            <a:ext cx="631577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8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1400" spc="6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400" spc="7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1400" spc="8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1400" spc="5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</a:t>
            </a:r>
            <a:endParaRPr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2979" y="4167627"/>
            <a:ext cx="419748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400" spc="-2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1400" spc="35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oal</a:t>
            </a:r>
            <a:endParaRPr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9407" y="3858111"/>
            <a:ext cx="938696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" marR="5080" indent="-146685"/>
            <a:r>
              <a:rPr sz="1100" spc="9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100" spc="45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100" spc="3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  <a:r>
              <a:rPr sz="1100" spc="15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1100" spc="5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</a:t>
            </a:r>
            <a:r>
              <a:rPr sz="1100" spc="1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100" spc="3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1100" spc="35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100" spc="30">
                <a:solidFill>
                  <a:srgbClr val="00AF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measure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27620" y="3502915"/>
            <a:ext cx="315467" cy="803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777733" y="3523488"/>
            <a:ext cx="6350" cy="506730"/>
          </a:xfrm>
          <a:custGeom>
            <a:avLst/>
            <a:gdLst/>
            <a:ahLst/>
            <a:cxnLst/>
            <a:rect l="l" t="t" r="r" b="b"/>
            <a:pathLst>
              <a:path w="6350" h="506729">
                <a:moveTo>
                  <a:pt x="0" y="0"/>
                </a:moveTo>
                <a:lnTo>
                  <a:pt x="6223" y="506717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26588" y="4010460"/>
            <a:ext cx="114300" cy="115570"/>
          </a:xfrm>
          <a:custGeom>
            <a:avLst/>
            <a:gdLst/>
            <a:ahLst/>
            <a:cxnLst/>
            <a:rect l="l" t="t" r="r" b="b"/>
            <a:pathLst>
              <a:path w="114300" h="115570">
                <a:moveTo>
                  <a:pt x="114287" y="0"/>
                </a:moveTo>
                <a:lnTo>
                  <a:pt x="0" y="1396"/>
                </a:lnTo>
                <a:lnTo>
                  <a:pt x="58534" y="114985"/>
                </a:lnTo>
                <a:lnTo>
                  <a:pt x="114287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15428" y="2196846"/>
            <a:ext cx="315467" cy="746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773162" y="2215895"/>
            <a:ext cx="0" cy="452120"/>
          </a:xfrm>
          <a:custGeom>
            <a:avLst/>
            <a:gdLst/>
            <a:ahLst/>
            <a:cxnLst/>
            <a:rect l="l" t="t" r="r" b="b"/>
            <a:pathLst>
              <a:path h="452119">
                <a:moveTo>
                  <a:pt x="0" y="0"/>
                </a:moveTo>
                <a:lnTo>
                  <a:pt x="0" y="451523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16018" y="2648367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36208" y="4142995"/>
            <a:ext cx="1362455" cy="315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89192" y="4277914"/>
            <a:ext cx="857250" cy="635"/>
          </a:xfrm>
          <a:custGeom>
            <a:avLst/>
            <a:gdLst/>
            <a:ahLst/>
            <a:cxnLst/>
            <a:rect l="l" t="t" r="r" b="b"/>
            <a:pathLst>
              <a:path w="857250" h="635">
                <a:moveTo>
                  <a:pt x="0" y="431"/>
                </a:moveTo>
                <a:lnTo>
                  <a:pt x="857250" y="0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7361" y="4220780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0" y="0"/>
                </a:moveTo>
                <a:lnTo>
                  <a:pt x="63" y="114300"/>
                </a:lnTo>
                <a:lnTo>
                  <a:pt x="114338" y="57086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93943" y="4221191"/>
            <a:ext cx="114935" cy="114300"/>
          </a:xfrm>
          <a:custGeom>
            <a:avLst/>
            <a:gdLst/>
            <a:ahLst/>
            <a:cxnLst/>
            <a:rect l="l" t="t" r="r" b="b"/>
            <a:pathLst>
              <a:path w="114935" h="114300">
                <a:moveTo>
                  <a:pt x="114274" y="0"/>
                </a:moveTo>
                <a:lnTo>
                  <a:pt x="0" y="57200"/>
                </a:lnTo>
                <a:lnTo>
                  <a:pt x="114325" y="114300"/>
                </a:lnTo>
                <a:lnTo>
                  <a:pt x="114274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39713" y="3007615"/>
            <a:ext cx="551687" cy="8732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901433" y="3142481"/>
            <a:ext cx="237490" cy="673100"/>
          </a:xfrm>
          <a:custGeom>
            <a:avLst/>
            <a:gdLst/>
            <a:ahLst/>
            <a:cxnLst/>
            <a:rect l="l" t="t" r="r" b="b"/>
            <a:pathLst>
              <a:path w="237489" h="673100">
                <a:moveTo>
                  <a:pt x="0" y="672922"/>
                </a:moveTo>
                <a:lnTo>
                  <a:pt x="0" y="0"/>
                </a:lnTo>
                <a:lnTo>
                  <a:pt x="237045" y="0"/>
                </a:lnTo>
              </a:path>
            </a:pathLst>
          </a:custGeom>
          <a:ln w="38100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119433" y="308533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313131"/>
          </a:solidFill>
        </p:spPr>
        <p:txBody>
          <a:bodyPr wrap="square" lIns="0" tIns="0" rIns="0" bIns="0" rtlCol="0"/>
          <a:lstStyle/>
          <a:p>
            <a:endParaRPr>
              <a:latin typeface="Calibri" panose="020F050202020403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92979" y="1561365"/>
            <a:ext cx="636270" cy="27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pc="-225">
                <a:solidFill>
                  <a:srgbClr val="00799E"/>
                </a:solidFill>
                <a:latin typeface="Verdana"/>
                <a:cs typeface="Verdana"/>
              </a:rPr>
              <a:t>T</a:t>
            </a:r>
            <a:r>
              <a:rPr spc="-5">
                <a:solidFill>
                  <a:srgbClr val="00799E"/>
                </a:solidFill>
                <a:latin typeface="Verdana"/>
                <a:cs typeface="Verdana"/>
              </a:rPr>
              <a:t>as</a:t>
            </a:r>
            <a:r>
              <a:rPr>
                <a:solidFill>
                  <a:srgbClr val="00799E"/>
                </a:solidFill>
                <a:latin typeface="Verdana"/>
                <a:cs typeface="Verdana"/>
              </a:rPr>
              <a:t>ks</a:t>
            </a:r>
            <a:endParaRPr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00254" y="3701271"/>
            <a:ext cx="70485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100" spc="3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98306" y="1734792"/>
            <a:ext cx="1406801" cy="82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64135" indent="116839"/>
            <a:r>
              <a:rPr sz="1400" spc="55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 </a:t>
            </a:r>
            <a:r>
              <a:rPr sz="1400" spc="35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(Training</a:t>
            </a:r>
            <a:r>
              <a:rPr sz="1400" spc="-45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400" spc="35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Data)</a:t>
            </a:r>
            <a:endParaRPr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1350">
              <a:latin typeface="Times New Roman"/>
              <a:cs typeface="Times New Roman"/>
            </a:endParaRPr>
          </a:p>
          <a:p>
            <a:pPr marL="699770"/>
            <a:r>
              <a:rPr sz="1100" spc="40">
                <a:solidFill>
                  <a:srgbClr val="3131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endParaRPr sz="11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DDA7DDCD-B02E-F4C6-B750-6E45C6915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92" y="4698365"/>
            <a:ext cx="1990476" cy="1238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41A674-3394-99EC-4EB6-78AD40AC6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5050" y="4274814"/>
            <a:ext cx="2047619" cy="2028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39652" y="2805132"/>
            <a:ext cx="735330" cy="224314"/>
          </a:xfrm>
          <a:custGeom>
            <a:avLst/>
            <a:gdLst/>
            <a:ahLst/>
            <a:cxnLst/>
            <a:rect l="l" t="t" r="r" b="b"/>
            <a:pathLst>
              <a:path w="980439" h="299085">
                <a:moveTo>
                  <a:pt x="0" y="298507"/>
                </a:moveTo>
                <a:lnTo>
                  <a:pt x="19165" y="231748"/>
                </a:lnTo>
                <a:lnTo>
                  <a:pt x="62101" y="169518"/>
                </a:lnTo>
                <a:lnTo>
                  <a:pt x="91264" y="140759"/>
                </a:lnTo>
                <a:lnTo>
                  <a:pt x="124906" y="113921"/>
                </a:lnTo>
                <a:lnTo>
                  <a:pt x="162539" y="89269"/>
                </a:lnTo>
                <a:lnTo>
                  <a:pt x="203676" y="67065"/>
                </a:lnTo>
                <a:lnTo>
                  <a:pt x="247829" y="47573"/>
                </a:lnTo>
                <a:lnTo>
                  <a:pt x="294511" y="31056"/>
                </a:lnTo>
                <a:lnTo>
                  <a:pt x="343232" y="17776"/>
                </a:lnTo>
                <a:lnTo>
                  <a:pt x="393506" y="7998"/>
                </a:lnTo>
                <a:lnTo>
                  <a:pt x="444845" y="1985"/>
                </a:lnTo>
                <a:lnTo>
                  <a:pt x="496761" y="0"/>
                </a:lnTo>
                <a:lnTo>
                  <a:pt x="548767" y="2305"/>
                </a:lnTo>
                <a:lnTo>
                  <a:pt x="601336" y="9181"/>
                </a:lnTo>
                <a:lnTo>
                  <a:pt x="653043" y="20319"/>
                </a:lnTo>
                <a:lnTo>
                  <a:pt x="703425" y="35365"/>
                </a:lnTo>
                <a:lnTo>
                  <a:pt x="752024" y="53961"/>
                </a:lnTo>
                <a:lnTo>
                  <a:pt x="798379" y="75751"/>
                </a:lnTo>
                <a:lnTo>
                  <a:pt x="842030" y="100379"/>
                </a:lnTo>
                <a:lnTo>
                  <a:pt x="882518" y="127489"/>
                </a:lnTo>
                <a:lnTo>
                  <a:pt x="919383" y="156725"/>
                </a:lnTo>
                <a:lnTo>
                  <a:pt x="952164" y="187730"/>
                </a:lnTo>
                <a:lnTo>
                  <a:pt x="980401" y="220148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5802939" y="2932798"/>
            <a:ext cx="134779" cy="159068"/>
          </a:xfrm>
          <a:custGeom>
            <a:avLst/>
            <a:gdLst/>
            <a:ahLst/>
            <a:cxnLst/>
            <a:rect l="l" t="t" r="r" b="b"/>
            <a:pathLst>
              <a:path w="179704" h="212089">
                <a:moveTo>
                  <a:pt x="179285" y="0"/>
                </a:moveTo>
                <a:lnTo>
                  <a:pt x="0" y="64401"/>
                </a:lnTo>
                <a:lnTo>
                  <a:pt x="154051" y="211480"/>
                </a:lnTo>
                <a:lnTo>
                  <a:pt x="179285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2559" y="1268760"/>
            <a:ext cx="6359414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9525" algn="ctr">
              <a:lnSpc>
                <a:spcPct val="100000"/>
              </a:lnSpc>
            </a:pPr>
            <a:r>
              <a:rPr lang="en-US" sz="2700" spc="6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Machine Learning Pipeline</a:t>
            </a:r>
            <a:endParaRPr sz="2700" spc="6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03046" y="3286852"/>
            <a:ext cx="1001554" cy="1861185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503046" y="3286852"/>
            <a:ext cx="1001554" cy="1861185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1552438" y="3829176"/>
            <a:ext cx="893921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4" indent="-68580"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Business</a:t>
            </a:r>
            <a:r>
              <a:rPr sz="750" spc="-3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metrics</a:t>
            </a:r>
            <a:endParaRPr sz="750">
              <a:latin typeface="Verdana"/>
              <a:cs typeface="Verdana"/>
            </a:endParaRPr>
          </a:p>
          <a:p>
            <a:pPr marL="78104" marR="269558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cc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pta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ce 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criteria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r>
              <a:rPr sz="750" spc="-53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protection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Ethics</a:t>
            </a:r>
            <a:endParaRPr sz="750">
              <a:latin typeface="Verdana"/>
              <a:cs typeface="Verdana"/>
            </a:endParaRPr>
          </a:p>
          <a:p>
            <a:pPr marL="78104" marR="90011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15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er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p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tab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ili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ty  requirements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31621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1531621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 txBox="1"/>
          <p:nvPr/>
        </p:nvSpPr>
        <p:spPr>
          <a:xfrm>
            <a:off x="1610566" y="3142846"/>
            <a:ext cx="68770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Requirements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0012" y="3280006"/>
            <a:ext cx="40957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b="1" spc="4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b="1" spc="4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28318" y="3286852"/>
            <a:ext cx="1001554" cy="1861185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object 13"/>
          <p:cNvSpPr/>
          <p:nvPr/>
        </p:nvSpPr>
        <p:spPr>
          <a:xfrm>
            <a:off x="2528318" y="3286852"/>
            <a:ext cx="1001554" cy="1861185"/>
          </a:xfrm>
          <a:custGeom>
            <a:avLst/>
            <a:gdLst/>
            <a:ahLst/>
            <a:cxnLst/>
            <a:rect l="l" t="t" r="r" b="b"/>
            <a:pathLst>
              <a:path w="1335405" h="2481579">
                <a:moveTo>
                  <a:pt x="0" y="0"/>
                </a:moveTo>
                <a:lnTo>
                  <a:pt x="1335024" y="0"/>
                </a:lnTo>
                <a:lnTo>
                  <a:pt x="1335024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2585813" y="3943478"/>
            <a:ext cx="878205" cy="654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4" indent="-68580"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r>
              <a:rPr sz="750" spc="-38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collection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ETL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r>
              <a:rPr sz="750" spc="-34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integration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De-identification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4606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2554606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5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7" name="object 17"/>
          <p:cNvSpPr txBox="1"/>
          <p:nvPr/>
        </p:nvSpPr>
        <p:spPr>
          <a:xfrm>
            <a:off x="2856104" y="3142846"/>
            <a:ext cx="24384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99515" y="3280006"/>
            <a:ext cx="5548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Acqu</a:t>
            </a:r>
            <a:r>
              <a:rPr sz="900" b="1" spc="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b="1" spc="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b="1" spc="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55873" y="3286852"/>
            <a:ext cx="998220" cy="1861185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3555873" y="3286852"/>
            <a:ext cx="998220" cy="1861185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1" name="object 21"/>
          <p:cNvSpPr txBox="1"/>
          <p:nvPr/>
        </p:nvSpPr>
        <p:spPr>
          <a:xfrm>
            <a:off x="3707791" y="3772026"/>
            <a:ext cx="685324" cy="12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1919" indent="-102394">
              <a:buClr>
                <a:srgbClr val="C00000"/>
              </a:buClr>
              <a:buFont typeface="Wingdings"/>
              <a:buChar char=""/>
              <a:tabLst>
                <a:tab pos="112395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Exploration</a:t>
            </a:r>
            <a:endParaRPr sz="750">
              <a:latin typeface="Verdana"/>
              <a:cs typeface="Verdana"/>
            </a:endParaRPr>
          </a:p>
          <a:p>
            <a:pPr marL="111919" marR="9525" indent="-102394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112395" algn="l"/>
              </a:tabLst>
            </a:pP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Quality 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m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4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endParaRPr sz="750">
              <a:latin typeface="Verdana"/>
              <a:cs typeface="Verdana"/>
            </a:endParaRPr>
          </a:p>
          <a:p>
            <a:pPr marL="111919" indent="-102394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112395" algn="l"/>
              </a:tabLst>
            </a:pP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Cleansing</a:t>
            </a:r>
            <a:endParaRPr sz="750">
              <a:latin typeface="Verdana"/>
              <a:cs typeface="Verdana"/>
            </a:endParaRPr>
          </a:p>
          <a:p>
            <a:pPr marL="111919" indent="-102394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112395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Labeling</a:t>
            </a:r>
            <a:endParaRPr sz="750">
              <a:latin typeface="Verdana"/>
              <a:cs typeface="Verdana"/>
            </a:endParaRPr>
          </a:p>
          <a:p>
            <a:pPr marL="111919" indent="-102394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112395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Imputation</a:t>
            </a:r>
            <a:endParaRPr sz="750">
              <a:latin typeface="Verdana"/>
              <a:cs typeface="Verdana"/>
            </a:endParaRPr>
          </a:p>
          <a:p>
            <a:pPr marL="111919" marR="3810" indent="-102394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112395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Feature  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ee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83307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583307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24"/>
          <p:cNvSpPr txBox="1"/>
          <p:nvPr/>
        </p:nvSpPr>
        <p:spPr>
          <a:xfrm>
            <a:off x="3884531" y="3142845"/>
            <a:ext cx="24384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ta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3081" y="3280005"/>
            <a:ext cx="58483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Preparation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589144" y="3286852"/>
            <a:ext cx="998220" cy="1861185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4589144" y="3286852"/>
            <a:ext cx="998220" cy="1861185"/>
          </a:xfrm>
          <a:custGeom>
            <a:avLst/>
            <a:gdLst/>
            <a:ahLst/>
            <a:cxnLst/>
            <a:rect l="l" t="t" r="r" b="b"/>
            <a:pathLst>
              <a:path w="1330960" h="2481579">
                <a:moveTo>
                  <a:pt x="0" y="0"/>
                </a:moveTo>
                <a:lnTo>
                  <a:pt x="1330452" y="0"/>
                </a:lnTo>
                <a:lnTo>
                  <a:pt x="1330452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8" name="object 28"/>
          <p:cNvSpPr txBox="1"/>
          <p:nvPr/>
        </p:nvSpPr>
        <p:spPr>
          <a:xfrm>
            <a:off x="4629302" y="3829176"/>
            <a:ext cx="906304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4" marR="354806" indent="-68580"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l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or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h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m  selection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Feature</a:t>
            </a:r>
            <a:r>
              <a:rPr sz="750" spc="-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selection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Model</a:t>
            </a:r>
            <a:r>
              <a:rPr sz="750" spc="-41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training</a:t>
            </a:r>
            <a:endParaRPr sz="750">
              <a:latin typeface="Verdana"/>
              <a:cs typeface="Verdana"/>
            </a:endParaRPr>
          </a:p>
          <a:p>
            <a:pPr marL="78104" marR="43339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Hy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p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pa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am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r  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tuning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Model</a:t>
            </a:r>
            <a:r>
              <a:rPr sz="750" spc="-38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selection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612130" y="3286852"/>
            <a:ext cx="999173" cy="1861185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5" y="0"/>
                </a:lnTo>
                <a:lnTo>
                  <a:pt x="1331975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5612130" y="3286852"/>
            <a:ext cx="999173" cy="1861185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5" y="0"/>
                </a:lnTo>
                <a:lnTo>
                  <a:pt x="1331975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1" name="object 31"/>
          <p:cNvSpPr txBox="1"/>
          <p:nvPr/>
        </p:nvSpPr>
        <p:spPr>
          <a:xfrm>
            <a:off x="5728161" y="3829176"/>
            <a:ext cx="754856" cy="8848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4" marR="170497" indent="-68580"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lu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at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n  Metrics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Inspection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Interpretation</a:t>
            </a:r>
            <a:endParaRPr sz="750">
              <a:latin typeface="Verdana"/>
              <a:cs typeface="Verdana"/>
            </a:endParaRPr>
          </a:p>
          <a:p>
            <a:pPr marL="78104" marR="173831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Manual  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v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lu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at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639563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3" name="object 33"/>
          <p:cNvSpPr/>
          <p:nvPr/>
        </p:nvSpPr>
        <p:spPr>
          <a:xfrm>
            <a:off x="5639563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4" name="object 34"/>
          <p:cNvSpPr txBox="1"/>
          <p:nvPr/>
        </p:nvSpPr>
        <p:spPr>
          <a:xfrm>
            <a:off x="5800720" y="3211426"/>
            <a:ext cx="52292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640830" y="3286852"/>
            <a:ext cx="999173" cy="1861185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6" y="0"/>
                </a:lnTo>
                <a:lnTo>
                  <a:pt x="1331976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solidFill>
            <a:srgbClr val="FFEDC9">
              <a:alpha val="63136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6" name="object 36"/>
          <p:cNvSpPr/>
          <p:nvPr/>
        </p:nvSpPr>
        <p:spPr>
          <a:xfrm>
            <a:off x="6640830" y="3286852"/>
            <a:ext cx="999173" cy="1861185"/>
          </a:xfrm>
          <a:custGeom>
            <a:avLst/>
            <a:gdLst/>
            <a:ahLst/>
            <a:cxnLst/>
            <a:rect l="l" t="t" r="r" b="b"/>
            <a:pathLst>
              <a:path w="1332229" h="2481579">
                <a:moveTo>
                  <a:pt x="0" y="0"/>
                </a:moveTo>
                <a:lnTo>
                  <a:pt x="1331976" y="0"/>
                </a:lnTo>
                <a:lnTo>
                  <a:pt x="1331976" y="2481072"/>
                </a:lnTo>
                <a:lnTo>
                  <a:pt x="0" y="2481072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7" name="object 37"/>
          <p:cNvSpPr txBox="1"/>
          <p:nvPr/>
        </p:nvSpPr>
        <p:spPr>
          <a:xfrm>
            <a:off x="6729177" y="3772026"/>
            <a:ext cx="815816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104" marR="134303" indent="-68580"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Model  co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mp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ss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endParaRPr sz="750">
              <a:latin typeface="Verdana"/>
              <a:cs typeface="Verdana"/>
            </a:endParaRPr>
          </a:p>
          <a:p>
            <a:pPr marL="78104" marR="238125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Model  v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rs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nin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endParaRPr sz="750">
              <a:latin typeface="Verdana"/>
              <a:cs typeface="Verdana"/>
            </a:endParaRPr>
          </a:p>
          <a:p>
            <a:pPr marL="78104" marR="210503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Process  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in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750" spc="-11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g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at</a:t>
            </a: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750" spc="-8" dirty="0">
                <a:solidFill>
                  <a:srgbClr val="313131"/>
                </a:solidFill>
                <a:latin typeface="Verdana"/>
                <a:cs typeface="Verdana"/>
              </a:rPr>
              <a:t>o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Monitoring</a:t>
            </a:r>
            <a:endParaRPr sz="750">
              <a:latin typeface="Verdana"/>
              <a:cs typeface="Verdana"/>
            </a:endParaRPr>
          </a:p>
          <a:p>
            <a:pPr marL="78104" indent="-68580">
              <a:spcBef>
                <a:spcPts val="450"/>
              </a:spcBef>
              <a:buClr>
                <a:srgbClr val="C00000"/>
              </a:buClr>
              <a:buFont typeface="Wingdings"/>
              <a:buChar char=""/>
              <a:tabLst>
                <a:tab pos="78581" algn="l"/>
              </a:tabLst>
            </a:pPr>
            <a:r>
              <a:rPr sz="750" dirty="0">
                <a:solidFill>
                  <a:srgbClr val="313131"/>
                </a:solidFill>
                <a:latin typeface="Verdana"/>
                <a:cs typeface="Verdana"/>
              </a:rPr>
              <a:t>Online</a:t>
            </a:r>
            <a:r>
              <a:rPr sz="750" spc="-45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750" spc="-4" dirty="0">
                <a:solidFill>
                  <a:srgbClr val="313131"/>
                </a:solidFill>
                <a:latin typeface="Verdana"/>
                <a:cs typeface="Verdana"/>
              </a:rPr>
              <a:t>learning</a:t>
            </a:r>
            <a:endParaRPr sz="750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68264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996696" y="0"/>
                </a:moveTo>
                <a:lnTo>
                  <a:pt x="0" y="0"/>
                </a:lnTo>
                <a:lnTo>
                  <a:pt x="0" y="524256"/>
                </a:lnTo>
                <a:lnTo>
                  <a:pt x="996696" y="524256"/>
                </a:lnTo>
                <a:lnTo>
                  <a:pt x="1258824" y="262128"/>
                </a:lnTo>
                <a:lnTo>
                  <a:pt x="996696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9" name="object 39"/>
          <p:cNvSpPr/>
          <p:nvPr/>
        </p:nvSpPr>
        <p:spPr>
          <a:xfrm>
            <a:off x="6668264" y="3090256"/>
            <a:ext cx="944404" cy="393383"/>
          </a:xfrm>
          <a:custGeom>
            <a:avLst/>
            <a:gdLst/>
            <a:ahLst/>
            <a:cxnLst/>
            <a:rect l="l" t="t" r="r" b="b"/>
            <a:pathLst>
              <a:path w="1259204" h="524510">
                <a:moveTo>
                  <a:pt x="0" y="0"/>
                </a:moveTo>
                <a:lnTo>
                  <a:pt x="996696" y="0"/>
                </a:lnTo>
                <a:lnTo>
                  <a:pt x="1258824" y="262128"/>
                </a:lnTo>
                <a:lnTo>
                  <a:pt x="996696" y="524256"/>
                </a:lnTo>
                <a:lnTo>
                  <a:pt x="0" y="5242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0" name="object 40"/>
          <p:cNvSpPr txBox="1"/>
          <p:nvPr/>
        </p:nvSpPr>
        <p:spPr>
          <a:xfrm>
            <a:off x="6787974" y="3211426"/>
            <a:ext cx="60531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Deployment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032825" y="2825651"/>
            <a:ext cx="727710" cy="257175"/>
          </a:xfrm>
          <a:custGeom>
            <a:avLst/>
            <a:gdLst/>
            <a:ahLst/>
            <a:cxnLst/>
            <a:rect l="l" t="t" r="r" b="b"/>
            <a:pathLst>
              <a:path w="970280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2" name="object 42"/>
          <p:cNvSpPr/>
          <p:nvPr/>
        </p:nvSpPr>
        <p:spPr>
          <a:xfrm>
            <a:off x="2689416" y="2917452"/>
            <a:ext cx="130016" cy="160020"/>
          </a:xfrm>
          <a:custGeom>
            <a:avLst/>
            <a:gdLst/>
            <a:ahLst/>
            <a:cxnLst/>
            <a:rect l="l" t="t" r="r" b="b"/>
            <a:pathLst>
              <a:path w="173355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3" name="object 43"/>
          <p:cNvSpPr/>
          <p:nvPr/>
        </p:nvSpPr>
        <p:spPr>
          <a:xfrm>
            <a:off x="3108388" y="2825651"/>
            <a:ext cx="727710" cy="257175"/>
          </a:xfrm>
          <a:custGeom>
            <a:avLst/>
            <a:gdLst/>
            <a:ahLst/>
            <a:cxnLst/>
            <a:rect l="l" t="t" r="r" b="b"/>
            <a:pathLst>
              <a:path w="970279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4" name="object 44"/>
          <p:cNvSpPr/>
          <p:nvPr/>
        </p:nvSpPr>
        <p:spPr>
          <a:xfrm>
            <a:off x="3764979" y="2917452"/>
            <a:ext cx="130016" cy="160020"/>
          </a:xfrm>
          <a:custGeom>
            <a:avLst/>
            <a:gdLst/>
            <a:ahLst/>
            <a:cxnLst/>
            <a:rect l="l" t="t" r="r" b="b"/>
            <a:pathLst>
              <a:path w="173354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5" name="object 45"/>
          <p:cNvSpPr/>
          <p:nvPr/>
        </p:nvSpPr>
        <p:spPr>
          <a:xfrm>
            <a:off x="4151947" y="2832509"/>
            <a:ext cx="727710" cy="257175"/>
          </a:xfrm>
          <a:custGeom>
            <a:avLst/>
            <a:gdLst/>
            <a:ahLst/>
            <a:cxnLst/>
            <a:rect l="l" t="t" r="r" b="b"/>
            <a:pathLst>
              <a:path w="970279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6" name="object 46"/>
          <p:cNvSpPr/>
          <p:nvPr/>
        </p:nvSpPr>
        <p:spPr>
          <a:xfrm>
            <a:off x="4808538" y="2924310"/>
            <a:ext cx="130016" cy="160020"/>
          </a:xfrm>
          <a:custGeom>
            <a:avLst/>
            <a:gdLst/>
            <a:ahLst/>
            <a:cxnLst/>
            <a:rect l="l" t="t" r="r" b="b"/>
            <a:pathLst>
              <a:path w="173354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7" name="object 47"/>
          <p:cNvSpPr/>
          <p:nvPr/>
        </p:nvSpPr>
        <p:spPr>
          <a:xfrm>
            <a:off x="6241352" y="2838225"/>
            <a:ext cx="727710" cy="257175"/>
          </a:xfrm>
          <a:custGeom>
            <a:avLst/>
            <a:gdLst/>
            <a:ahLst/>
            <a:cxnLst/>
            <a:rect l="l" t="t" r="r" b="b"/>
            <a:pathLst>
              <a:path w="970279" h="342900">
                <a:moveTo>
                  <a:pt x="0" y="342900"/>
                </a:moveTo>
                <a:lnTo>
                  <a:pt x="13272" y="274726"/>
                </a:lnTo>
                <a:lnTo>
                  <a:pt x="50619" y="208991"/>
                </a:lnTo>
                <a:lnTo>
                  <a:pt x="77163" y="177800"/>
                </a:lnTo>
                <a:lnTo>
                  <a:pt x="108338" y="148132"/>
                </a:lnTo>
                <a:lnTo>
                  <a:pt x="143679" y="120294"/>
                </a:lnTo>
                <a:lnTo>
                  <a:pt x="182724" y="94589"/>
                </a:lnTo>
                <a:lnTo>
                  <a:pt x="225010" y="71323"/>
                </a:lnTo>
                <a:lnTo>
                  <a:pt x="270075" y="50800"/>
                </a:lnTo>
                <a:lnTo>
                  <a:pt x="317454" y="33324"/>
                </a:lnTo>
                <a:lnTo>
                  <a:pt x="366686" y="19202"/>
                </a:lnTo>
                <a:lnTo>
                  <a:pt x="417307" y="8737"/>
                </a:lnTo>
                <a:lnTo>
                  <a:pt x="468854" y="2235"/>
                </a:lnTo>
                <a:lnTo>
                  <a:pt x="520865" y="0"/>
                </a:lnTo>
                <a:lnTo>
                  <a:pt x="573834" y="2266"/>
                </a:lnTo>
                <a:lnTo>
                  <a:pt x="626313" y="8855"/>
                </a:lnTo>
                <a:lnTo>
                  <a:pt x="677815" y="19451"/>
                </a:lnTo>
                <a:lnTo>
                  <a:pt x="727848" y="33740"/>
                </a:lnTo>
                <a:lnTo>
                  <a:pt x="775925" y="51408"/>
                </a:lnTo>
                <a:lnTo>
                  <a:pt x="821556" y="72137"/>
                </a:lnTo>
                <a:lnTo>
                  <a:pt x="864252" y="95615"/>
                </a:lnTo>
                <a:lnTo>
                  <a:pt x="903523" y="121526"/>
                </a:lnTo>
                <a:lnTo>
                  <a:pt x="938880" y="149555"/>
                </a:lnTo>
                <a:lnTo>
                  <a:pt x="969835" y="179387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8" name="object 48"/>
          <p:cNvSpPr/>
          <p:nvPr/>
        </p:nvSpPr>
        <p:spPr>
          <a:xfrm>
            <a:off x="6897942" y="2930025"/>
            <a:ext cx="130016" cy="160020"/>
          </a:xfrm>
          <a:custGeom>
            <a:avLst/>
            <a:gdLst/>
            <a:ahLst/>
            <a:cxnLst/>
            <a:rect l="l" t="t" r="r" b="b"/>
            <a:pathLst>
              <a:path w="173354" h="213360">
                <a:moveTo>
                  <a:pt x="172986" y="0"/>
                </a:moveTo>
                <a:lnTo>
                  <a:pt x="0" y="79781"/>
                </a:lnTo>
                <a:lnTo>
                  <a:pt x="166281" y="212877"/>
                </a:lnTo>
                <a:lnTo>
                  <a:pt x="172986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9" name="object 49"/>
          <p:cNvSpPr/>
          <p:nvPr/>
        </p:nvSpPr>
        <p:spPr>
          <a:xfrm>
            <a:off x="5033549" y="2627629"/>
            <a:ext cx="943451" cy="435769"/>
          </a:xfrm>
          <a:custGeom>
            <a:avLst/>
            <a:gdLst/>
            <a:ahLst/>
            <a:cxnLst/>
            <a:rect l="l" t="t" r="r" b="b"/>
            <a:pathLst>
              <a:path w="1257935" h="581025">
                <a:moveTo>
                  <a:pt x="1257477" y="581025"/>
                </a:moveTo>
                <a:lnTo>
                  <a:pt x="1255313" y="539554"/>
                </a:lnTo>
                <a:lnTo>
                  <a:pt x="1248961" y="498272"/>
                </a:lnTo>
                <a:lnTo>
                  <a:pt x="1238629" y="457366"/>
                </a:lnTo>
                <a:lnTo>
                  <a:pt x="1224527" y="417025"/>
                </a:lnTo>
                <a:lnTo>
                  <a:pt x="1206866" y="377437"/>
                </a:lnTo>
                <a:lnTo>
                  <a:pt x="1185853" y="338790"/>
                </a:lnTo>
                <a:lnTo>
                  <a:pt x="1161699" y="301272"/>
                </a:lnTo>
                <a:lnTo>
                  <a:pt x="1134613" y="265071"/>
                </a:lnTo>
                <a:lnTo>
                  <a:pt x="1104805" y="230377"/>
                </a:lnTo>
                <a:lnTo>
                  <a:pt x="1072483" y="197376"/>
                </a:lnTo>
                <a:lnTo>
                  <a:pt x="1037858" y="166258"/>
                </a:lnTo>
                <a:lnTo>
                  <a:pt x="1001139" y="137209"/>
                </a:lnTo>
                <a:lnTo>
                  <a:pt x="962535" y="110420"/>
                </a:lnTo>
                <a:lnTo>
                  <a:pt x="922256" y="86077"/>
                </a:lnTo>
                <a:lnTo>
                  <a:pt x="880510" y="64370"/>
                </a:lnTo>
                <a:lnTo>
                  <a:pt x="837509" y="45485"/>
                </a:lnTo>
                <a:lnTo>
                  <a:pt x="793460" y="29612"/>
                </a:lnTo>
                <a:lnTo>
                  <a:pt x="748574" y="16939"/>
                </a:lnTo>
                <a:lnTo>
                  <a:pt x="703059" y="7654"/>
                </a:lnTo>
                <a:lnTo>
                  <a:pt x="657126" y="1944"/>
                </a:lnTo>
                <a:lnTo>
                  <a:pt x="610984" y="0"/>
                </a:lnTo>
                <a:lnTo>
                  <a:pt x="562416" y="2124"/>
                </a:lnTo>
                <a:lnTo>
                  <a:pt x="514093" y="8355"/>
                </a:lnTo>
                <a:lnTo>
                  <a:pt x="466258" y="18474"/>
                </a:lnTo>
                <a:lnTo>
                  <a:pt x="419155" y="32265"/>
                </a:lnTo>
                <a:lnTo>
                  <a:pt x="373030" y="49511"/>
                </a:lnTo>
                <a:lnTo>
                  <a:pt x="328127" y="69997"/>
                </a:lnTo>
                <a:lnTo>
                  <a:pt x="284688" y="93504"/>
                </a:lnTo>
                <a:lnTo>
                  <a:pt x="242960" y="119818"/>
                </a:lnTo>
                <a:lnTo>
                  <a:pt x="203186" y="148720"/>
                </a:lnTo>
                <a:lnTo>
                  <a:pt x="165610" y="179995"/>
                </a:lnTo>
                <a:lnTo>
                  <a:pt x="130477" y="213425"/>
                </a:lnTo>
                <a:lnTo>
                  <a:pt x="98030" y="248795"/>
                </a:lnTo>
                <a:lnTo>
                  <a:pt x="68515" y="285887"/>
                </a:lnTo>
                <a:lnTo>
                  <a:pt x="42176" y="324485"/>
                </a:lnTo>
                <a:lnTo>
                  <a:pt x="19256" y="364373"/>
                </a:lnTo>
                <a:lnTo>
                  <a:pt x="0" y="405333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0" name="object 50"/>
          <p:cNvSpPr/>
          <p:nvPr/>
        </p:nvSpPr>
        <p:spPr>
          <a:xfrm>
            <a:off x="4966555" y="2903125"/>
            <a:ext cx="140018" cy="154781"/>
          </a:xfrm>
          <a:custGeom>
            <a:avLst/>
            <a:gdLst/>
            <a:ahLst/>
            <a:cxnLst/>
            <a:rect l="l" t="t" r="r" b="b"/>
            <a:pathLst>
              <a:path w="186689" h="206375">
                <a:moveTo>
                  <a:pt x="0" y="0"/>
                </a:moveTo>
                <a:lnTo>
                  <a:pt x="53809" y="206082"/>
                </a:lnTo>
                <a:lnTo>
                  <a:pt x="186385" y="39382"/>
                </a:lnTo>
                <a:lnTo>
                  <a:pt x="0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1" name="object 51"/>
          <p:cNvSpPr/>
          <p:nvPr/>
        </p:nvSpPr>
        <p:spPr>
          <a:xfrm>
            <a:off x="4059364" y="2429065"/>
            <a:ext cx="2033588" cy="662939"/>
          </a:xfrm>
          <a:custGeom>
            <a:avLst/>
            <a:gdLst/>
            <a:ahLst/>
            <a:cxnLst/>
            <a:rect l="l" t="t" r="r" b="b"/>
            <a:pathLst>
              <a:path w="2711450" h="883919">
                <a:moveTo>
                  <a:pt x="0" y="883526"/>
                </a:moveTo>
                <a:lnTo>
                  <a:pt x="5600" y="813837"/>
                </a:lnTo>
                <a:lnTo>
                  <a:pt x="22001" y="744535"/>
                </a:lnTo>
                <a:lnTo>
                  <a:pt x="48602" y="676006"/>
                </a:lnTo>
                <a:lnTo>
                  <a:pt x="84805" y="608637"/>
                </a:lnTo>
                <a:lnTo>
                  <a:pt x="106318" y="575508"/>
                </a:lnTo>
                <a:lnTo>
                  <a:pt x="130007" y="542813"/>
                </a:lnTo>
                <a:lnTo>
                  <a:pt x="155796" y="510602"/>
                </a:lnTo>
                <a:lnTo>
                  <a:pt x="183611" y="478922"/>
                </a:lnTo>
                <a:lnTo>
                  <a:pt x="213375" y="447822"/>
                </a:lnTo>
                <a:lnTo>
                  <a:pt x="245014" y="417350"/>
                </a:lnTo>
                <a:lnTo>
                  <a:pt x="278454" y="387554"/>
                </a:lnTo>
                <a:lnTo>
                  <a:pt x="313619" y="358483"/>
                </a:lnTo>
                <a:lnTo>
                  <a:pt x="350433" y="330184"/>
                </a:lnTo>
                <a:lnTo>
                  <a:pt x="388823" y="302707"/>
                </a:lnTo>
                <a:lnTo>
                  <a:pt x="428713" y="276099"/>
                </a:lnTo>
                <a:lnTo>
                  <a:pt x="470029" y="250409"/>
                </a:lnTo>
                <a:lnTo>
                  <a:pt x="512694" y="225685"/>
                </a:lnTo>
                <a:lnTo>
                  <a:pt x="556634" y="201976"/>
                </a:lnTo>
                <a:lnTo>
                  <a:pt x="601775" y="179329"/>
                </a:lnTo>
                <a:lnTo>
                  <a:pt x="648040" y="157793"/>
                </a:lnTo>
                <a:lnTo>
                  <a:pt x="695356" y="137417"/>
                </a:lnTo>
                <a:lnTo>
                  <a:pt x="743647" y="118248"/>
                </a:lnTo>
                <a:lnTo>
                  <a:pt x="792837" y="100335"/>
                </a:lnTo>
                <a:lnTo>
                  <a:pt x="842853" y="83727"/>
                </a:lnTo>
                <a:lnTo>
                  <a:pt x="893619" y="68471"/>
                </a:lnTo>
                <a:lnTo>
                  <a:pt x="945060" y="54615"/>
                </a:lnTo>
                <a:lnTo>
                  <a:pt x="997102" y="42209"/>
                </a:lnTo>
                <a:lnTo>
                  <a:pt x="1049668" y="31301"/>
                </a:lnTo>
                <a:lnTo>
                  <a:pt x="1102684" y="21938"/>
                </a:lnTo>
                <a:lnTo>
                  <a:pt x="1156076" y="14169"/>
                </a:lnTo>
                <a:lnTo>
                  <a:pt x="1209767" y="8042"/>
                </a:lnTo>
                <a:lnTo>
                  <a:pt x="1263683" y="3606"/>
                </a:lnTo>
                <a:lnTo>
                  <a:pt x="1317750" y="909"/>
                </a:lnTo>
                <a:lnTo>
                  <a:pt x="1371892" y="0"/>
                </a:lnTo>
                <a:lnTo>
                  <a:pt x="1426192" y="906"/>
                </a:lnTo>
                <a:lnTo>
                  <a:pt x="1480417" y="3591"/>
                </a:lnTo>
                <a:lnTo>
                  <a:pt x="1534491" y="8009"/>
                </a:lnTo>
                <a:lnTo>
                  <a:pt x="1588338" y="14110"/>
                </a:lnTo>
                <a:lnTo>
                  <a:pt x="1641882" y="21846"/>
                </a:lnTo>
                <a:lnTo>
                  <a:pt x="1695048" y="31168"/>
                </a:lnTo>
                <a:lnTo>
                  <a:pt x="1747760" y="42030"/>
                </a:lnTo>
                <a:lnTo>
                  <a:pt x="1799942" y="54381"/>
                </a:lnTo>
                <a:lnTo>
                  <a:pt x="1851519" y="68175"/>
                </a:lnTo>
                <a:lnTo>
                  <a:pt x="1902415" y="83363"/>
                </a:lnTo>
                <a:lnTo>
                  <a:pt x="1952554" y="99896"/>
                </a:lnTo>
                <a:lnTo>
                  <a:pt x="2001861" y="117727"/>
                </a:lnTo>
                <a:lnTo>
                  <a:pt x="2050260" y="136807"/>
                </a:lnTo>
                <a:lnTo>
                  <a:pt x="2097675" y="157087"/>
                </a:lnTo>
                <a:lnTo>
                  <a:pt x="2144031" y="178521"/>
                </a:lnTo>
                <a:lnTo>
                  <a:pt x="2189251" y="201058"/>
                </a:lnTo>
                <a:lnTo>
                  <a:pt x="2233261" y="224652"/>
                </a:lnTo>
                <a:lnTo>
                  <a:pt x="2275985" y="249254"/>
                </a:lnTo>
                <a:lnTo>
                  <a:pt x="2317346" y="274815"/>
                </a:lnTo>
                <a:lnTo>
                  <a:pt x="2357270" y="301287"/>
                </a:lnTo>
                <a:lnTo>
                  <a:pt x="2395680" y="328623"/>
                </a:lnTo>
                <a:lnTo>
                  <a:pt x="2432501" y="356774"/>
                </a:lnTo>
                <a:lnTo>
                  <a:pt x="2467657" y="385691"/>
                </a:lnTo>
                <a:lnTo>
                  <a:pt x="2501072" y="415326"/>
                </a:lnTo>
                <a:lnTo>
                  <a:pt x="2532672" y="445632"/>
                </a:lnTo>
                <a:lnTo>
                  <a:pt x="2562380" y="476559"/>
                </a:lnTo>
                <a:lnTo>
                  <a:pt x="2590120" y="508061"/>
                </a:lnTo>
                <a:lnTo>
                  <a:pt x="2615817" y="540087"/>
                </a:lnTo>
                <a:lnTo>
                  <a:pt x="2639395" y="572591"/>
                </a:lnTo>
                <a:lnTo>
                  <a:pt x="2660778" y="605523"/>
                </a:lnTo>
                <a:lnTo>
                  <a:pt x="2679892" y="638836"/>
                </a:lnTo>
                <a:lnTo>
                  <a:pt x="2696659" y="672482"/>
                </a:lnTo>
                <a:lnTo>
                  <a:pt x="2711005" y="706412"/>
                </a:lnTo>
              </a:path>
            </a:pathLst>
          </a:custGeom>
          <a:ln w="38100">
            <a:solidFill>
              <a:srgbClr val="6D6D6D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2" name="object 52"/>
          <p:cNvSpPr/>
          <p:nvPr/>
        </p:nvSpPr>
        <p:spPr>
          <a:xfrm>
            <a:off x="6019767" y="2931218"/>
            <a:ext cx="140494" cy="154305"/>
          </a:xfrm>
          <a:custGeom>
            <a:avLst/>
            <a:gdLst/>
            <a:ahLst/>
            <a:cxnLst/>
            <a:rect l="l" t="t" r="r" b="b"/>
            <a:pathLst>
              <a:path w="187325" h="205739">
                <a:moveTo>
                  <a:pt x="186982" y="0"/>
                </a:moveTo>
                <a:lnTo>
                  <a:pt x="0" y="36410"/>
                </a:lnTo>
                <a:lnTo>
                  <a:pt x="129908" y="205193"/>
                </a:lnTo>
                <a:lnTo>
                  <a:pt x="186982" y="0"/>
                </a:lnTo>
                <a:close/>
              </a:path>
            </a:pathLst>
          </a:custGeom>
          <a:solidFill>
            <a:srgbClr val="6D6D6D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3" name="object 53"/>
          <p:cNvSpPr/>
          <p:nvPr/>
        </p:nvSpPr>
        <p:spPr>
          <a:xfrm>
            <a:off x="5245226" y="2775932"/>
            <a:ext cx="558165" cy="131445"/>
          </a:xfrm>
          <a:custGeom>
            <a:avLst/>
            <a:gdLst/>
            <a:ahLst/>
            <a:cxnLst/>
            <a:rect l="l" t="t" r="r" b="b"/>
            <a:pathLst>
              <a:path w="744220" h="175260">
                <a:moveTo>
                  <a:pt x="0" y="0"/>
                </a:moveTo>
                <a:lnTo>
                  <a:pt x="743712" y="0"/>
                </a:lnTo>
                <a:lnTo>
                  <a:pt x="743712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4" name="object 54"/>
          <p:cNvSpPr/>
          <p:nvPr/>
        </p:nvSpPr>
        <p:spPr>
          <a:xfrm>
            <a:off x="5245226" y="2775932"/>
            <a:ext cx="558165" cy="131445"/>
          </a:xfrm>
          <a:custGeom>
            <a:avLst/>
            <a:gdLst/>
            <a:ahLst/>
            <a:cxnLst/>
            <a:rect l="l" t="t" r="r" b="b"/>
            <a:pathLst>
              <a:path w="744220" h="175260">
                <a:moveTo>
                  <a:pt x="0" y="0"/>
                </a:moveTo>
                <a:lnTo>
                  <a:pt x="743712" y="0"/>
                </a:lnTo>
                <a:lnTo>
                  <a:pt x="743712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5" name="object 55"/>
          <p:cNvSpPr txBox="1"/>
          <p:nvPr/>
        </p:nvSpPr>
        <p:spPr>
          <a:xfrm>
            <a:off x="5279076" y="2788045"/>
            <a:ext cx="490061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P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red</a:t>
            </a:r>
            <a:r>
              <a:rPr sz="675" spc="4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c</a:t>
            </a:r>
            <a:r>
              <a:rPr sz="675" spc="4" dirty="0">
                <a:solidFill>
                  <a:srgbClr val="313131"/>
                </a:solidFill>
                <a:latin typeface="Verdana"/>
                <a:cs typeface="Verdana"/>
              </a:rPr>
              <a:t>tio</a:t>
            </a:r>
            <a:r>
              <a:rPr sz="675" spc="-8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s</a:t>
            </a:r>
            <a:endParaRPr sz="675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329808" y="2605624"/>
            <a:ext cx="382905" cy="131445"/>
          </a:xfrm>
          <a:custGeom>
            <a:avLst/>
            <a:gdLst/>
            <a:ahLst/>
            <a:cxnLst/>
            <a:rect l="l" t="t" r="r" b="b"/>
            <a:pathLst>
              <a:path w="510539" h="175259">
                <a:moveTo>
                  <a:pt x="0" y="0"/>
                </a:moveTo>
                <a:lnTo>
                  <a:pt x="510539" y="0"/>
                </a:lnTo>
                <a:lnTo>
                  <a:pt x="510539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7" name="object 57"/>
          <p:cNvSpPr/>
          <p:nvPr/>
        </p:nvSpPr>
        <p:spPr>
          <a:xfrm>
            <a:off x="5329808" y="2605624"/>
            <a:ext cx="382905" cy="131445"/>
          </a:xfrm>
          <a:custGeom>
            <a:avLst/>
            <a:gdLst/>
            <a:ahLst/>
            <a:cxnLst/>
            <a:rect l="l" t="t" r="r" b="b"/>
            <a:pathLst>
              <a:path w="510539" h="175259">
                <a:moveTo>
                  <a:pt x="0" y="0"/>
                </a:moveTo>
                <a:lnTo>
                  <a:pt x="510539" y="0"/>
                </a:lnTo>
                <a:lnTo>
                  <a:pt x="510539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8" name="object 58"/>
          <p:cNvSpPr txBox="1"/>
          <p:nvPr/>
        </p:nvSpPr>
        <p:spPr>
          <a:xfrm>
            <a:off x="5357592" y="2618331"/>
            <a:ext cx="326707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M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e</a:t>
            </a:r>
            <a:r>
              <a:rPr sz="675" spc="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675" spc="4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c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s</a:t>
            </a:r>
            <a:endParaRPr sz="675">
              <a:latin typeface="Verdana"/>
              <a:cs typeface="Verdan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13173" y="2382739"/>
            <a:ext cx="559118" cy="131445"/>
          </a:xfrm>
          <a:custGeom>
            <a:avLst/>
            <a:gdLst/>
            <a:ahLst/>
            <a:cxnLst/>
            <a:rect l="l" t="t" r="r" b="b"/>
            <a:pathLst>
              <a:path w="745489" h="175259">
                <a:moveTo>
                  <a:pt x="0" y="0"/>
                </a:moveTo>
                <a:lnTo>
                  <a:pt x="745236" y="0"/>
                </a:lnTo>
                <a:lnTo>
                  <a:pt x="745236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0" name="object 60"/>
          <p:cNvSpPr/>
          <p:nvPr/>
        </p:nvSpPr>
        <p:spPr>
          <a:xfrm>
            <a:off x="4813173" y="2382739"/>
            <a:ext cx="559118" cy="131445"/>
          </a:xfrm>
          <a:custGeom>
            <a:avLst/>
            <a:gdLst/>
            <a:ahLst/>
            <a:cxnLst/>
            <a:rect l="l" t="t" r="r" b="b"/>
            <a:pathLst>
              <a:path w="745489" h="175259">
                <a:moveTo>
                  <a:pt x="0" y="0"/>
                </a:moveTo>
                <a:lnTo>
                  <a:pt x="745236" y="0"/>
                </a:lnTo>
                <a:lnTo>
                  <a:pt x="745236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1" name="object 61"/>
          <p:cNvSpPr txBox="1"/>
          <p:nvPr/>
        </p:nvSpPr>
        <p:spPr>
          <a:xfrm>
            <a:off x="4881901" y="2395561"/>
            <a:ext cx="421481" cy="103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Test</a:t>
            </a:r>
            <a:r>
              <a:rPr sz="675" spc="-79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675">
              <a:latin typeface="Verdana"/>
              <a:cs typeface="Verdana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298823" y="2745072"/>
            <a:ext cx="456248" cy="235744"/>
          </a:xfrm>
          <a:custGeom>
            <a:avLst/>
            <a:gdLst/>
            <a:ahLst/>
            <a:cxnLst/>
            <a:rect l="l" t="t" r="r" b="b"/>
            <a:pathLst>
              <a:path w="608329" h="314325">
                <a:moveTo>
                  <a:pt x="0" y="0"/>
                </a:moveTo>
                <a:lnTo>
                  <a:pt x="608076" y="0"/>
                </a:lnTo>
                <a:lnTo>
                  <a:pt x="608076" y="313944"/>
                </a:lnTo>
                <a:lnTo>
                  <a:pt x="0" y="3139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3" name="object 63"/>
          <p:cNvSpPr txBox="1"/>
          <p:nvPr/>
        </p:nvSpPr>
        <p:spPr>
          <a:xfrm>
            <a:off x="4298823" y="2745070"/>
            <a:ext cx="456248" cy="217848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130493" marR="45720" indent="-80010">
              <a:spcBef>
                <a:spcPts val="79"/>
              </a:spcBef>
            </a:pP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675" spc="4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675" spc="-8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675" spc="4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675" spc="-8" dirty="0">
                <a:solidFill>
                  <a:srgbClr val="313131"/>
                </a:solidFill>
                <a:latin typeface="Verdana"/>
                <a:cs typeface="Verdana"/>
              </a:rPr>
              <a:t>ng  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675">
              <a:latin typeface="Verdana"/>
              <a:cs typeface="Verdan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210687" y="2796505"/>
            <a:ext cx="558165" cy="131445"/>
          </a:xfrm>
          <a:custGeom>
            <a:avLst/>
            <a:gdLst/>
            <a:ahLst/>
            <a:cxnLst/>
            <a:rect l="l" t="t" r="r" b="b"/>
            <a:pathLst>
              <a:path w="744220" h="175260">
                <a:moveTo>
                  <a:pt x="0" y="0"/>
                </a:moveTo>
                <a:lnTo>
                  <a:pt x="743711" y="0"/>
                </a:lnTo>
                <a:lnTo>
                  <a:pt x="743711" y="175260"/>
                </a:lnTo>
                <a:lnTo>
                  <a:pt x="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5" name="object 65"/>
          <p:cNvSpPr txBox="1"/>
          <p:nvPr/>
        </p:nvSpPr>
        <p:spPr>
          <a:xfrm>
            <a:off x="3210687" y="2796505"/>
            <a:ext cx="558165" cy="114455"/>
          </a:xfrm>
          <a:prstGeom prst="rect">
            <a:avLst/>
          </a:prstGeom>
          <a:ln w="6095">
            <a:solidFill>
              <a:srgbClr val="313131"/>
            </a:solidFill>
          </a:ln>
        </p:spPr>
        <p:txBody>
          <a:bodyPr vert="horz" wrap="square" lIns="0" tIns="10478" rIns="0" bIns="0" rtlCol="0">
            <a:spAutoFit/>
          </a:bodyPr>
          <a:lstStyle/>
          <a:p>
            <a:pPr marL="75248">
              <a:spcBef>
                <a:spcPts val="83"/>
              </a:spcBef>
            </a:pP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Raw</a:t>
            </a:r>
            <a:r>
              <a:rPr sz="675" spc="-79" dirty="0">
                <a:solidFill>
                  <a:srgbClr val="313131"/>
                </a:solidFill>
                <a:latin typeface="Verdana"/>
                <a:cs typeface="Verdana"/>
              </a:rPr>
              <a:t> 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data</a:t>
            </a:r>
            <a:endParaRPr sz="675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93977" y="2674206"/>
            <a:ext cx="658654" cy="235744"/>
          </a:xfrm>
          <a:custGeom>
            <a:avLst/>
            <a:gdLst/>
            <a:ahLst/>
            <a:cxnLst/>
            <a:rect l="l" t="t" r="r" b="b"/>
            <a:pathLst>
              <a:path w="878205" h="314325">
                <a:moveTo>
                  <a:pt x="0" y="0"/>
                </a:moveTo>
                <a:lnTo>
                  <a:pt x="877824" y="0"/>
                </a:lnTo>
                <a:lnTo>
                  <a:pt x="877824" y="313943"/>
                </a:lnTo>
                <a:lnTo>
                  <a:pt x="0" y="31394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7" name="object 67"/>
          <p:cNvSpPr txBox="1"/>
          <p:nvPr/>
        </p:nvSpPr>
        <p:spPr>
          <a:xfrm>
            <a:off x="2093977" y="2674204"/>
            <a:ext cx="658654" cy="217848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10001" rIns="0" bIns="0" rtlCol="0">
            <a:spAutoFit/>
          </a:bodyPr>
          <a:lstStyle/>
          <a:p>
            <a:pPr marL="39052" marR="33338" indent="160972">
              <a:spcBef>
                <a:spcPts val="79"/>
              </a:spcBef>
            </a:pP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Model  </a:t>
            </a: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requirements</a:t>
            </a:r>
            <a:endParaRPr sz="675">
              <a:latin typeface="Verdana"/>
              <a:cs typeface="Verdan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409944" y="2747358"/>
            <a:ext cx="462915" cy="235744"/>
          </a:xfrm>
          <a:custGeom>
            <a:avLst/>
            <a:gdLst/>
            <a:ahLst/>
            <a:cxnLst/>
            <a:rect l="l" t="t" r="r" b="b"/>
            <a:pathLst>
              <a:path w="617220" h="314325">
                <a:moveTo>
                  <a:pt x="0" y="0"/>
                </a:moveTo>
                <a:lnTo>
                  <a:pt x="617220" y="0"/>
                </a:lnTo>
                <a:lnTo>
                  <a:pt x="617220" y="313944"/>
                </a:lnTo>
                <a:lnTo>
                  <a:pt x="0" y="31394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9" name="object 69"/>
          <p:cNvSpPr txBox="1"/>
          <p:nvPr/>
        </p:nvSpPr>
        <p:spPr>
          <a:xfrm>
            <a:off x="6409944" y="2747358"/>
            <a:ext cx="462915" cy="217367"/>
          </a:xfrm>
          <a:prstGeom prst="rect">
            <a:avLst/>
          </a:prstGeom>
          <a:ln w="6096">
            <a:solidFill>
              <a:srgbClr val="313131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5250" marR="61913" indent="-28575">
              <a:spcBef>
                <a:spcPts val="75"/>
              </a:spcBef>
            </a:pP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T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r</a:t>
            </a:r>
            <a:r>
              <a:rPr sz="675" spc="-4" dirty="0">
                <a:solidFill>
                  <a:srgbClr val="313131"/>
                </a:solidFill>
                <a:latin typeface="Verdana"/>
                <a:cs typeface="Verdana"/>
              </a:rPr>
              <a:t>a</a:t>
            </a:r>
            <a:r>
              <a:rPr sz="675" spc="4" dirty="0">
                <a:solidFill>
                  <a:srgbClr val="313131"/>
                </a:solidFill>
                <a:latin typeface="Verdana"/>
                <a:cs typeface="Verdana"/>
              </a:rPr>
              <a:t>i</a:t>
            </a:r>
            <a:r>
              <a:rPr sz="675" spc="-8" dirty="0">
                <a:solidFill>
                  <a:srgbClr val="313131"/>
                </a:solidFill>
                <a:latin typeface="Verdana"/>
                <a:cs typeface="Verdana"/>
              </a:rPr>
              <a:t>n</a:t>
            </a:r>
            <a:r>
              <a:rPr sz="675" dirty="0">
                <a:solidFill>
                  <a:srgbClr val="313131"/>
                </a:solidFill>
                <a:latin typeface="Verdana"/>
                <a:cs typeface="Verdana"/>
              </a:rPr>
              <a:t>ed  model</a:t>
            </a:r>
            <a:endParaRPr sz="675">
              <a:latin typeface="Verdana"/>
              <a:cs typeface="Verdana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503044" y="5189949"/>
            <a:ext cx="6136005" cy="170497"/>
          </a:xfrm>
          <a:custGeom>
            <a:avLst/>
            <a:gdLst/>
            <a:ahLst/>
            <a:cxnLst/>
            <a:rect l="l" t="t" r="r" b="b"/>
            <a:pathLst>
              <a:path w="8181340" h="227329">
                <a:moveTo>
                  <a:pt x="8180832" y="0"/>
                </a:moveTo>
                <a:lnTo>
                  <a:pt x="113537" y="0"/>
                </a:lnTo>
                <a:lnTo>
                  <a:pt x="0" y="113537"/>
                </a:lnTo>
                <a:lnTo>
                  <a:pt x="113537" y="227075"/>
                </a:lnTo>
                <a:lnTo>
                  <a:pt x="8180832" y="227075"/>
                </a:lnTo>
                <a:lnTo>
                  <a:pt x="8067293" y="113537"/>
                </a:lnTo>
                <a:lnTo>
                  <a:pt x="8180832" y="0"/>
                </a:lnTo>
                <a:close/>
              </a:path>
            </a:pathLst>
          </a:custGeom>
          <a:solidFill>
            <a:srgbClr val="FFB81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1" name="object 71"/>
          <p:cNvSpPr/>
          <p:nvPr/>
        </p:nvSpPr>
        <p:spPr>
          <a:xfrm>
            <a:off x="1503044" y="5189949"/>
            <a:ext cx="6136005" cy="170497"/>
          </a:xfrm>
          <a:custGeom>
            <a:avLst/>
            <a:gdLst/>
            <a:ahLst/>
            <a:cxnLst/>
            <a:rect l="l" t="t" r="r" b="b"/>
            <a:pathLst>
              <a:path w="8181340" h="227329">
                <a:moveTo>
                  <a:pt x="8180832" y="0"/>
                </a:moveTo>
                <a:lnTo>
                  <a:pt x="113537" y="0"/>
                </a:lnTo>
                <a:lnTo>
                  <a:pt x="0" y="113537"/>
                </a:lnTo>
                <a:lnTo>
                  <a:pt x="113537" y="227075"/>
                </a:lnTo>
                <a:lnTo>
                  <a:pt x="8180832" y="227075"/>
                </a:lnTo>
                <a:lnTo>
                  <a:pt x="8067293" y="113537"/>
                </a:lnTo>
                <a:lnTo>
                  <a:pt x="8180832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2" name="object 72"/>
          <p:cNvSpPr txBox="1"/>
          <p:nvPr/>
        </p:nvSpPr>
        <p:spPr>
          <a:xfrm>
            <a:off x="4336646" y="5199538"/>
            <a:ext cx="4686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CFCFC"/>
                </a:solidFill>
                <a:latin typeface="Calibri"/>
                <a:cs typeface="Calibri"/>
              </a:rPr>
              <a:t>Feedback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624579" y="3089114"/>
            <a:ext cx="944404" cy="392430"/>
          </a:xfrm>
          <a:custGeom>
            <a:avLst/>
            <a:gdLst/>
            <a:ahLst/>
            <a:cxnLst/>
            <a:rect l="l" t="t" r="r" b="b"/>
            <a:pathLst>
              <a:path w="1259204" h="523239">
                <a:moveTo>
                  <a:pt x="997458" y="0"/>
                </a:moveTo>
                <a:lnTo>
                  <a:pt x="0" y="0"/>
                </a:lnTo>
                <a:lnTo>
                  <a:pt x="0" y="522731"/>
                </a:lnTo>
                <a:lnTo>
                  <a:pt x="997458" y="522731"/>
                </a:lnTo>
                <a:lnTo>
                  <a:pt x="1258824" y="261365"/>
                </a:lnTo>
                <a:lnTo>
                  <a:pt x="997458" y="0"/>
                </a:lnTo>
                <a:close/>
              </a:path>
            </a:pathLst>
          </a:custGeom>
          <a:solidFill>
            <a:srgbClr val="DD630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4" name="object 74"/>
          <p:cNvSpPr/>
          <p:nvPr/>
        </p:nvSpPr>
        <p:spPr>
          <a:xfrm>
            <a:off x="4624579" y="3089114"/>
            <a:ext cx="944404" cy="392430"/>
          </a:xfrm>
          <a:custGeom>
            <a:avLst/>
            <a:gdLst/>
            <a:ahLst/>
            <a:cxnLst/>
            <a:rect l="l" t="t" r="r" b="b"/>
            <a:pathLst>
              <a:path w="1259204" h="523239">
                <a:moveTo>
                  <a:pt x="0" y="0"/>
                </a:moveTo>
                <a:lnTo>
                  <a:pt x="997458" y="0"/>
                </a:lnTo>
                <a:lnTo>
                  <a:pt x="1258824" y="261365"/>
                </a:lnTo>
                <a:lnTo>
                  <a:pt x="997458" y="522731"/>
                </a:lnTo>
                <a:lnTo>
                  <a:pt x="0" y="52273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87878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5" name="object 75"/>
          <p:cNvSpPr txBox="1"/>
          <p:nvPr/>
        </p:nvSpPr>
        <p:spPr>
          <a:xfrm>
            <a:off x="4799656" y="3141418"/>
            <a:ext cx="49577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97369" y="3278578"/>
            <a:ext cx="501015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od</a:t>
            </a:r>
            <a:r>
              <a:rPr sz="900" b="1" spc="-4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spc="4" dirty="0">
                <a:solidFill>
                  <a:srgbClr val="FFFFFF"/>
                </a:solidFill>
                <a:latin typeface="Calibri"/>
                <a:cs typeface="Calibri"/>
              </a:rPr>
              <a:t>lli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61973" y="3362182"/>
            <a:ext cx="161583" cy="1726406"/>
          </a:xfrm>
          <a:prstGeom prst="rect">
            <a:avLst/>
          </a:prstGeom>
        </p:spPr>
        <p:txBody>
          <a:bodyPr vert="vert270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Ico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ns</a:t>
            </a:r>
            <a:r>
              <a:rPr sz="525" spc="11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m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a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d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e</a:t>
            </a:r>
            <a:r>
              <a:rPr sz="525" spc="8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b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y</a:t>
            </a:r>
            <a:r>
              <a:rPr sz="525" spc="8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S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m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a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s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h</a:t>
            </a:r>
            <a:r>
              <a:rPr sz="525" spc="-11" dirty="0">
                <a:solidFill>
                  <a:srgbClr val="959595"/>
                </a:solidFill>
                <a:latin typeface="Verdana"/>
                <a:cs typeface="Verdana"/>
              </a:rPr>
              <a:t>i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co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ns</a:t>
            </a:r>
            <a:r>
              <a:rPr sz="525" spc="11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f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r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</a:rPr>
              <a:t>o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</a:rPr>
              <a:t>m</a:t>
            </a:r>
            <a:r>
              <a:rPr sz="525" spc="8" dirty="0">
                <a:solidFill>
                  <a:srgbClr val="959595"/>
                </a:solidFill>
                <a:latin typeface="Verdana"/>
                <a:cs typeface="Verdana"/>
              </a:rPr>
              <a:t> </a:t>
            </a:r>
            <a:r>
              <a:rPr sz="525" spc="-8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www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.f</a:t>
            </a:r>
            <a:r>
              <a:rPr sz="525" spc="-11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l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at</a:t>
            </a:r>
            <a:r>
              <a:rPr sz="525" spc="-11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i</a:t>
            </a:r>
            <a:r>
              <a:rPr sz="525" spc="4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c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o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n</a:t>
            </a:r>
            <a:r>
              <a:rPr sz="525" spc="-4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.co</a:t>
            </a:r>
            <a:r>
              <a:rPr sz="525" dirty="0">
                <a:solidFill>
                  <a:srgbClr val="959595"/>
                </a:solidFill>
                <a:latin typeface="Verdana"/>
                <a:cs typeface="Verdana"/>
                <a:hlinkClick r:id="rId2"/>
              </a:rPr>
              <a:t>m</a:t>
            </a:r>
            <a:endParaRPr sz="525">
              <a:latin typeface="Verdana"/>
              <a:cs typeface="Verdana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841500" y="3425167"/>
            <a:ext cx="313181" cy="314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9" name="object 79"/>
          <p:cNvSpPr/>
          <p:nvPr/>
        </p:nvSpPr>
        <p:spPr>
          <a:xfrm>
            <a:off x="2856357" y="3440014"/>
            <a:ext cx="283845" cy="284798"/>
          </a:xfrm>
          <a:custGeom>
            <a:avLst/>
            <a:gdLst/>
            <a:ahLst/>
            <a:cxnLst/>
            <a:rect l="l" t="t" r="r" b="b"/>
            <a:pathLst>
              <a:path w="378460" h="379730">
                <a:moveTo>
                  <a:pt x="188976" y="0"/>
                </a:moveTo>
                <a:lnTo>
                  <a:pt x="138738" y="6777"/>
                </a:lnTo>
                <a:lnTo>
                  <a:pt x="93596" y="25905"/>
                </a:lnTo>
                <a:lnTo>
                  <a:pt x="55349" y="55573"/>
                </a:lnTo>
                <a:lnTo>
                  <a:pt x="25800" y="93974"/>
                </a:lnTo>
                <a:lnTo>
                  <a:pt x="6750" y="139298"/>
                </a:lnTo>
                <a:lnTo>
                  <a:pt x="0" y="189737"/>
                </a:lnTo>
                <a:lnTo>
                  <a:pt x="6750" y="240177"/>
                </a:lnTo>
                <a:lnTo>
                  <a:pt x="25800" y="285501"/>
                </a:lnTo>
                <a:lnTo>
                  <a:pt x="55349" y="323902"/>
                </a:lnTo>
                <a:lnTo>
                  <a:pt x="93596" y="353570"/>
                </a:lnTo>
                <a:lnTo>
                  <a:pt x="138738" y="372698"/>
                </a:lnTo>
                <a:lnTo>
                  <a:pt x="188976" y="379475"/>
                </a:lnTo>
                <a:lnTo>
                  <a:pt x="239213" y="372698"/>
                </a:lnTo>
                <a:lnTo>
                  <a:pt x="284355" y="353570"/>
                </a:lnTo>
                <a:lnTo>
                  <a:pt x="322602" y="323902"/>
                </a:lnTo>
                <a:lnTo>
                  <a:pt x="352151" y="285501"/>
                </a:lnTo>
                <a:lnTo>
                  <a:pt x="371201" y="240177"/>
                </a:lnTo>
                <a:lnTo>
                  <a:pt x="377952" y="189737"/>
                </a:lnTo>
                <a:lnTo>
                  <a:pt x="371201" y="139298"/>
                </a:lnTo>
                <a:lnTo>
                  <a:pt x="352151" y="93974"/>
                </a:lnTo>
                <a:lnTo>
                  <a:pt x="322602" y="55573"/>
                </a:lnTo>
                <a:lnTo>
                  <a:pt x="284355" y="25905"/>
                </a:lnTo>
                <a:lnTo>
                  <a:pt x="239213" y="6777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0" name="object 80"/>
          <p:cNvSpPr/>
          <p:nvPr/>
        </p:nvSpPr>
        <p:spPr>
          <a:xfrm>
            <a:off x="2856357" y="3440014"/>
            <a:ext cx="283845" cy="284798"/>
          </a:xfrm>
          <a:custGeom>
            <a:avLst/>
            <a:gdLst/>
            <a:ahLst/>
            <a:cxnLst/>
            <a:rect l="l" t="t" r="r" b="b"/>
            <a:pathLst>
              <a:path w="378460" h="379730">
                <a:moveTo>
                  <a:pt x="0" y="189737"/>
                </a:moveTo>
                <a:lnTo>
                  <a:pt x="6750" y="139298"/>
                </a:lnTo>
                <a:lnTo>
                  <a:pt x="25800" y="93974"/>
                </a:lnTo>
                <a:lnTo>
                  <a:pt x="55349" y="55573"/>
                </a:lnTo>
                <a:lnTo>
                  <a:pt x="93596" y="25905"/>
                </a:lnTo>
                <a:lnTo>
                  <a:pt x="138738" y="6777"/>
                </a:lnTo>
                <a:lnTo>
                  <a:pt x="188976" y="0"/>
                </a:lnTo>
                <a:lnTo>
                  <a:pt x="239213" y="6777"/>
                </a:lnTo>
                <a:lnTo>
                  <a:pt x="284355" y="25905"/>
                </a:lnTo>
                <a:lnTo>
                  <a:pt x="322602" y="55573"/>
                </a:lnTo>
                <a:lnTo>
                  <a:pt x="352151" y="93974"/>
                </a:lnTo>
                <a:lnTo>
                  <a:pt x="371201" y="139298"/>
                </a:lnTo>
                <a:lnTo>
                  <a:pt x="377952" y="189737"/>
                </a:lnTo>
                <a:lnTo>
                  <a:pt x="371201" y="240177"/>
                </a:lnTo>
                <a:lnTo>
                  <a:pt x="352151" y="285501"/>
                </a:lnTo>
                <a:lnTo>
                  <a:pt x="322602" y="323902"/>
                </a:lnTo>
                <a:lnTo>
                  <a:pt x="284355" y="353570"/>
                </a:lnTo>
                <a:lnTo>
                  <a:pt x="239213" y="372698"/>
                </a:lnTo>
                <a:lnTo>
                  <a:pt x="188976" y="379475"/>
                </a:lnTo>
                <a:lnTo>
                  <a:pt x="138738" y="372698"/>
                </a:lnTo>
                <a:lnTo>
                  <a:pt x="93596" y="353570"/>
                </a:lnTo>
                <a:lnTo>
                  <a:pt x="55349" y="323902"/>
                </a:lnTo>
                <a:lnTo>
                  <a:pt x="25800" y="285501"/>
                </a:lnTo>
                <a:lnTo>
                  <a:pt x="6750" y="240177"/>
                </a:lnTo>
                <a:lnTo>
                  <a:pt x="0" y="189737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1" name="object 81"/>
          <p:cNvSpPr/>
          <p:nvPr/>
        </p:nvSpPr>
        <p:spPr>
          <a:xfrm>
            <a:off x="2906651" y="3469744"/>
            <a:ext cx="204596" cy="204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2" name="object 82"/>
          <p:cNvSpPr/>
          <p:nvPr/>
        </p:nvSpPr>
        <p:spPr>
          <a:xfrm>
            <a:off x="3142109" y="3419442"/>
            <a:ext cx="313181" cy="3154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3" name="object 83"/>
          <p:cNvSpPr/>
          <p:nvPr/>
        </p:nvSpPr>
        <p:spPr>
          <a:xfrm>
            <a:off x="3156966" y="3434300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C1EE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4" name="object 84"/>
          <p:cNvSpPr/>
          <p:nvPr/>
        </p:nvSpPr>
        <p:spPr>
          <a:xfrm>
            <a:off x="3156966" y="3434300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5" name="object 85"/>
          <p:cNvSpPr/>
          <p:nvPr/>
        </p:nvSpPr>
        <p:spPr>
          <a:xfrm>
            <a:off x="3209546" y="3451446"/>
            <a:ext cx="216026" cy="2171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6" name="object 86"/>
          <p:cNvSpPr/>
          <p:nvPr/>
        </p:nvSpPr>
        <p:spPr>
          <a:xfrm>
            <a:off x="2540890" y="3425157"/>
            <a:ext cx="313181" cy="3154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7" name="object 87"/>
          <p:cNvSpPr/>
          <p:nvPr/>
        </p:nvSpPr>
        <p:spPr>
          <a:xfrm>
            <a:off x="2555748" y="3440014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8" name="object 88"/>
          <p:cNvSpPr/>
          <p:nvPr/>
        </p:nvSpPr>
        <p:spPr>
          <a:xfrm>
            <a:off x="2555748" y="3440014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9" name="object 89"/>
          <p:cNvSpPr/>
          <p:nvPr/>
        </p:nvSpPr>
        <p:spPr>
          <a:xfrm>
            <a:off x="2601469" y="3462877"/>
            <a:ext cx="210311" cy="2091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0" name="object 90"/>
          <p:cNvSpPr/>
          <p:nvPr/>
        </p:nvSpPr>
        <p:spPr>
          <a:xfrm>
            <a:off x="1818514" y="3416013"/>
            <a:ext cx="313181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1" name="object 91"/>
          <p:cNvSpPr/>
          <p:nvPr/>
        </p:nvSpPr>
        <p:spPr>
          <a:xfrm>
            <a:off x="1833372" y="3430871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2" name="object 92"/>
          <p:cNvSpPr/>
          <p:nvPr/>
        </p:nvSpPr>
        <p:spPr>
          <a:xfrm>
            <a:off x="1833372" y="3430871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3" name="object 93"/>
          <p:cNvSpPr/>
          <p:nvPr/>
        </p:nvSpPr>
        <p:spPr>
          <a:xfrm>
            <a:off x="1882522" y="3461733"/>
            <a:ext cx="204596" cy="203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4" name="object 94"/>
          <p:cNvSpPr/>
          <p:nvPr/>
        </p:nvSpPr>
        <p:spPr>
          <a:xfrm>
            <a:off x="1517906" y="3416013"/>
            <a:ext cx="313181" cy="315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5" name="object 95"/>
          <p:cNvSpPr/>
          <p:nvPr/>
        </p:nvSpPr>
        <p:spPr>
          <a:xfrm>
            <a:off x="1532762" y="3430871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6" name="object 96"/>
          <p:cNvSpPr/>
          <p:nvPr/>
        </p:nvSpPr>
        <p:spPr>
          <a:xfrm>
            <a:off x="1532762" y="3430871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7" name="object 97"/>
          <p:cNvSpPr/>
          <p:nvPr/>
        </p:nvSpPr>
        <p:spPr>
          <a:xfrm>
            <a:off x="1578484" y="3453732"/>
            <a:ext cx="210311" cy="210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8" name="object 98"/>
          <p:cNvSpPr/>
          <p:nvPr/>
        </p:nvSpPr>
        <p:spPr>
          <a:xfrm>
            <a:off x="3880486" y="3422871"/>
            <a:ext cx="313181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9" name="object 99"/>
          <p:cNvSpPr/>
          <p:nvPr/>
        </p:nvSpPr>
        <p:spPr>
          <a:xfrm>
            <a:off x="3895343" y="3437729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0" name="object 100"/>
          <p:cNvSpPr/>
          <p:nvPr/>
        </p:nvSpPr>
        <p:spPr>
          <a:xfrm>
            <a:off x="3895343" y="3437729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1" name="object 101"/>
          <p:cNvSpPr/>
          <p:nvPr/>
        </p:nvSpPr>
        <p:spPr>
          <a:xfrm>
            <a:off x="3945637" y="3468592"/>
            <a:ext cx="203453" cy="204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2" name="object 102"/>
          <p:cNvSpPr/>
          <p:nvPr/>
        </p:nvSpPr>
        <p:spPr>
          <a:xfrm>
            <a:off x="3576448" y="3419442"/>
            <a:ext cx="313181" cy="3154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3" name="object 103"/>
          <p:cNvSpPr/>
          <p:nvPr/>
        </p:nvSpPr>
        <p:spPr>
          <a:xfrm>
            <a:off x="3591306" y="3434300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4" name="object 104"/>
          <p:cNvSpPr/>
          <p:nvPr/>
        </p:nvSpPr>
        <p:spPr>
          <a:xfrm>
            <a:off x="3591306" y="3434300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5" name="object 105"/>
          <p:cNvSpPr/>
          <p:nvPr/>
        </p:nvSpPr>
        <p:spPr>
          <a:xfrm>
            <a:off x="3637027" y="3457162"/>
            <a:ext cx="210311" cy="210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6" name="object 106"/>
          <p:cNvSpPr/>
          <p:nvPr/>
        </p:nvSpPr>
        <p:spPr>
          <a:xfrm>
            <a:off x="4612007" y="3417157"/>
            <a:ext cx="313181" cy="3154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7" name="object 107"/>
          <p:cNvSpPr/>
          <p:nvPr/>
        </p:nvSpPr>
        <p:spPr>
          <a:xfrm>
            <a:off x="4626864" y="3432014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8" name="object 108"/>
          <p:cNvSpPr/>
          <p:nvPr/>
        </p:nvSpPr>
        <p:spPr>
          <a:xfrm>
            <a:off x="4626864" y="3432014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9" name="object 109"/>
          <p:cNvSpPr/>
          <p:nvPr/>
        </p:nvSpPr>
        <p:spPr>
          <a:xfrm>
            <a:off x="4672585" y="3454875"/>
            <a:ext cx="209168" cy="210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0" name="object 110"/>
          <p:cNvSpPr/>
          <p:nvPr/>
        </p:nvSpPr>
        <p:spPr>
          <a:xfrm>
            <a:off x="5927600" y="3417157"/>
            <a:ext cx="313181" cy="3154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1" name="object 111"/>
          <p:cNvSpPr/>
          <p:nvPr/>
        </p:nvSpPr>
        <p:spPr>
          <a:xfrm>
            <a:off x="5942457" y="3432014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2" name="object 112"/>
          <p:cNvSpPr/>
          <p:nvPr/>
        </p:nvSpPr>
        <p:spPr>
          <a:xfrm>
            <a:off x="5942457" y="3432014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3" name="object 113"/>
          <p:cNvSpPr/>
          <p:nvPr/>
        </p:nvSpPr>
        <p:spPr>
          <a:xfrm>
            <a:off x="5992751" y="3462886"/>
            <a:ext cx="204596" cy="204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4" name="object 114"/>
          <p:cNvSpPr/>
          <p:nvPr/>
        </p:nvSpPr>
        <p:spPr>
          <a:xfrm>
            <a:off x="5626991" y="3413728"/>
            <a:ext cx="313181" cy="3154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5" name="object 115"/>
          <p:cNvSpPr/>
          <p:nvPr/>
        </p:nvSpPr>
        <p:spPr>
          <a:xfrm>
            <a:off x="5641848" y="3428585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6" name="object 116"/>
          <p:cNvSpPr/>
          <p:nvPr/>
        </p:nvSpPr>
        <p:spPr>
          <a:xfrm>
            <a:off x="5641848" y="3428585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7" name="object 117"/>
          <p:cNvSpPr/>
          <p:nvPr/>
        </p:nvSpPr>
        <p:spPr>
          <a:xfrm>
            <a:off x="5687569" y="3451446"/>
            <a:ext cx="209168" cy="210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8" name="object 118"/>
          <p:cNvSpPr/>
          <p:nvPr/>
        </p:nvSpPr>
        <p:spPr>
          <a:xfrm>
            <a:off x="6962014" y="3411441"/>
            <a:ext cx="313181" cy="3154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9" name="object 119"/>
          <p:cNvSpPr/>
          <p:nvPr/>
        </p:nvSpPr>
        <p:spPr>
          <a:xfrm>
            <a:off x="6976871" y="3426298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0" name="object 120"/>
          <p:cNvSpPr/>
          <p:nvPr/>
        </p:nvSpPr>
        <p:spPr>
          <a:xfrm>
            <a:off x="6976871" y="3426298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1" name="object 121"/>
          <p:cNvSpPr/>
          <p:nvPr/>
        </p:nvSpPr>
        <p:spPr>
          <a:xfrm>
            <a:off x="7026023" y="3457162"/>
            <a:ext cx="204587" cy="2045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2" name="object 122"/>
          <p:cNvSpPr/>
          <p:nvPr/>
        </p:nvSpPr>
        <p:spPr>
          <a:xfrm>
            <a:off x="7266053" y="3418299"/>
            <a:ext cx="313181" cy="31546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3" name="object 123"/>
          <p:cNvSpPr/>
          <p:nvPr/>
        </p:nvSpPr>
        <p:spPr>
          <a:xfrm>
            <a:off x="7280910" y="3433156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C1EE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4" name="object 124"/>
          <p:cNvSpPr/>
          <p:nvPr/>
        </p:nvSpPr>
        <p:spPr>
          <a:xfrm>
            <a:off x="7280910" y="3433156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5" name="object 125"/>
          <p:cNvSpPr/>
          <p:nvPr/>
        </p:nvSpPr>
        <p:spPr>
          <a:xfrm>
            <a:off x="7333489" y="3450303"/>
            <a:ext cx="217169" cy="216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6" name="object 126"/>
          <p:cNvSpPr/>
          <p:nvPr/>
        </p:nvSpPr>
        <p:spPr>
          <a:xfrm>
            <a:off x="6655691" y="3412585"/>
            <a:ext cx="313181" cy="3154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7" name="object 127"/>
          <p:cNvSpPr/>
          <p:nvPr/>
        </p:nvSpPr>
        <p:spPr>
          <a:xfrm>
            <a:off x="6670548" y="3427442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8" name="object 128"/>
          <p:cNvSpPr/>
          <p:nvPr/>
        </p:nvSpPr>
        <p:spPr>
          <a:xfrm>
            <a:off x="6670548" y="3427442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59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9" name="object 129"/>
          <p:cNvSpPr/>
          <p:nvPr/>
        </p:nvSpPr>
        <p:spPr>
          <a:xfrm>
            <a:off x="6716269" y="3450303"/>
            <a:ext cx="210311" cy="210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0" name="object 35">
            <a:extLst>
              <a:ext uri="{FF2B5EF4-FFF2-40B4-BE49-F238E27FC236}">
                <a16:creationId xmlns:a16="http://schemas.microsoft.com/office/drawing/2014/main" id="{4E0470CD-C68B-CD6A-F53F-D5F91F701726}"/>
              </a:ext>
            </a:extLst>
          </p:cNvPr>
          <p:cNvSpPr/>
          <p:nvPr/>
        </p:nvSpPr>
        <p:spPr>
          <a:xfrm>
            <a:off x="2050395" y="5519893"/>
            <a:ext cx="4651058" cy="393383"/>
          </a:xfrm>
          <a:custGeom>
            <a:avLst/>
            <a:gdLst/>
            <a:ahLst/>
            <a:cxnLst/>
            <a:rect l="l" t="t" r="r" b="b"/>
            <a:pathLst>
              <a:path w="6201409" h="524510">
                <a:moveTo>
                  <a:pt x="0" y="87375"/>
                </a:moveTo>
                <a:lnTo>
                  <a:pt x="6865" y="53363"/>
                </a:lnTo>
                <a:lnTo>
                  <a:pt x="25590" y="25590"/>
                </a:lnTo>
                <a:lnTo>
                  <a:pt x="53363" y="6865"/>
                </a:lnTo>
                <a:lnTo>
                  <a:pt x="87376" y="0"/>
                </a:lnTo>
                <a:lnTo>
                  <a:pt x="6113780" y="0"/>
                </a:lnTo>
                <a:lnTo>
                  <a:pt x="6147792" y="6865"/>
                </a:lnTo>
                <a:lnTo>
                  <a:pt x="6175565" y="25590"/>
                </a:lnTo>
                <a:lnTo>
                  <a:pt x="6194290" y="53363"/>
                </a:lnTo>
                <a:lnTo>
                  <a:pt x="6201156" y="87375"/>
                </a:lnTo>
                <a:lnTo>
                  <a:pt x="6201156" y="436879"/>
                </a:lnTo>
                <a:lnTo>
                  <a:pt x="6194290" y="470892"/>
                </a:lnTo>
                <a:lnTo>
                  <a:pt x="6175565" y="498665"/>
                </a:lnTo>
                <a:lnTo>
                  <a:pt x="6147792" y="517390"/>
                </a:lnTo>
                <a:lnTo>
                  <a:pt x="6113780" y="524255"/>
                </a:lnTo>
                <a:lnTo>
                  <a:pt x="87376" y="524255"/>
                </a:lnTo>
                <a:lnTo>
                  <a:pt x="53363" y="517390"/>
                </a:lnTo>
                <a:lnTo>
                  <a:pt x="25590" y="498665"/>
                </a:lnTo>
                <a:lnTo>
                  <a:pt x="6865" y="470892"/>
                </a:lnTo>
                <a:lnTo>
                  <a:pt x="0" y="436879"/>
                </a:lnTo>
                <a:lnTo>
                  <a:pt x="0" y="87375"/>
                </a:lnTo>
                <a:close/>
              </a:path>
            </a:pathLst>
          </a:custGeom>
          <a:ln w="9144">
            <a:solidFill>
              <a:srgbClr val="F6A8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1" name="object 36">
            <a:extLst>
              <a:ext uri="{FF2B5EF4-FFF2-40B4-BE49-F238E27FC236}">
                <a16:creationId xmlns:a16="http://schemas.microsoft.com/office/drawing/2014/main" id="{BEE0F3AD-3DFF-B01E-AC8F-6BC831C58E85}"/>
              </a:ext>
            </a:extLst>
          </p:cNvPr>
          <p:cNvSpPr/>
          <p:nvPr/>
        </p:nvSpPr>
        <p:spPr>
          <a:xfrm>
            <a:off x="3858624" y="5569044"/>
            <a:ext cx="313181" cy="31546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2" name="object 37">
            <a:extLst>
              <a:ext uri="{FF2B5EF4-FFF2-40B4-BE49-F238E27FC236}">
                <a16:creationId xmlns:a16="http://schemas.microsoft.com/office/drawing/2014/main" id="{1101BF10-0934-8907-92D3-FF6AE676CEDE}"/>
              </a:ext>
            </a:extLst>
          </p:cNvPr>
          <p:cNvSpPr/>
          <p:nvPr/>
        </p:nvSpPr>
        <p:spPr>
          <a:xfrm>
            <a:off x="3873481" y="5583902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FFE9B8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3" name="object 38">
            <a:extLst>
              <a:ext uri="{FF2B5EF4-FFF2-40B4-BE49-F238E27FC236}">
                <a16:creationId xmlns:a16="http://schemas.microsoft.com/office/drawing/2014/main" id="{3A3C420A-2E24-86E0-FC23-2F385456DCE4}"/>
              </a:ext>
            </a:extLst>
          </p:cNvPr>
          <p:cNvSpPr/>
          <p:nvPr/>
        </p:nvSpPr>
        <p:spPr>
          <a:xfrm>
            <a:off x="3873481" y="5583902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4" name="object 39">
            <a:extLst>
              <a:ext uri="{FF2B5EF4-FFF2-40B4-BE49-F238E27FC236}">
                <a16:creationId xmlns:a16="http://schemas.microsoft.com/office/drawing/2014/main" id="{038EC375-AD3D-29FC-74BD-75D055FBDD7D}"/>
              </a:ext>
            </a:extLst>
          </p:cNvPr>
          <p:cNvSpPr/>
          <p:nvPr/>
        </p:nvSpPr>
        <p:spPr>
          <a:xfrm>
            <a:off x="3923775" y="5614774"/>
            <a:ext cx="204596" cy="204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5" name="object 40">
            <a:extLst>
              <a:ext uri="{FF2B5EF4-FFF2-40B4-BE49-F238E27FC236}">
                <a16:creationId xmlns:a16="http://schemas.microsoft.com/office/drawing/2014/main" id="{8C29C5BF-6B02-5FFB-8962-11D19627898A}"/>
              </a:ext>
            </a:extLst>
          </p:cNvPr>
          <p:cNvSpPr/>
          <p:nvPr/>
        </p:nvSpPr>
        <p:spPr>
          <a:xfrm>
            <a:off x="2579607" y="5559910"/>
            <a:ext cx="313181" cy="31431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6" name="object 41">
            <a:extLst>
              <a:ext uri="{FF2B5EF4-FFF2-40B4-BE49-F238E27FC236}">
                <a16:creationId xmlns:a16="http://schemas.microsoft.com/office/drawing/2014/main" id="{013E67E7-526C-72C6-5F24-569B67E30F99}"/>
              </a:ext>
            </a:extLst>
          </p:cNvPr>
          <p:cNvSpPr/>
          <p:nvPr/>
        </p:nvSpPr>
        <p:spPr>
          <a:xfrm>
            <a:off x="2594464" y="5574757"/>
            <a:ext cx="283845" cy="284798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188976" y="0"/>
                </a:moveTo>
                <a:lnTo>
                  <a:pt x="138738" y="6777"/>
                </a:lnTo>
                <a:lnTo>
                  <a:pt x="93596" y="25905"/>
                </a:lnTo>
                <a:lnTo>
                  <a:pt x="55349" y="55573"/>
                </a:lnTo>
                <a:lnTo>
                  <a:pt x="25800" y="93974"/>
                </a:lnTo>
                <a:lnTo>
                  <a:pt x="6750" y="139298"/>
                </a:lnTo>
                <a:lnTo>
                  <a:pt x="0" y="189737"/>
                </a:lnTo>
                <a:lnTo>
                  <a:pt x="6750" y="240177"/>
                </a:lnTo>
                <a:lnTo>
                  <a:pt x="25800" y="285501"/>
                </a:lnTo>
                <a:lnTo>
                  <a:pt x="55349" y="323902"/>
                </a:lnTo>
                <a:lnTo>
                  <a:pt x="93596" y="353570"/>
                </a:lnTo>
                <a:lnTo>
                  <a:pt x="138738" y="372698"/>
                </a:lnTo>
                <a:lnTo>
                  <a:pt x="188976" y="379475"/>
                </a:lnTo>
                <a:lnTo>
                  <a:pt x="239213" y="372698"/>
                </a:lnTo>
                <a:lnTo>
                  <a:pt x="284355" y="353570"/>
                </a:lnTo>
                <a:lnTo>
                  <a:pt x="322602" y="323902"/>
                </a:lnTo>
                <a:lnTo>
                  <a:pt x="352151" y="285501"/>
                </a:lnTo>
                <a:lnTo>
                  <a:pt x="371201" y="240177"/>
                </a:lnTo>
                <a:lnTo>
                  <a:pt x="377952" y="189737"/>
                </a:lnTo>
                <a:lnTo>
                  <a:pt x="371201" y="139298"/>
                </a:lnTo>
                <a:lnTo>
                  <a:pt x="352151" y="93974"/>
                </a:lnTo>
                <a:lnTo>
                  <a:pt x="322602" y="55573"/>
                </a:lnTo>
                <a:lnTo>
                  <a:pt x="284355" y="25905"/>
                </a:lnTo>
                <a:lnTo>
                  <a:pt x="239213" y="6777"/>
                </a:lnTo>
                <a:lnTo>
                  <a:pt x="188976" y="0"/>
                </a:lnTo>
                <a:close/>
              </a:path>
            </a:pathLst>
          </a:custGeom>
          <a:solidFill>
            <a:srgbClr val="D3EBB9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7" name="object 42">
            <a:extLst>
              <a:ext uri="{FF2B5EF4-FFF2-40B4-BE49-F238E27FC236}">
                <a16:creationId xmlns:a16="http://schemas.microsoft.com/office/drawing/2014/main" id="{49A83FAE-3EC3-24FB-7E21-9849CBC44987}"/>
              </a:ext>
            </a:extLst>
          </p:cNvPr>
          <p:cNvSpPr/>
          <p:nvPr/>
        </p:nvSpPr>
        <p:spPr>
          <a:xfrm>
            <a:off x="2594464" y="5574757"/>
            <a:ext cx="283845" cy="284798"/>
          </a:xfrm>
          <a:custGeom>
            <a:avLst/>
            <a:gdLst/>
            <a:ahLst/>
            <a:cxnLst/>
            <a:rect l="l" t="t" r="r" b="b"/>
            <a:pathLst>
              <a:path w="378460" h="379729">
                <a:moveTo>
                  <a:pt x="0" y="189737"/>
                </a:moveTo>
                <a:lnTo>
                  <a:pt x="6750" y="139298"/>
                </a:lnTo>
                <a:lnTo>
                  <a:pt x="25800" y="93974"/>
                </a:lnTo>
                <a:lnTo>
                  <a:pt x="55349" y="55573"/>
                </a:lnTo>
                <a:lnTo>
                  <a:pt x="93596" y="25905"/>
                </a:lnTo>
                <a:lnTo>
                  <a:pt x="138738" y="6777"/>
                </a:lnTo>
                <a:lnTo>
                  <a:pt x="188976" y="0"/>
                </a:lnTo>
                <a:lnTo>
                  <a:pt x="239213" y="6777"/>
                </a:lnTo>
                <a:lnTo>
                  <a:pt x="284355" y="25905"/>
                </a:lnTo>
                <a:lnTo>
                  <a:pt x="322602" y="55573"/>
                </a:lnTo>
                <a:lnTo>
                  <a:pt x="352151" y="93974"/>
                </a:lnTo>
                <a:lnTo>
                  <a:pt x="371201" y="139298"/>
                </a:lnTo>
                <a:lnTo>
                  <a:pt x="377952" y="189737"/>
                </a:lnTo>
                <a:lnTo>
                  <a:pt x="371201" y="240177"/>
                </a:lnTo>
                <a:lnTo>
                  <a:pt x="352151" y="285501"/>
                </a:lnTo>
                <a:lnTo>
                  <a:pt x="322602" y="323902"/>
                </a:lnTo>
                <a:lnTo>
                  <a:pt x="284355" y="353570"/>
                </a:lnTo>
                <a:lnTo>
                  <a:pt x="239213" y="372698"/>
                </a:lnTo>
                <a:lnTo>
                  <a:pt x="188976" y="379475"/>
                </a:lnTo>
                <a:lnTo>
                  <a:pt x="138738" y="372698"/>
                </a:lnTo>
                <a:lnTo>
                  <a:pt x="93596" y="353570"/>
                </a:lnTo>
                <a:lnTo>
                  <a:pt x="55349" y="323902"/>
                </a:lnTo>
                <a:lnTo>
                  <a:pt x="25800" y="285501"/>
                </a:lnTo>
                <a:lnTo>
                  <a:pt x="6750" y="240177"/>
                </a:lnTo>
                <a:lnTo>
                  <a:pt x="0" y="189737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8" name="object 43">
            <a:extLst>
              <a:ext uri="{FF2B5EF4-FFF2-40B4-BE49-F238E27FC236}">
                <a16:creationId xmlns:a16="http://schemas.microsoft.com/office/drawing/2014/main" id="{4345F08D-1498-744C-2C04-DC7EBAEE003F}"/>
              </a:ext>
            </a:extLst>
          </p:cNvPr>
          <p:cNvSpPr/>
          <p:nvPr/>
        </p:nvSpPr>
        <p:spPr>
          <a:xfrm>
            <a:off x="2640186" y="5596476"/>
            <a:ext cx="209168" cy="210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9" name="object 44">
            <a:extLst>
              <a:ext uri="{FF2B5EF4-FFF2-40B4-BE49-F238E27FC236}">
                <a16:creationId xmlns:a16="http://schemas.microsoft.com/office/drawing/2014/main" id="{C115744B-9074-D96F-E29E-E02B72A71326}"/>
              </a:ext>
            </a:extLst>
          </p:cNvPr>
          <p:cNvSpPr/>
          <p:nvPr/>
        </p:nvSpPr>
        <p:spPr>
          <a:xfrm>
            <a:off x="5339951" y="5564473"/>
            <a:ext cx="313181" cy="31546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0" name="object 45">
            <a:extLst>
              <a:ext uri="{FF2B5EF4-FFF2-40B4-BE49-F238E27FC236}">
                <a16:creationId xmlns:a16="http://schemas.microsoft.com/office/drawing/2014/main" id="{AF8D85AD-AFAD-6B72-22EB-6DEEBF43865E}"/>
              </a:ext>
            </a:extLst>
          </p:cNvPr>
          <p:cNvSpPr/>
          <p:nvPr/>
        </p:nvSpPr>
        <p:spPr>
          <a:xfrm>
            <a:off x="5354808" y="5579330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188976" y="0"/>
                </a:moveTo>
                <a:lnTo>
                  <a:pt x="138738" y="6805"/>
                </a:lnTo>
                <a:lnTo>
                  <a:pt x="93596" y="26009"/>
                </a:lnTo>
                <a:lnTo>
                  <a:pt x="55349" y="55797"/>
                </a:lnTo>
                <a:lnTo>
                  <a:pt x="25800" y="94352"/>
                </a:lnTo>
                <a:lnTo>
                  <a:pt x="6750" y="139858"/>
                </a:lnTo>
                <a:lnTo>
                  <a:pt x="0" y="190500"/>
                </a:lnTo>
                <a:lnTo>
                  <a:pt x="6750" y="241141"/>
                </a:lnTo>
                <a:lnTo>
                  <a:pt x="25800" y="286647"/>
                </a:lnTo>
                <a:lnTo>
                  <a:pt x="55349" y="325202"/>
                </a:lnTo>
                <a:lnTo>
                  <a:pt x="93596" y="354990"/>
                </a:lnTo>
                <a:lnTo>
                  <a:pt x="138738" y="374194"/>
                </a:lnTo>
                <a:lnTo>
                  <a:pt x="188976" y="381000"/>
                </a:lnTo>
                <a:lnTo>
                  <a:pt x="239213" y="374194"/>
                </a:lnTo>
                <a:lnTo>
                  <a:pt x="284355" y="354990"/>
                </a:lnTo>
                <a:lnTo>
                  <a:pt x="322602" y="325202"/>
                </a:lnTo>
                <a:lnTo>
                  <a:pt x="352151" y="286647"/>
                </a:lnTo>
                <a:lnTo>
                  <a:pt x="371201" y="241141"/>
                </a:lnTo>
                <a:lnTo>
                  <a:pt x="377952" y="190500"/>
                </a:lnTo>
                <a:lnTo>
                  <a:pt x="371201" y="139858"/>
                </a:lnTo>
                <a:lnTo>
                  <a:pt x="352151" y="94352"/>
                </a:lnTo>
                <a:lnTo>
                  <a:pt x="322602" y="55797"/>
                </a:lnTo>
                <a:lnTo>
                  <a:pt x="284355" y="26009"/>
                </a:lnTo>
                <a:lnTo>
                  <a:pt x="239213" y="6805"/>
                </a:lnTo>
                <a:lnTo>
                  <a:pt x="188976" y="0"/>
                </a:lnTo>
                <a:close/>
              </a:path>
            </a:pathLst>
          </a:custGeom>
          <a:solidFill>
            <a:srgbClr val="C1EE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1" name="object 46">
            <a:extLst>
              <a:ext uri="{FF2B5EF4-FFF2-40B4-BE49-F238E27FC236}">
                <a16:creationId xmlns:a16="http://schemas.microsoft.com/office/drawing/2014/main" id="{3271CFD8-0860-38C7-F545-64E56909DBD6}"/>
              </a:ext>
            </a:extLst>
          </p:cNvPr>
          <p:cNvSpPr/>
          <p:nvPr/>
        </p:nvSpPr>
        <p:spPr>
          <a:xfrm>
            <a:off x="5354808" y="5579330"/>
            <a:ext cx="283845" cy="285750"/>
          </a:xfrm>
          <a:custGeom>
            <a:avLst/>
            <a:gdLst/>
            <a:ahLst/>
            <a:cxnLst/>
            <a:rect l="l" t="t" r="r" b="b"/>
            <a:pathLst>
              <a:path w="378460" h="381000">
                <a:moveTo>
                  <a:pt x="0" y="190500"/>
                </a:moveTo>
                <a:lnTo>
                  <a:pt x="6750" y="139858"/>
                </a:lnTo>
                <a:lnTo>
                  <a:pt x="25800" y="94352"/>
                </a:lnTo>
                <a:lnTo>
                  <a:pt x="55349" y="55797"/>
                </a:lnTo>
                <a:lnTo>
                  <a:pt x="93596" y="26009"/>
                </a:lnTo>
                <a:lnTo>
                  <a:pt x="138738" y="6805"/>
                </a:lnTo>
                <a:lnTo>
                  <a:pt x="188976" y="0"/>
                </a:lnTo>
                <a:lnTo>
                  <a:pt x="239213" y="6805"/>
                </a:lnTo>
                <a:lnTo>
                  <a:pt x="284355" y="26009"/>
                </a:lnTo>
                <a:lnTo>
                  <a:pt x="322602" y="55797"/>
                </a:lnTo>
                <a:lnTo>
                  <a:pt x="352151" y="94352"/>
                </a:lnTo>
                <a:lnTo>
                  <a:pt x="371201" y="139858"/>
                </a:lnTo>
                <a:lnTo>
                  <a:pt x="377952" y="190500"/>
                </a:lnTo>
                <a:lnTo>
                  <a:pt x="371201" y="241141"/>
                </a:lnTo>
                <a:lnTo>
                  <a:pt x="352151" y="286647"/>
                </a:lnTo>
                <a:lnTo>
                  <a:pt x="322602" y="325202"/>
                </a:lnTo>
                <a:lnTo>
                  <a:pt x="284355" y="354990"/>
                </a:lnTo>
                <a:lnTo>
                  <a:pt x="239213" y="374194"/>
                </a:lnTo>
                <a:lnTo>
                  <a:pt x="188976" y="381000"/>
                </a:lnTo>
                <a:lnTo>
                  <a:pt x="138738" y="374194"/>
                </a:lnTo>
                <a:lnTo>
                  <a:pt x="93596" y="354990"/>
                </a:lnTo>
                <a:lnTo>
                  <a:pt x="55349" y="325202"/>
                </a:lnTo>
                <a:lnTo>
                  <a:pt x="25800" y="286647"/>
                </a:lnTo>
                <a:lnTo>
                  <a:pt x="6750" y="241141"/>
                </a:lnTo>
                <a:lnTo>
                  <a:pt x="0" y="190500"/>
                </a:lnTo>
                <a:close/>
              </a:path>
            </a:pathLst>
          </a:custGeom>
          <a:ln w="6096">
            <a:solidFill>
              <a:srgbClr val="313131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2" name="object 47">
            <a:extLst>
              <a:ext uri="{FF2B5EF4-FFF2-40B4-BE49-F238E27FC236}">
                <a16:creationId xmlns:a16="http://schemas.microsoft.com/office/drawing/2014/main" id="{03D316E1-1B2B-F86F-0321-A4BD4F33459C}"/>
              </a:ext>
            </a:extLst>
          </p:cNvPr>
          <p:cNvSpPr/>
          <p:nvPr/>
        </p:nvSpPr>
        <p:spPr>
          <a:xfrm>
            <a:off x="5407389" y="5596476"/>
            <a:ext cx="217169" cy="2160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3" name="object 48">
            <a:extLst>
              <a:ext uri="{FF2B5EF4-FFF2-40B4-BE49-F238E27FC236}">
                <a16:creationId xmlns:a16="http://schemas.microsoft.com/office/drawing/2014/main" id="{48E558EF-390F-A477-D8A6-97BB8300A455}"/>
              </a:ext>
            </a:extLst>
          </p:cNvPr>
          <p:cNvSpPr txBox="1"/>
          <p:nvPr/>
        </p:nvSpPr>
        <p:spPr>
          <a:xfrm>
            <a:off x="2142326" y="5657986"/>
            <a:ext cx="301943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25" dirty="0">
                <a:solidFill>
                  <a:srgbClr val="F6A800"/>
                </a:solidFill>
                <a:latin typeface="Verdana"/>
                <a:cs typeface="Verdana"/>
              </a:rPr>
              <a:t>Ro</a:t>
            </a:r>
            <a:r>
              <a:rPr sz="825" spc="-11" dirty="0">
                <a:solidFill>
                  <a:srgbClr val="F6A800"/>
                </a:solidFill>
                <a:latin typeface="Verdana"/>
                <a:cs typeface="Verdana"/>
              </a:rPr>
              <a:t>l</a:t>
            </a:r>
            <a:r>
              <a:rPr sz="825" dirty="0">
                <a:solidFill>
                  <a:srgbClr val="F6A800"/>
                </a:solidFill>
                <a:latin typeface="Verdana"/>
                <a:cs typeface="Verdana"/>
              </a:rPr>
              <a:t>es</a:t>
            </a:r>
            <a:endParaRPr sz="825">
              <a:latin typeface="Verdana"/>
              <a:cs typeface="Verdana"/>
            </a:endParaRPr>
          </a:p>
        </p:txBody>
      </p:sp>
      <p:sp>
        <p:nvSpPr>
          <p:cNvPr id="144" name="object 49">
            <a:extLst>
              <a:ext uri="{FF2B5EF4-FFF2-40B4-BE49-F238E27FC236}">
                <a16:creationId xmlns:a16="http://schemas.microsoft.com/office/drawing/2014/main" id="{B58D74E3-9115-DE2C-96CB-52822FEFC215}"/>
              </a:ext>
            </a:extLst>
          </p:cNvPr>
          <p:cNvSpPr txBox="1"/>
          <p:nvPr/>
        </p:nvSpPr>
        <p:spPr>
          <a:xfrm>
            <a:off x="2890197" y="5652728"/>
            <a:ext cx="750094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25" spc="-4" dirty="0">
                <a:solidFill>
                  <a:srgbClr val="464646"/>
                </a:solidFill>
                <a:latin typeface="Verdana"/>
                <a:cs typeface="Verdana"/>
              </a:rPr>
              <a:t>Data</a:t>
            </a:r>
            <a:r>
              <a:rPr sz="825" spc="-71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825" spc="-4" dirty="0">
                <a:solidFill>
                  <a:srgbClr val="464646"/>
                </a:solidFill>
                <a:latin typeface="Verdana"/>
                <a:cs typeface="Verdana"/>
              </a:rPr>
              <a:t>Scientist</a:t>
            </a:r>
            <a:endParaRPr sz="825">
              <a:latin typeface="Verdana"/>
              <a:cs typeface="Verdana"/>
            </a:endParaRPr>
          </a:p>
        </p:txBody>
      </p:sp>
      <p:sp>
        <p:nvSpPr>
          <p:cNvPr id="145" name="object 50">
            <a:extLst>
              <a:ext uri="{FF2B5EF4-FFF2-40B4-BE49-F238E27FC236}">
                <a16:creationId xmlns:a16="http://schemas.microsoft.com/office/drawing/2014/main" id="{FE545A68-A9ED-ECCB-EAC7-1F8E5B6D0CDB}"/>
              </a:ext>
            </a:extLst>
          </p:cNvPr>
          <p:cNvSpPr txBox="1"/>
          <p:nvPr/>
        </p:nvSpPr>
        <p:spPr>
          <a:xfrm>
            <a:off x="4179725" y="5652728"/>
            <a:ext cx="802481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25" spc="-4" dirty="0">
                <a:solidFill>
                  <a:srgbClr val="464646"/>
                </a:solidFill>
                <a:latin typeface="Verdana"/>
                <a:cs typeface="Verdana"/>
              </a:rPr>
              <a:t>Domain</a:t>
            </a:r>
            <a:r>
              <a:rPr sz="825" spc="-53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825" spc="-4" dirty="0">
                <a:solidFill>
                  <a:srgbClr val="464646"/>
                </a:solidFill>
                <a:latin typeface="Verdana"/>
                <a:cs typeface="Verdana"/>
              </a:rPr>
              <a:t>Expert</a:t>
            </a:r>
            <a:endParaRPr sz="825">
              <a:latin typeface="Verdana"/>
              <a:cs typeface="Verdana"/>
            </a:endParaRPr>
          </a:p>
        </p:txBody>
      </p:sp>
      <p:sp>
        <p:nvSpPr>
          <p:cNvPr id="146" name="object 51">
            <a:extLst>
              <a:ext uri="{FF2B5EF4-FFF2-40B4-BE49-F238E27FC236}">
                <a16:creationId xmlns:a16="http://schemas.microsoft.com/office/drawing/2014/main" id="{ACE6F54C-A1ED-F7D3-6B6D-01EB2321F895}"/>
              </a:ext>
            </a:extLst>
          </p:cNvPr>
          <p:cNvSpPr txBox="1"/>
          <p:nvPr/>
        </p:nvSpPr>
        <p:spPr>
          <a:xfrm>
            <a:off x="5667786" y="5652728"/>
            <a:ext cx="862013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25" spc="-4" dirty="0">
                <a:solidFill>
                  <a:srgbClr val="464646"/>
                </a:solidFill>
                <a:latin typeface="Verdana"/>
                <a:cs typeface="Verdana"/>
              </a:rPr>
              <a:t>(Data)</a:t>
            </a:r>
            <a:r>
              <a:rPr sz="825" spc="-45" dirty="0">
                <a:solidFill>
                  <a:srgbClr val="464646"/>
                </a:solidFill>
                <a:latin typeface="Verdana"/>
                <a:cs typeface="Verdana"/>
              </a:rPr>
              <a:t> </a:t>
            </a:r>
            <a:r>
              <a:rPr sz="825" spc="-4" dirty="0">
                <a:solidFill>
                  <a:srgbClr val="464646"/>
                </a:solidFill>
                <a:latin typeface="Verdana"/>
                <a:cs typeface="Verdana"/>
              </a:rPr>
              <a:t>Engineer</a:t>
            </a:r>
            <a:endParaRPr sz="825">
              <a:latin typeface="Verdana"/>
              <a:cs typeface="Verdana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D94E85-E482-CAA5-B9F5-8F51B51B3DD6}"/>
              </a:ext>
            </a:extLst>
          </p:cNvPr>
          <p:cNvSpPr txBox="1"/>
          <p:nvPr/>
        </p:nvSpPr>
        <p:spPr>
          <a:xfrm>
            <a:off x="213728" y="1470665"/>
            <a:ext cx="4571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Look at the big picture.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Get the data.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Discover and visualize the data to gain insights.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Prepare the data for Machine Learning algorithms.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Select a model and train it.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Fine-tune your model.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Present your solution</a:t>
            </a:r>
          </a:p>
          <a:p>
            <a:pPr marL="171450" indent="-171450">
              <a:buFont typeface="+mj-lt"/>
              <a:buAutoNum type="arabicPeriod"/>
            </a:pPr>
            <a:r>
              <a:rPr lang="en-US" sz="900">
                <a:solidFill>
                  <a:schemeClr val="accent1">
                    <a:lumMod val="75000"/>
                  </a:schemeClr>
                </a:solidFill>
              </a:rPr>
              <a:t>Launch, monitor, and maintain your system.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8036"/>
            <a:ext cx="3870960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Why use Machine </a:t>
            </a:r>
            <a:r>
              <a:rPr lang="en-US" sz="2800" b="1"/>
              <a:t>Learning</a:t>
            </a:r>
            <a:r>
              <a:rPr lang="en-US" sz="2800"/>
              <a:t>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551176"/>
            <a:ext cx="4191000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The Challenge of Traditional Programming</a:t>
            </a:r>
          </a:p>
          <a:p>
            <a:pPr lvl="1"/>
            <a:r>
              <a:rPr lang="en-US" sz="1700"/>
              <a:t>Traditional coding struggles with tasks like handwriting recognition.</a:t>
            </a:r>
          </a:p>
          <a:p>
            <a:pPr lvl="1"/>
            <a:r>
              <a:rPr lang="en-US" sz="1700"/>
              <a:t>Understanding nuances (e.g., differentiating between '2' and '7') is complex.</a:t>
            </a:r>
          </a:p>
          <a:p>
            <a:pPr lvl="1"/>
            <a:r>
              <a:rPr lang="en-US" sz="1700"/>
              <a:t>Our brains excel at this, but how can we teach a computer?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B6E2AB6-0BC3-6F3A-CA2A-19AD46A757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11" t="-1" r="46012" b="-1"/>
          <a:stretch/>
        </p:blipFill>
        <p:spPr>
          <a:xfrm>
            <a:off x="5273040" y="10"/>
            <a:ext cx="387096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15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8036"/>
            <a:ext cx="3870960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Why use Machine </a:t>
            </a:r>
            <a:r>
              <a:rPr lang="en-US" sz="2800" b="1"/>
              <a:t>Learning</a:t>
            </a:r>
            <a:r>
              <a:rPr lang="en-US" sz="2800"/>
              <a:t>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551176"/>
            <a:ext cx="4191000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/>
              <a:t>The Machine Learning Solution</a:t>
            </a:r>
          </a:p>
          <a:p>
            <a:r>
              <a:rPr lang="en-US" sz="1700" b="1"/>
              <a:t>Learning from Examples</a:t>
            </a:r>
            <a:r>
              <a:rPr lang="en-US" sz="1700"/>
              <a:t>: We feed the machine examples rather than explicit instructions.</a:t>
            </a:r>
          </a:p>
          <a:p>
            <a:r>
              <a:rPr lang="en-US" sz="1700" b="1"/>
              <a:t>Algorithm-Generated Programs</a:t>
            </a:r>
            <a:r>
              <a:rPr lang="en-US" sz="1700"/>
              <a:t>: Machine learning algorithms create flexible programs based on data.</a:t>
            </a:r>
          </a:p>
          <a:p>
            <a:r>
              <a:rPr lang="en-US" sz="1700" b="1"/>
              <a:t>Adaptability</a:t>
            </a:r>
            <a:r>
              <a:rPr lang="en-US" sz="1700"/>
              <a:t>: These programs generalize to recognize new examples beyond the training set.</a:t>
            </a:r>
          </a:p>
        </p:txBody>
      </p:sp>
      <p:pic>
        <p:nvPicPr>
          <p:cNvPr id="4" name="Picture 3" descr="Light bulb on yellow background with sketched light beams and cord">
            <a:extLst>
              <a:ext uri="{FF2B5EF4-FFF2-40B4-BE49-F238E27FC236}">
                <a16:creationId xmlns:a16="http://schemas.microsoft.com/office/drawing/2014/main" id="{EB1AD6FE-DAFC-430E-EC74-BBF8F50341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32" r="14524"/>
          <a:stretch/>
        </p:blipFill>
        <p:spPr>
          <a:xfrm>
            <a:off x="5537238" y="10"/>
            <a:ext cx="360676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0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cats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6801" r="18867" b="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Solving Complex Problems with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/>
              <a:t>Traditional Approach: </a:t>
            </a:r>
            <a:r>
              <a:rPr lang="en-US" sz="2400"/>
              <a:t>Manually encode rules to solve problems.</a:t>
            </a:r>
          </a:p>
          <a:p>
            <a:r>
              <a:rPr lang="en-US" sz="2400" b="1"/>
              <a:t>Challenge:</a:t>
            </a:r>
          </a:p>
          <a:p>
            <a:pPr lvl="1"/>
            <a:r>
              <a:rPr lang="en-US" sz="2000"/>
              <a:t>Difficult to define explicit rules for complex tasks (e.g., recognizing cats in images).</a:t>
            </a:r>
          </a:p>
          <a:p>
            <a:endParaRPr lang="en-US" sz="2400" b="1"/>
          </a:p>
          <a:p>
            <a:endParaRPr lang="en-US" sz="2400" b="1"/>
          </a:p>
          <a:p>
            <a:r>
              <a:rPr lang="en-US" sz="2400" b="1"/>
              <a:t>Machine Learning Approach:</a:t>
            </a:r>
          </a:p>
          <a:p>
            <a:pPr lvl="1"/>
            <a:r>
              <a:rPr lang="en-US" sz="1800" b="1"/>
              <a:t>Learn from Data: </a:t>
            </a:r>
            <a:r>
              <a:rPr lang="en-US" sz="1800"/>
              <a:t>Develop a solution by learning from examples.</a:t>
            </a:r>
          </a:p>
          <a:p>
            <a:pPr lvl="1"/>
            <a:r>
              <a:rPr lang="en-US" sz="1800" b="1"/>
              <a:t>Trial and Error: </a:t>
            </a:r>
            <a:r>
              <a:rPr lang="en-US" sz="1800"/>
              <a:t>Refine the approach by experimenting and learning from mistakes.</a:t>
            </a:r>
          </a:p>
          <a:p>
            <a:pPr lvl="1"/>
            <a:r>
              <a:rPr lang="en-US" sz="1800" b="1"/>
              <a:t>Outcome: </a:t>
            </a:r>
            <a:r>
              <a:rPr lang="en-US" sz="1800"/>
              <a:t>The system creates its own set of rules from the learning process.</a:t>
            </a:r>
          </a:p>
        </p:txBody>
      </p:sp>
    </p:spTree>
    <p:extLst>
      <p:ext uri="{BB962C8B-B14F-4D97-AF65-F5344CB8AC3E}">
        <p14:creationId xmlns:p14="http://schemas.microsoft.com/office/powerpoint/2010/main" val="1386160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0D60-80E7-A59B-3E72-10B91207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Titanic</a:t>
            </a:r>
          </a:p>
        </p:txBody>
      </p:sp>
    </p:spTree>
    <p:extLst>
      <p:ext uri="{BB962C8B-B14F-4D97-AF65-F5344CB8AC3E}">
        <p14:creationId xmlns:p14="http://schemas.microsoft.com/office/powerpoint/2010/main" val="26258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58" y="248271"/>
            <a:ext cx="7886700" cy="948482"/>
          </a:xfrm>
          <a:ln w="28575"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/>
              <a:t>Machine learning methodology</a:t>
            </a:r>
            <a:br>
              <a:rPr lang="en-US" sz="2800"/>
            </a:br>
            <a:r>
              <a:rPr lang="en-US" sz="2800"/>
              <a:t>– simplistic view</a:t>
            </a:r>
            <a:endParaRPr lang="da-DK" sz="2800"/>
          </a:p>
        </p:txBody>
      </p:sp>
      <p:sp>
        <p:nvSpPr>
          <p:cNvPr id="4" name="Rectangle 3"/>
          <p:cNvSpPr/>
          <p:nvPr/>
        </p:nvSpPr>
        <p:spPr>
          <a:xfrm>
            <a:off x="6804248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6948264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Trained </a:t>
            </a:r>
          </a:p>
          <a:p>
            <a:pPr algn="ctr"/>
            <a:r>
              <a:rPr lang="en-US">
                <a:latin typeface="Calibri" panose="020F0502020204030204" pitchFamily="34" charset="0"/>
              </a:rPr>
              <a:t>model</a:t>
            </a:r>
            <a:endParaRPr lang="da-DK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31640" y="2564904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Labels</a:t>
            </a:r>
            <a:endParaRPr lang="da-DK" sz="1600"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59832" y="2060848"/>
            <a:ext cx="10081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3059832" y="2132856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Training data</a:t>
            </a:r>
            <a:endParaRPr lang="da-DK"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716016" y="1916832"/>
            <a:ext cx="1296144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TextBox 27"/>
          <p:cNvSpPr txBox="1"/>
          <p:nvPr/>
        </p:nvSpPr>
        <p:spPr>
          <a:xfrm>
            <a:off x="4716016" y="1988840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</a:rPr>
              <a:t>Machine learning algorithm</a:t>
            </a:r>
            <a:endParaRPr lang="da-DK">
              <a:latin typeface="Calibri" panose="020F05020202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67544" y="1772816"/>
            <a:ext cx="1656184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TextBox 29"/>
          <p:cNvSpPr txBox="1"/>
          <p:nvPr/>
        </p:nvSpPr>
        <p:spPr>
          <a:xfrm>
            <a:off x="933500" y="184482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</a:rPr>
              <a:t>Data</a:t>
            </a:r>
            <a:endParaRPr lang="da-DK">
              <a:latin typeface="Calibri" panose="020F050202020403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827584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331640" y="2204864"/>
            <a:ext cx="360040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31640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Labels</a:t>
            </a:r>
            <a:endParaRPr lang="da-DK" sz="160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544" y="2564904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</a:rPr>
              <a:t>Features</a:t>
            </a:r>
            <a:endParaRPr lang="da-DK" sz="1600">
              <a:latin typeface="Calibri" panose="020F0502020204030204" pitchFamily="34" charset="0"/>
            </a:endParaRPr>
          </a:p>
        </p:txBody>
      </p:sp>
      <p:sp>
        <p:nvSpPr>
          <p:cNvPr id="51" name="Right Arrow 50"/>
          <p:cNvSpPr/>
          <p:nvPr/>
        </p:nvSpPr>
        <p:spPr>
          <a:xfrm>
            <a:off x="4211960" y="234888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ight Arrow 51"/>
          <p:cNvSpPr/>
          <p:nvPr/>
        </p:nvSpPr>
        <p:spPr>
          <a:xfrm>
            <a:off x="6118076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ight Arrow 52"/>
          <p:cNvSpPr/>
          <p:nvPr/>
        </p:nvSpPr>
        <p:spPr>
          <a:xfrm>
            <a:off x="2339752" y="2348880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3" name="Group 2"/>
          <p:cNvGrpSpPr/>
          <p:nvPr/>
        </p:nvGrpSpPr>
        <p:grpSpPr>
          <a:xfrm>
            <a:off x="467544" y="3068960"/>
            <a:ext cx="8064896" cy="3528392"/>
            <a:chOff x="467544" y="3068960"/>
            <a:chExt cx="8064896" cy="3528392"/>
          </a:xfrm>
        </p:grpSpPr>
        <p:sp>
          <p:nvSpPr>
            <p:cNvPr id="17" name="Rectangle 16"/>
            <p:cNvSpPr/>
            <p:nvPr/>
          </p:nvSpPr>
          <p:spPr>
            <a:xfrm>
              <a:off x="467544" y="5229200"/>
              <a:ext cx="1656184" cy="13681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83568" y="5301208"/>
              <a:ext cx="1330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Calibri" panose="020F0502020204030204" pitchFamily="34" charset="0"/>
                </a:rPr>
                <a:t>New data</a:t>
              </a:r>
              <a:endParaRPr lang="da-DK">
                <a:latin typeface="Calibri" panose="020F050202020403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1259632" y="5661248"/>
              <a:ext cx="0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39552" y="6093296"/>
              <a:ext cx="1656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latin typeface="Calibri" panose="020F0502020204030204" pitchFamily="34" charset="0"/>
                </a:rPr>
                <a:t>Only features!</a:t>
              </a:r>
              <a:endParaRPr lang="da-DK" sz="1600">
                <a:latin typeface="Calibri" panose="020F0502020204030204" pitchFamily="34" charset="0"/>
              </a:endParaRPr>
            </a:p>
          </p:txBody>
        </p:sp>
        <p:sp>
          <p:nvSpPr>
            <p:cNvPr id="50" name="Bent Arrow 49"/>
            <p:cNvSpPr/>
            <p:nvPr/>
          </p:nvSpPr>
          <p:spPr>
            <a:xfrm rot="16200000" flipV="1">
              <a:off x="3599892" y="1808820"/>
              <a:ext cx="2808312" cy="5328592"/>
            </a:xfrm>
            <a:prstGeom prst="bentArrow">
              <a:avLst>
                <a:gd name="adj1" fmla="val 7363"/>
                <a:gd name="adj2" fmla="val 7332"/>
                <a:gd name="adj3" fmla="val 9745"/>
                <a:gd name="adj4" fmla="val 4268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>
                <a:solidFill>
                  <a:schemeClr val="tx1"/>
                </a:solidFill>
              </a:endParaRPr>
            </a:p>
          </p:txBody>
        </p:sp>
        <p:sp>
          <p:nvSpPr>
            <p:cNvPr id="54" name="Down Arrow 53"/>
            <p:cNvSpPr/>
            <p:nvPr/>
          </p:nvSpPr>
          <p:spPr>
            <a:xfrm>
              <a:off x="7740352" y="3068960"/>
              <a:ext cx="360040" cy="2592288"/>
            </a:xfrm>
            <a:prstGeom prst="downArrow">
              <a:avLst>
                <a:gd name="adj1" fmla="val 50000"/>
                <a:gd name="adj2" fmla="val 9938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36296" y="5885780"/>
              <a:ext cx="1296144" cy="646331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Calibri" panose="020F0502020204030204" pitchFamily="34" charset="0"/>
                </a:rPr>
                <a:t>Predicted</a:t>
              </a:r>
            </a:p>
            <a:p>
              <a:pPr algn="ctr"/>
              <a:r>
                <a:rPr lang="en-US">
                  <a:latin typeface="Calibri" panose="020F0502020204030204" pitchFamily="34" charset="0"/>
                </a:rPr>
                <a:t>label</a:t>
              </a:r>
              <a:endParaRPr lang="da-DK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971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8ED5C-7599-42E9-9F85-15638F48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Taxonomy of Machine Learning</a:t>
            </a:r>
            <a:b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(A Simplistic View Based on Tasks)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94A6F-C428-4E9A-9BF9-0175B508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31" y="1675227"/>
            <a:ext cx="542493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6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172" y="273684"/>
            <a:ext cx="8228763" cy="114488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45000"/>
            </a:pPr>
            <a:r>
              <a:rPr lang="en-US" sz="399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Canonical forms of supervised learning problems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457172" y="1605033"/>
            <a:ext cx="8228763" cy="397706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Classification</a:t>
            </a: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12693" indent="-414726">
              <a:spcAft>
                <a:spcPts val="1283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54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Regression</a:t>
            </a:r>
          </a:p>
          <a:p>
            <a:pPr marL="391867" indent="-293900">
              <a:spcAft>
                <a:spcPts val="1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54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Picture 90"/>
          <p:cNvPicPr/>
          <p:nvPr/>
        </p:nvPicPr>
        <p:blipFill>
          <a:blip r:embed="rId2"/>
          <a:stretch/>
        </p:blipFill>
        <p:spPr>
          <a:xfrm>
            <a:off x="2934271" y="4192951"/>
            <a:ext cx="3286411" cy="1945265"/>
          </a:xfrm>
          <a:prstGeom prst="rect">
            <a:avLst/>
          </a:prstGeom>
          <a:ln>
            <a:noFill/>
          </a:ln>
        </p:spPr>
      </p:pic>
      <p:pic>
        <p:nvPicPr>
          <p:cNvPr id="92" name="Picture 91"/>
          <p:cNvPicPr/>
          <p:nvPr/>
        </p:nvPicPr>
        <p:blipFill>
          <a:blip r:embed="rId3"/>
          <a:stretch/>
        </p:blipFill>
        <p:spPr>
          <a:xfrm>
            <a:off x="3017215" y="1699080"/>
            <a:ext cx="3483648" cy="195081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4410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7D6BC30F8DDD4CAAA0A93C68AB7DF2" ma:contentTypeVersion="14" ma:contentTypeDescription="Opret et nyt dokument." ma:contentTypeScope="" ma:versionID="58fc5ad1e18aaef09c0d31eae6eb736d">
  <xsd:schema xmlns:xsd="http://www.w3.org/2001/XMLSchema" xmlns:xs="http://www.w3.org/2001/XMLSchema" xmlns:p="http://schemas.microsoft.com/office/2006/metadata/properties" xmlns:ns3="719ec719-822f-4136-b373-f06d254d1ce2" xmlns:ns4="0143e106-35b8-40fd-b4e5-3794ae9df057" targetNamespace="http://schemas.microsoft.com/office/2006/metadata/properties" ma:root="true" ma:fieldsID="3f4c3d2e2e989528e5feffe213e0547a" ns3:_="" ns4:_="">
    <xsd:import namespace="719ec719-822f-4136-b373-f06d254d1ce2"/>
    <xsd:import namespace="0143e106-35b8-40fd-b4e5-3794ae9df05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ec719-822f-4136-b373-f06d254d1c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3e106-35b8-40fd-b4e5-3794ae9df05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5BFD68-F88F-4539-B449-A71B2939E4B9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CF3E0F5-FF20-4108-88C5-8787268C1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EFBA38-B95B-4F58-982B-4AE41D9B27D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9ec719-822f-4136-b373-f06d254d1ce2"/>
    <ds:schemaRef ds:uri="0143e106-35b8-40fd-b4e5-3794ae9df05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426</TotalTime>
  <Words>533</Words>
  <Application>Microsoft Office PowerPoint</Application>
  <PresentationFormat>On-screen Show (4:3)</PresentationFormat>
  <Paragraphs>164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Candara</vt:lpstr>
      <vt:lpstr>Times New Roman</vt:lpstr>
      <vt:lpstr>Verdana</vt:lpstr>
      <vt:lpstr>Wingdings</vt:lpstr>
      <vt:lpstr>Office Theme</vt:lpstr>
      <vt:lpstr>Introduction to machine learning</vt:lpstr>
      <vt:lpstr>What is Machine Learning?</vt:lpstr>
      <vt:lpstr>Why use Machine Learning?</vt:lpstr>
      <vt:lpstr>Why use Machine Learning?</vt:lpstr>
      <vt:lpstr>Solving Complex Problems with Machine Learning</vt:lpstr>
      <vt:lpstr>Example: Titanic</vt:lpstr>
      <vt:lpstr>Machine learning methodology – simplistic view</vt:lpstr>
      <vt:lpstr>Taxonomy of Machine Learning (A Simplistic View Based on Tasks)</vt:lpstr>
      <vt:lpstr>PowerPoint Presentation</vt:lpstr>
      <vt:lpstr>Understanding Variables in Machine Learning</vt:lpstr>
      <vt:lpstr>Supervised</vt:lpstr>
      <vt:lpstr>Unsupervised - Clustering</vt:lpstr>
      <vt:lpstr>Unsupervised – Dimensionality Reduction</vt:lpstr>
      <vt:lpstr>Machine Learning Problems</vt:lpstr>
      <vt:lpstr>Reinforcement Learning</vt:lpstr>
      <vt:lpstr>PowerPoint Presentation</vt:lpstr>
      <vt:lpstr>Who?</vt:lpstr>
      <vt:lpstr>Evaluation</vt:lpstr>
      <vt:lpstr>The Overview (changes may occur!)</vt:lpstr>
      <vt:lpstr>The Machine Learning Pipeline</vt:lpstr>
    </vt:vector>
  </TitlesOfParts>
  <Manager/>
  <Company>VIA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 1</dc:title>
  <dc:subject>Introduction</dc:subject>
  <dc:creator>Richard Brooks</dc:creator>
  <cp:keywords/>
  <dc:description/>
  <cp:lastModifiedBy>Richard Brooks (RIB) | VIA</cp:lastModifiedBy>
  <cp:revision>3</cp:revision>
  <cp:lastPrinted>2005-09-02T04:15:44Z</cp:lastPrinted>
  <dcterms:created xsi:type="dcterms:W3CDTF">2013-02-03T22:09:25Z</dcterms:created>
  <dcterms:modified xsi:type="dcterms:W3CDTF">2024-08-29T09:49:31Z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0x010100F67D6BC30F8DDD4CAAA0A93C68AB7DF2</vt:lpwstr>
  </property>
</Properties>
</file>