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6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16" y="2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F7D-51EF-3C49-9617-D96E8A8F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74BE-DB13-924C-A6B1-E08B0102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22F5-7BD9-AD42-A822-D83AABB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97E6-037E-D741-8DE8-58B05316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597ED-1D2B-9B43-B52C-4B45503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3923-8850-B142-B814-7BBFA8D6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583B3-C6C7-2A4E-A761-9FE5B53A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E27F-19B2-A64B-82A7-D17AF6BD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1DF86-9F0D-E946-BF6D-EB5C1070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35C9-9955-1546-BD8D-7F0688B3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7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B0E63-9D5E-3A4F-B6FB-33F207E4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2E407-BB5B-0942-9C6F-610C107A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B0EF-7359-9A42-A63F-80E2CE20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0FB7-2462-E440-A990-0BEA5AD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53D6-4CB6-E94C-B097-B40D1807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1ED0-5325-CF4A-AF8A-F5EC7763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F48C-326C-B14E-B151-FB74D2C9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6EFB-DE87-4746-BFCA-017D105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B6FE-F1ED-E849-BABA-4EC22DBC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19A6-58EC-0C47-8AFC-B76BB17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EDEF-D498-BD4A-830F-967C7B0F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A41BD-2F50-E848-B5EF-9DF7A63F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1BFF-0A47-3D41-A137-F8522D68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5970-0A11-0A4C-853A-8D31EF62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380-0101-AC4D-9B6C-59BF64E4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CDBB-F355-9D48-B96E-E79C1A61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8DE6-B3A3-224A-98B1-C4E2A3484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0995-D6A9-C34A-B84B-2B69585FB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89542-5761-C147-9578-98C10F59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9B65-B6A4-A943-B78F-22E9E30C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4741-EE2D-DA44-9C01-0DEA77F2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6E5F-1F81-FE4A-A95C-C24A51CE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5F65-A7DF-3749-9084-47E04EE4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9EAB-36E6-C442-A0CE-920487C1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FE084-B611-4444-B8A7-AAA2607B3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A584-3EB7-BB41-A6C0-D70E70BF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AE066-1C78-9644-B36F-AE9046CF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449ED-EBF3-374A-AB58-B3F07C2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DD24C-02AD-714F-A519-252B27F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1965-E6B2-1543-97B0-3078C30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70740-67F9-B54F-9F2D-96E8DABC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A0F4A-A916-A643-B4B4-4692488B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12D6-0B89-6546-8D3B-F8A6B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ACB00-3427-8040-9F58-4CE8319A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F1DB-7298-0D42-B653-315E96B9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AADDC-B7D7-E343-AA69-8FA00C82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0D26-BDF8-7741-B615-6318CB4E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2FDF-DBBD-1142-888E-00015D23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ADA4-4FDE-4A4F-A9B6-070B7859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DA225-99AD-5941-BE6B-D5D9A196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A265D-34E5-6341-9F22-510ED39D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29A4-D6AC-FC48-8D3C-683EA62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0770-50C9-0843-B29F-76237987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1ECA9-B916-114A-B44C-94603F6B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194FC-AC80-7B4C-BCAF-10A76107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993C-F50F-984E-8A5A-288CCC80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8A43-FEF6-3841-A9AB-AF612A1A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0A24-7B80-8B4C-B159-88651C1D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0C4F5-1A4D-0E4A-B359-C0853BC7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F0C7-81E9-2F43-8337-7008C5C6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E0C1-EF58-CC41-AE8A-E71EB9B9E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18B8F-9346-C844-B178-38149040DAEA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4216A-D870-454B-A88D-C3F68174B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14C5-7421-6E40-B4BF-270410761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816DB-2828-3C45-BB3E-DCFBAF506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3655-6D38-D648-900D-D9A05D8F4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Baby Yoda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6CA8-BBBB-9042-8552-D31FF0A0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Ironhack</a:t>
            </a:r>
            <a:r>
              <a:rPr lang="en-US" dirty="0"/>
              <a:t> Project</a:t>
            </a:r>
          </a:p>
          <a:p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messy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4BB1-1242-A445-857D-500D7EF5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three main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E0B5-4D59-EE41-998C-15FC93E0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many jobs fit the Data Analyst skillset?</a:t>
            </a:r>
            <a:endParaRPr lang="en-GB" dirty="0"/>
          </a:p>
          <a:p>
            <a:pPr lvl="0"/>
            <a:r>
              <a:rPr lang="en-US" dirty="0"/>
              <a:t>Which are the top employers by number of job ads</a:t>
            </a:r>
            <a:r>
              <a:rPr lang="de-DE" dirty="0"/>
              <a:t>?</a:t>
            </a:r>
            <a:endParaRPr lang="en-GB" dirty="0"/>
          </a:p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en-US" dirty="0"/>
              <a:t> the number of job ads which has salary information?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78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0AB3-BDA9-9640-96D3-3EE5AEE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5672-EC1C-D34B-A46F-2575E027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cleaning/wrangling</a:t>
            </a:r>
          </a:p>
          <a:p>
            <a:pPr>
              <a:buFontTx/>
              <a:buChar char="-"/>
            </a:pPr>
            <a:r>
              <a:rPr lang="en-US" dirty="0"/>
              <a:t> created columns which validates if our list of keywords (Data Analyst skillset) are present in the description</a:t>
            </a:r>
          </a:p>
          <a:p>
            <a:pPr marL="0" indent="0">
              <a:buNone/>
            </a:pPr>
            <a:r>
              <a:rPr lang="en-US" dirty="0"/>
              <a:t>- created filter for top employers</a:t>
            </a:r>
            <a:br>
              <a:rPr lang="en-US" dirty="0"/>
            </a:br>
            <a:r>
              <a:rPr lang="en-US" dirty="0"/>
              <a:t>- created new columns which validates if the description has salary information or not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dropped columns we don’t need</a:t>
            </a:r>
          </a:p>
          <a:p>
            <a:pPr>
              <a:buFontTx/>
              <a:buChar char="-"/>
            </a:pPr>
            <a:r>
              <a:rPr lang="en-GB" dirty="0" err="1"/>
              <a:t>groupby</a:t>
            </a:r>
            <a:r>
              <a:rPr lang="en-GB" dirty="0"/>
              <a:t> based on position and location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Data </a:t>
            </a:r>
            <a:r>
              <a:rPr lang="en-US" u="sng" dirty="0" err="1"/>
              <a:t>visualisations</a:t>
            </a:r>
            <a:endParaRPr lang="en-US" u="sng" dirty="0"/>
          </a:p>
          <a:p>
            <a:pPr>
              <a:buFontTx/>
              <a:buChar char="-"/>
            </a:pPr>
            <a:r>
              <a:rPr lang="en-US" dirty="0"/>
              <a:t>(matplotlib) created visuals to depict the answers</a:t>
            </a:r>
          </a:p>
        </p:txBody>
      </p:sp>
    </p:spTree>
    <p:extLst>
      <p:ext uri="{BB962C8B-B14F-4D97-AF65-F5344CB8AC3E}">
        <p14:creationId xmlns:p14="http://schemas.microsoft.com/office/powerpoint/2010/main" val="195975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BDB-8C9C-594E-B187-64F7D3D1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79473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 </a:t>
            </a:r>
            <a:r>
              <a:rPr lang="en-US" sz="2800" dirty="0"/>
              <a:t>The top five locations for data analyst positions are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F98DE8-43EA-CB4B-9F81-00705E68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4" y="2054431"/>
            <a:ext cx="5785043" cy="39990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F7DF93-B788-5F44-8980-1B857974649D}"/>
              </a:ext>
            </a:extLst>
          </p:cNvPr>
          <p:cNvSpPr txBox="1">
            <a:spLocks/>
          </p:cNvSpPr>
          <p:nvPr/>
        </p:nvSpPr>
        <p:spPr>
          <a:xfrm>
            <a:off x="6585857" y="341375"/>
            <a:ext cx="5479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/>
              <a:t>The top </a:t>
            </a:r>
            <a:r>
              <a:rPr lang="de-DE" sz="2800" dirty="0" err="1"/>
              <a:t>employers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vacancies</a:t>
            </a:r>
            <a:endParaRPr lang="en-US" sz="28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35A7B56-281A-B441-9364-2A3BC555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20" y="2017058"/>
            <a:ext cx="5237537" cy="44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2E71-E37B-5345-A0C8-9AE2C1C6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Only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ads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salary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br>
              <a:rPr lang="en-GB" dirty="0"/>
            </a:br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CA3E256-C9D8-A146-96AF-FE9987F6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324610"/>
            <a:ext cx="75692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4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707-69FF-AF48-9A01-7AAE32DB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8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DA </a:t>
            </a:r>
            <a:r>
              <a:rPr lang="de-DE" dirty="0" err="1"/>
              <a:t>jobs</a:t>
            </a:r>
            <a:r>
              <a:rPr lang="de-DE" dirty="0"/>
              <a:t>,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title</a:t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44AF256-E7F4-AB4B-915A-3FEE92CA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" y="2322906"/>
            <a:ext cx="11353800" cy="42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3C73-5252-DA40-B79B-C76DC239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Reflection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0DB5-01D2-5543-8A0F-71F1E224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amicably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but ran out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all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aims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timeline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rescoped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.</a:t>
            </a:r>
            <a:endParaRPr lang="en-GB" dirty="0"/>
          </a:p>
          <a:p>
            <a:r>
              <a:rPr lang="de-DE" dirty="0" err="1"/>
              <a:t>Scraping</a:t>
            </a:r>
            <a:r>
              <a:rPr lang="de-DE" dirty="0"/>
              <a:t>;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.</a:t>
            </a:r>
            <a:endParaRPr lang="en-GB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en-US" dirty="0"/>
              <a:t> miss</a:t>
            </a:r>
            <a:r>
              <a:rPr lang="de-DE" dirty="0" err="1"/>
              <a:t>ed</a:t>
            </a:r>
            <a:r>
              <a:rPr lang="en-US" dirty="0"/>
              <a:t> some data because the same tasks, skills, positions are expressed differently</a:t>
            </a:r>
            <a:r>
              <a:rPr lang="de-DE" dirty="0"/>
              <a:t>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Baby Yoda</vt:lpstr>
      <vt:lpstr>Our three main questions:</vt:lpstr>
      <vt:lpstr>Our process:</vt:lpstr>
      <vt:lpstr> The top five locations for data analyst positions are</vt:lpstr>
      <vt:lpstr>Only half of the job ads have salary information </vt:lpstr>
      <vt:lpstr>There are more DA jobs, than what they say in the title 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Yoda</dc:title>
  <dc:creator>Lilla Szulyovsky</dc:creator>
  <cp:lastModifiedBy>Lilla Szulyovsky</cp:lastModifiedBy>
  <cp:revision>2</cp:revision>
  <dcterms:created xsi:type="dcterms:W3CDTF">2021-03-30T06:14:15Z</dcterms:created>
  <dcterms:modified xsi:type="dcterms:W3CDTF">2021-03-30T06:31:41Z</dcterms:modified>
</cp:coreProperties>
</file>