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70" r:id="rId4"/>
    <p:sldId id="265" r:id="rId5"/>
    <p:sldId id="267" r:id="rId6"/>
    <p:sldId id="268" r:id="rId7"/>
    <p:sldId id="269" r:id="rId8"/>
    <p:sldId id="25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4690"/>
  </p:normalViewPr>
  <p:slideViewPr>
    <p:cSldViewPr snapToGrid="0" snapToObjects="1">
      <p:cViewPr varScale="1">
        <p:scale>
          <a:sx n="104" d="100"/>
          <a:sy n="104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7DE2-073A-1340-A7B3-0879EF326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1192A-C085-A04A-B550-ABE4997A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D020-F1F4-E14D-9FE0-EC2633D3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4153-B0CD-5848-A249-22DFC35E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4FBB-DA37-0F44-84A7-BA9D9B01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4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FC2E-7CF5-2B4A-A6CE-B6DEDB37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225C9-6A82-8944-A5F8-E599899A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F92B-746B-FB47-8A1E-D92BE2B7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480D-00BE-0D4F-8A4D-6BE7EEA0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529B-4741-D045-AF18-62E98548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4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AB4AF-FE97-8647-B19F-13DCECCE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BB842-E06A-AC4D-9AB2-8E992CE32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E798-5D09-1D46-8A5A-1742ECF9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4AF6-0D8B-EF4B-A09A-75295093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BB5E-1A6B-614E-AB8E-5D6C7802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9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9674-DD29-7B49-99D9-C52C0C16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0944-14A9-EA4E-8BFB-2769D4D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06BD-261B-A146-A4DA-1933F69E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3C4D-2FA6-1C4E-A6A8-4DC20001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23C4-7426-7941-9BC3-5E8FDDC9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4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1627-4A28-0B42-B048-08B41242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CBD9-BF42-5F4B-8C61-F7FFFF0C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7A82-19A5-224E-86C8-7FFCFB3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BF86-0FC1-A04D-8AF0-2BC4A048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9D6E-987C-AF44-9202-A1AD6864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A010-63DA-3543-ACE3-7BF93E4E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04D5-D5A4-8946-B559-6305F78BF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40EF9-6F0D-D441-A2F7-9F0FC860C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D0E6-6039-6146-BDA9-8A833312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612F6-CFFD-5945-AAB1-BE6F5C8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1DEF5-B89F-A34B-92B4-60BCE05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9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8210-EFFA-E645-9904-407C8FAE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1A49-1DF5-E643-811A-C79BC308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E05F-8FC9-8442-8AD7-19BBB7A1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78E23-8241-5B42-818E-BE8A0A80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14FB3-278B-CE4B-9A53-D66A4DDB6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9CEDD-9EA5-AE4F-8CFB-D9A5A9F3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B9E71-F90F-5D4C-AC4C-2CCC896C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14FF6-7AB4-E44E-A760-2203A4E0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8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C210-52E4-D040-A9F7-779789DE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4B54A-123F-D04B-9D7E-6AF7627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2488-FFCF-DB4A-B8F9-5A990DFE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7E0EE-8322-524C-9B90-5FA91421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7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3FD0C-B8E4-C540-83B1-3880DF42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49EBA-4D6D-E54C-8E7E-468EE02F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7A357-C9FF-0542-A85E-8286CF72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6F35-E470-AF4F-9218-39126C61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5881-91DF-CC44-BAE9-428678BC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C1C59-FFE9-C145-AD15-0CEA7279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644C-EA15-C840-BA48-253E88D8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1F6F7-673D-DB48-859E-DA0875DC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F39D-7815-4148-A8F9-0E27E828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3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D8EB-81C9-324E-80A4-5D7C1737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90796-3AEF-4B48-8F6D-746FF4EFE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0D010-7D1E-3644-818D-43743241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EDB8-D64B-044E-8D4F-5E438193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29EEA-0A55-F34B-86BB-8A90ABC5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74C9A-378C-A54F-A383-187E9CDC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F61B1-09B2-6D48-9945-A733D774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EAF7-492D-3E47-8E4E-C6E78861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1FE-56D9-4F44-A9F4-E95740C25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B6FD5-7BBC-2341-BE31-13B979A1CAB3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BBDA-55A6-B243-987B-60810D532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5047-149A-5C40-8A8A-2924B7250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02B2-7607-D04B-B5B4-D10012831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5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medium.com/textileio/airsecure-own-your-one-time-passwords-a65efd612dc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E417-E636-2742-84C8-AA805CC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7730-9244-CF4C-9309-E2F69A11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Account Linking</a:t>
            </a:r>
          </a:p>
          <a:p>
            <a:r>
              <a:rPr lang="de-DE" dirty="0"/>
              <a:t>Voice PIN</a:t>
            </a:r>
          </a:p>
          <a:p>
            <a:r>
              <a:rPr lang="de-DE" dirty="0"/>
              <a:t>TAN (OTP)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2DBA9-F7ED-2E41-ADF3-12E1F7CF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4800-CB27-534F-B8A9-F55C38D1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Account Linking (</a:t>
            </a:r>
            <a:r>
              <a:rPr lang="de-DE" dirty="0" err="1"/>
              <a:t>Oauth</a:t>
            </a:r>
            <a:r>
              <a:rPr lang="de-DE" dirty="0"/>
              <a:t> 2.0)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ACCFA-80D8-FF45-9692-C7C63C9B8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957" y="1543049"/>
            <a:ext cx="8309043" cy="390525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6DEDF8-667D-D149-9AB1-28E43C833B5C}"/>
              </a:ext>
            </a:extLst>
          </p:cNvPr>
          <p:cNvSpPr/>
          <p:nvPr/>
        </p:nvSpPr>
        <p:spPr>
          <a:xfrm>
            <a:off x="285750" y="3015456"/>
            <a:ext cx="1311207" cy="82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Alexa </a:t>
            </a:r>
          </a:p>
          <a:p>
            <a:r>
              <a:rPr lang="de-DE"/>
              <a:t>Application</a:t>
            </a:r>
          </a:p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11DA6-8E96-0043-81C5-BA44C76BF3BD}"/>
              </a:ext>
            </a:extLst>
          </p:cNvPr>
          <p:cNvSpPr/>
          <p:nvPr/>
        </p:nvSpPr>
        <p:spPr>
          <a:xfrm>
            <a:off x="10009153" y="4177506"/>
            <a:ext cx="1311207" cy="82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Bank API</a:t>
            </a:r>
          </a:p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C059F-5A78-274C-9F8C-81C05849322F}"/>
              </a:ext>
            </a:extLst>
          </p:cNvPr>
          <p:cNvSpPr/>
          <p:nvPr/>
        </p:nvSpPr>
        <p:spPr>
          <a:xfrm>
            <a:off x="10042593" y="3082130"/>
            <a:ext cx="1311207" cy="82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KeyCloak</a:t>
            </a:r>
            <a:r>
              <a:rPr lang="de-DE" dirty="0"/>
              <a:t> Server</a:t>
            </a:r>
          </a:p>
          <a:p>
            <a:pPr algn="ctr"/>
            <a:endParaRPr lang="de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9B0DF3-94D2-C943-B363-82F0B6DEBF27}"/>
              </a:ext>
            </a:extLst>
          </p:cNvPr>
          <p:cNvCxnSpPr/>
          <p:nvPr/>
        </p:nvCxnSpPr>
        <p:spPr>
          <a:xfrm flipH="1">
            <a:off x="1596957" y="3429000"/>
            <a:ext cx="555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75C3B2-8CF4-E349-B3A2-70F1E62D5F59}"/>
              </a:ext>
            </a:extLst>
          </p:cNvPr>
          <p:cNvCxnSpPr>
            <a:endCxn id="9" idx="1"/>
          </p:cNvCxnSpPr>
          <p:nvPr/>
        </p:nvCxnSpPr>
        <p:spPr>
          <a:xfrm>
            <a:off x="9334500" y="3495674"/>
            <a:ext cx="70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1E151-B00F-1747-BB70-2198035BE2B3}"/>
              </a:ext>
            </a:extLst>
          </p:cNvPr>
          <p:cNvCxnSpPr>
            <a:endCxn id="8" idx="1"/>
          </p:cNvCxnSpPr>
          <p:nvPr/>
        </p:nvCxnSpPr>
        <p:spPr>
          <a:xfrm>
            <a:off x="9372600" y="4591050"/>
            <a:ext cx="63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6F65D-BD9A-AC45-863D-EFBD759F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969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106A-51B5-9F4A-99BF-8AD1A5AC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>
            <a:normAutofit/>
          </a:bodyPr>
          <a:lstStyle/>
          <a:p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-&gt;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a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alexa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refresh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expired</a:t>
            </a:r>
            <a:r>
              <a:rPr lang="de-DE" dirty="0"/>
              <a:t>.</a:t>
            </a:r>
          </a:p>
          <a:p>
            <a:r>
              <a:rPr lang="de-DE" dirty="0"/>
              <a:t>Account Linking </a:t>
            </a:r>
            <a:r>
              <a:rPr lang="de-DE" dirty="0" err="1"/>
              <a:t>configuration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+ </a:t>
            </a:r>
            <a:r>
              <a:rPr lang="de-DE" dirty="0" err="1"/>
              <a:t>auth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: </a:t>
            </a:r>
            <a:r>
              <a:rPr lang="de-DE" dirty="0" err="1"/>
              <a:t>auth</a:t>
            </a:r>
            <a:r>
              <a:rPr lang="de-DE" dirty="0"/>
              <a:t> </a:t>
            </a:r>
            <a:r>
              <a:rPr lang="de-DE" dirty="0" err="1"/>
              <a:t>uri</a:t>
            </a:r>
            <a:r>
              <a:rPr lang="de-DE" dirty="0"/>
              <a:t>,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uri</a:t>
            </a:r>
            <a:r>
              <a:rPr lang="de-DE" dirty="0"/>
              <a:t>,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,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secret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+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redirect</a:t>
            </a:r>
            <a:r>
              <a:rPr lang="de-DE" dirty="0"/>
              <a:t> 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in </a:t>
            </a:r>
            <a:r>
              <a:rPr lang="de-DE" dirty="0" err="1"/>
              <a:t>auth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+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token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+ in </a:t>
            </a:r>
            <a:r>
              <a:rPr lang="de-DE" dirty="0" err="1"/>
              <a:t>context</a:t>
            </a:r>
            <a:r>
              <a:rPr lang="de-DE" dirty="0"/>
              <a:t>-&gt;system-&gt;user-&gt;</a:t>
            </a:r>
            <a:r>
              <a:rPr lang="de-DE" dirty="0" err="1"/>
              <a:t>accessToken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+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interceptor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	</a:t>
            </a:r>
            <a:r>
              <a:rPr lang="de-DE" dirty="0" err="1"/>
              <a:t>request</a:t>
            </a:r>
            <a:r>
              <a:rPr lang="de-DE" dirty="0"/>
              <a:t> 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handlers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2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29D5-EB48-DD49-8DE8-72659B03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043F-0615-054D-9D5D-7D992873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4-&gt;6 </a:t>
            </a:r>
            <a:r>
              <a:rPr lang="de-DE" dirty="0" err="1"/>
              <a:t>digits</a:t>
            </a:r>
            <a:endParaRPr lang="de-DE" dirty="0"/>
          </a:p>
          <a:p>
            <a:r>
              <a:rPr lang="de-DE" dirty="0"/>
              <a:t>Secure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such as Account Information, Standingsorder etc.</a:t>
            </a:r>
          </a:p>
          <a:p>
            <a:r>
              <a:rPr lang="de-DE" dirty="0"/>
              <a:t>Re-ask user (PIN_LIMIT = 3) times. If PIN can not be verified, break the process</a:t>
            </a:r>
          </a:p>
          <a:p>
            <a:r>
              <a:rPr lang="de-DE" dirty="0" err="1"/>
              <a:t>VoicePin</a:t>
            </a:r>
            <a:r>
              <a:rPr lang="de-DE" dirty="0"/>
              <a:t> is valid in a 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(LIMIT_PIN_TIME = 10 </a:t>
            </a:r>
            <a:r>
              <a:rPr lang="de-DE" dirty="0" err="1"/>
              <a:t>minutes</a:t>
            </a:r>
            <a:r>
              <a:rPr lang="de-DE" dirty="0"/>
              <a:t>) to </a:t>
            </a:r>
            <a:r>
              <a:rPr lang="de-DE" dirty="0" err="1"/>
              <a:t>avoid</a:t>
            </a:r>
            <a:r>
              <a:rPr lang="de-DE" dirty="0"/>
              <a:t> user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62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E7DC20-5C6C-B347-9BE9-6DE93994771E}"/>
              </a:ext>
            </a:extLst>
          </p:cNvPr>
          <p:cNvSpPr/>
          <p:nvPr/>
        </p:nvSpPr>
        <p:spPr>
          <a:xfrm>
            <a:off x="411480" y="603504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Frag amos, wie ist meine IBAN?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86F17-B93A-C24C-A2AC-0039FDC04679}"/>
              </a:ext>
            </a:extLst>
          </p:cNvPr>
          <p:cNvSpPr/>
          <p:nvPr/>
        </p:nvSpPr>
        <p:spPr>
          <a:xfrm>
            <a:off x="411480" y="1633728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Ask user for pin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24C30-B90A-984F-B75D-E7A5B8880D5A}"/>
              </a:ext>
            </a:extLst>
          </p:cNvPr>
          <p:cNvSpPr/>
          <p:nvPr/>
        </p:nvSpPr>
        <p:spPr>
          <a:xfrm>
            <a:off x="411480" y="5925312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Deine IBAN lautet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E9E66-751F-FF4E-9418-01B9E3E13191}"/>
              </a:ext>
            </a:extLst>
          </p:cNvPr>
          <p:cNvSpPr/>
          <p:nvPr/>
        </p:nvSpPr>
        <p:spPr>
          <a:xfrm>
            <a:off x="411480" y="4693920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 request to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AC260-A11A-9147-A00B-82DC882C3E96}"/>
              </a:ext>
            </a:extLst>
          </p:cNvPr>
          <p:cNvSpPr/>
          <p:nvPr/>
        </p:nvSpPr>
        <p:spPr>
          <a:xfrm>
            <a:off x="6757416" y="2929129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Tell user wrong pin. Cancel the request</a:t>
            </a:r>
          </a:p>
        </p:txBody>
      </p:sp>
      <p:sp>
        <p:nvSpPr>
          <p:cNvPr id="11" name="Decision 10">
            <a:extLst>
              <a:ext uri="{FF2B5EF4-FFF2-40B4-BE49-F238E27FC236}">
                <a16:creationId xmlns:a16="http://schemas.microsoft.com/office/drawing/2014/main" id="{AB504B30-5550-D04B-88D8-8E445D93C2D7}"/>
              </a:ext>
            </a:extLst>
          </p:cNvPr>
          <p:cNvSpPr/>
          <p:nvPr/>
        </p:nvSpPr>
        <p:spPr>
          <a:xfrm>
            <a:off x="219456" y="2782825"/>
            <a:ext cx="2386584" cy="822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Pin correct?</a:t>
            </a:r>
          </a:p>
        </p:txBody>
      </p:sp>
      <p:sp>
        <p:nvSpPr>
          <p:cNvPr id="12" name="Decision 11">
            <a:extLst>
              <a:ext uri="{FF2B5EF4-FFF2-40B4-BE49-F238E27FC236}">
                <a16:creationId xmlns:a16="http://schemas.microsoft.com/office/drawing/2014/main" id="{754DAFB8-4081-C74A-9E9E-373B75A613E3}"/>
              </a:ext>
            </a:extLst>
          </p:cNvPr>
          <p:cNvSpPr/>
          <p:nvPr/>
        </p:nvSpPr>
        <p:spPr>
          <a:xfrm>
            <a:off x="3326892" y="2782825"/>
            <a:ext cx="2529840" cy="822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Trial &lt; PIN_LIMIT?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4503C4-3890-E040-B803-A85F92EFE21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412748" y="1133856"/>
            <a:ext cx="0" cy="49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922481-EF2F-204F-A5E0-4D1970A55D5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412748" y="2164080"/>
            <a:ext cx="0" cy="61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D350C3-9092-4845-A0A8-5BA792C01F2B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1412748" y="3605785"/>
            <a:ext cx="0" cy="10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0126DE-427B-1146-9DB7-1FC8C5B15EB7}"/>
              </a:ext>
            </a:extLst>
          </p:cNvPr>
          <p:cNvCxnSpPr>
            <a:endCxn id="12" idx="1"/>
          </p:cNvCxnSpPr>
          <p:nvPr/>
        </p:nvCxnSpPr>
        <p:spPr>
          <a:xfrm>
            <a:off x="2606040" y="3194305"/>
            <a:ext cx="720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D9412-CF07-1B4C-8E66-82E79833DC2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5856732" y="3194305"/>
            <a:ext cx="900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8139A48-EE94-394C-B1AD-CD9EB033D8F8}"/>
              </a:ext>
            </a:extLst>
          </p:cNvPr>
          <p:cNvCxnSpPr>
            <a:stCxn id="12" idx="0"/>
            <a:endCxn id="7" idx="3"/>
          </p:cNvCxnSpPr>
          <p:nvPr/>
        </p:nvCxnSpPr>
        <p:spPr>
          <a:xfrm rot="16200000" flipV="1">
            <a:off x="3060954" y="1251967"/>
            <a:ext cx="883921" cy="2177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144F1-F8AA-0D4D-8CBD-1C34C3241C42}"/>
              </a:ext>
            </a:extLst>
          </p:cNvPr>
          <p:cNvCxnSpPr>
            <a:stCxn id="9" idx="2"/>
          </p:cNvCxnSpPr>
          <p:nvPr/>
        </p:nvCxnSpPr>
        <p:spPr>
          <a:xfrm>
            <a:off x="1412748" y="5224272"/>
            <a:ext cx="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B37371-4862-174F-B791-D37712DB2DF5}"/>
              </a:ext>
            </a:extLst>
          </p:cNvPr>
          <p:cNvSpPr txBox="1"/>
          <p:nvPr/>
        </p:nvSpPr>
        <p:spPr>
          <a:xfrm>
            <a:off x="1636776" y="39319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C8216-F102-A548-80D5-1C289A4034B4}"/>
              </a:ext>
            </a:extLst>
          </p:cNvPr>
          <p:cNvSpPr txBox="1"/>
          <p:nvPr/>
        </p:nvSpPr>
        <p:spPr>
          <a:xfrm>
            <a:off x="2791906" y="280516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8C4B37-CDF6-CF47-929B-3E4199A0D509}"/>
              </a:ext>
            </a:extLst>
          </p:cNvPr>
          <p:cNvSpPr txBox="1"/>
          <p:nvPr/>
        </p:nvSpPr>
        <p:spPr>
          <a:xfrm>
            <a:off x="6080760" y="27889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83F90-E483-EC4C-A622-49A6674C401D}"/>
              </a:ext>
            </a:extLst>
          </p:cNvPr>
          <p:cNvSpPr txBox="1"/>
          <p:nvPr/>
        </p:nvSpPr>
        <p:spPr>
          <a:xfrm>
            <a:off x="4681728" y="22860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492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1E2D-02D6-A049-8EF2-61D93417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TAN (OTP)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408-23F9-1440-83CA-52CA8E1C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2FA for any transaction which modify the account capacity such as transaction, modify standingsorder, create saving plan etc.</a:t>
            </a:r>
          </a:p>
          <a:p>
            <a:r>
              <a:rPr lang="de-DE" dirty="0"/>
              <a:t>HOTP vs TOTP: use TOTP: time-based one time password -&gt; ensure that the generated code is only valid in a small window ( &lt; 60s)</a:t>
            </a:r>
          </a:p>
          <a:p>
            <a:r>
              <a:rPr lang="de-DE" dirty="0"/>
              <a:t>Authenticator app: Google Authenticator, Authy, Duo, </a:t>
            </a:r>
            <a:r>
              <a:rPr lang="de-DE" dirty="0">
                <a:hlinkClick r:id="rId2"/>
              </a:rPr>
              <a:t>AirSecure</a:t>
            </a:r>
            <a:r>
              <a:rPr lang="de-DE" dirty="0"/>
              <a:t> (opensource, multi-device sync, encrypted code for backup server) etc.</a:t>
            </a:r>
          </a:p>
          <a:p>
            <a:r>
              <a:rPr lang="de-DE" dirty="0"/>
              <a:t>Re-ask user (TAN_LIMIT = 3) times. If TAN can not be verified, break the process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3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E7DC20-5C6C-B347-9BE9-6DE93994771E}"/>
              </a:ext>
            </a:extLst>
          </p:cNvPr>
          <p:cNvSpPr/>
          <p:nvPr/>
        </p:nvSpPr>
        <p:spPr>
          <a:xfrm>
            <a:off x="274351" y="157017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sag amos, lösche Dauerauftrag Nr.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86F17-B93A-C24C-A2AC-0039FDC04679}"/>
              </a:ext>
            </a:extLst>
          </p:cNvPr>
          <p:cNvSpPr/>
          <p:nvPr/>
        </p:nvSpPr>
        <p:spPr>
          <a:xfrm>
            <a:off x="280066" y="1051560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Ask user for pin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24C30-B90A-984F-B75D-E7A5B8880D5A}"/>
              </a:ext>
            </a:extLst>
          </p:cNvPr>
          <p:cNvSpPr/>
          <p:nvPr/>
        </p:nvSpPr>
        <p:spPr>
          <a:xfrm>
            <a:off x="296037" y="6064261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Dauerauftrag </a:t>
            </a:r>
          </a:p>
          <a:p>
            <a:pPr algn="ctr"/>
            <a:r>
              <a:rPr lang="de-DE" dirty="0"/>
              <a:t>Nr.2…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E9E66-751F-FF4E-9418-01B9E3E13191}"/>
              </a:ext>
            </a:extLst>
          </p:cNvPr>
          <p:cNvSpPr/>
          <p:nvPr/>
        </p:nvSpPr>
        <p:spPr>
          <a:xfrm>
            <a:off x="296037" y="5098045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 request to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AC260-A11A-9147-A00B-82DC882C3E96}"/>
              </a:ext>
            </a:extLst>
          </p:cNvPr>
          <p:cNvSpPr/>
          <p:nvPr/>
        </p:nvSpPr>
        <p:spPr>
          <a:xfrm>
            <a:off x="6838888" y="2075222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Tell user wrong pin. Cancel the request</a:t>
            </a:r>
          </a:p>
        </p:txBody>
      </p:sp>
      <p:sp>
        <p:nvSpPr>
          <p:cNvPr id="11" name="Decision 10">
            <a:extLst>
              <a:ext uri="{FF2B5EF4-FFF2-40B4-BE49-F238E27FC236}">
                <a16:creationId xmlns:a16="http://schemas.microsoft.com/office/drawing/2014/main" id="{AB504B30-5550-D04B-88D8-8E445D93C2D7}"/>
              </a:ext>
            </a:extLst>
          </p:cNvPr>
          <p:cNvSpPr/>
          <p:nvPr/>
        </p:nvSpPr>
        <p:spPr>
          <a:xfrm>
            <a:off x="104013" y="1960323"/>
            <a:ext cx="2386584" cy="822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PIN correct?</a:t>
            </a:r>
          </a:p>
        </p:txBody>
      </p:sp>
      <p:sp>
        <p:nvSpPr>
          <p:cNvPr id="12" name="Decision 11">
            <a:extLst>
              <a:ext uri="{FF2B5EF4-FFF2-40B4-BE49-F238E27FC236}">
                <a16:creationId xmlns:a16="http://schemas.microsoft.com/office/drawing/2014/main" id="{754DAFB8-4081-C74A-9E9E-373B75A613E3}"/>
              </a:ext>
            </a:extLst>
          </p:cNvPr>
          <p:cNvSpPr/>
          <p:nvPr/>
        </p:nvSpPr>
        <p:spPr>
          <a:xfrm>
            <a:off x="3115756" y="1928918"/>
            <a:ext cx="2529840" cy="822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Trial &lt; PIN_LIMIT?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4503C4-3890-E040-B803-A85F92EFE2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75619" y="687369"/>
            <a:ext cx="5715" cy="36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922481-EF2F-204F-A5E0-4D1970A55D5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281334" y="1581912"/>
            <a:ext cx="15971" cy="37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0126DE-427B-1146-9DB7-1FC8C5B15EB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460859" y="2340398"/>
            <a:ext cx="654897" cy="1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D9412-CF07-1B4C-8E66-82E79833DC2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5645596" y="2340398"/>
            <a:ext cx="119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8139A48-EE94-394C-B1AD-CD9EB033D8F8}"/>
              </a:ext>
            </a:extLst>
          </p:cNvPr>
          <p:cNvCxnSpPr>
            <a:stCxn id="12" idx="0"/>
            <a:endCxn id="7" idx="3"/>
          </p:cNvCxnSpPr>
          <p:nvPr/>
        </p:nvCxnSpPr>
        <p:spPr>
          <a:xfrm rot="16200000" flipV="1">
            <a:off x="3025548" y="573790"/>
            <a:ext cx="612182" cy="2098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144F1-F8AA-0D4D-8CBD-1C34C3241C4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297305" y="5628397"/>
            <a:ext cx="0" cy="43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4C8216-F102-A548-80D5-1C289A4034B4}"/>
              </a:ext>
            </a:extLst>
          </p:cNvPr>
          <p:cNvSpPr txBox="1"/>
          <p:nvPr/>
        </p:nvSpPr>
        <p:spPr>
          <a:xfrm>
            <a:off x="2593498" y="19373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8C4B37-CDF6-CF47-929B-3E4199A0D509}"/>
              </a:ext>
            </a:extLst>
          </p:cNvPr>
          <p:cNvSpPr txBox="1"/>
          <p:nvPr/>
        </p:nvSpPr>
        <p:spPr>
          <a:xfrm>
            <a:off x="5963503" y="19794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83F90-E483-EC4C-A622-49A6674C401D}"/>
              </a:ext>
            </a:extLst>
          </p:cNvPr>
          <p:cNvSpPr txBox="1"/>
          <p:nvPr/>
        </p:nvSpPr>
        <p:spPr>
          <a:xfrm>
            <a:off x="3799620" y="10023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F6632-E399-2C47-8FFF-F00293421DA1}"/>
              </a:ext>
            </a:extLst>
          </p:cNvPr>
          <p:cNvSpPr/>
          <p:nvPr/>
        </p:nvSpPr>
        <p:spPr>
          <a:xfrm>
            <a:off x="296037" y="3104653"/>
            <a:ext cx="2002536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Ask user for tan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B2340D-A610-8B42-9D8E-9CC7525E45D8}"/>
              </a:ext>
            </a:extLst>
          </p:cNvPr>
          <p:cNvSpPr/>
          <p:nvPr/>
        </p:nvSpPr>
        <p:spPr>
          <a:xfrm>
            <a:off x="6865496" y="4101349"/>
            <a:ext cx="2073083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Tell user wrong tan. Cancel the request</a:t>
            </a:r>
          </a:p>
        </p:txBody>
      </p:sp>
      <p:sp>
        <p:nvSpPr>
          <p:cNvPr id="33" name="Decision 32">
            <a:extLst>
              <a:ext uri="{FF2B5EF4-FFF2-40B4-BE49-F238E27FC236}">
                <a16:creationId xmlns:a16="http://schemas.microsoft.com/office/drawing/2014/main" id="{9F7C4519-E971-6C4D-876D-443010E64632}"/>
              </a:ext>
            </a:extLst>
          </p:cNvPr>
          <p:cNvSpPr/>
          <p:nvPr/>
        </p:nvSpPr>
        <p:spPr>
          <a:xfrm>
            <a:off x="104013" y="3955045"/>
            <a:ext cx="2386584" cy="822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TAN correct?</a:t>
            </a:r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9E49A584-12A2-8E4C-BC85-03F87FFCE630}"/>
              </a:ext>
            </a:extLst>
          </p:cNvPr>
          <p:cNvSpPr/>
          <p:nvPr/>
        </p:nvSpPr>
        <p:spPr>
          <a:xfrm>
            <a:off x="3214436" y="3943640"/>
            <a:ext cx="2601147" cy="822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Trial &lt; TAN_LIMIT?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65F75B-BB06-C649-BBE2-BB9966A53E01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1297305" y="3635005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517EB0-57EE-3249-9830-C50202EA7F84}"/>
              </a:ext>
            </a:extLst>
          </p:cNvPr>
          <p:cNvCxnSpPr>
            <a:cxnSpLocks/>
          </p:cNvCxnSpPr>
          <p:nvPr/>
        </p:nvCxnSpPr>
        <p:spPr>
          <a:xfrm>
            <a:off x="2493585" y="4355120"/>
            <a:ext cx="720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881D9E-8705-CD4B-A540-180FD4F85A7A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5815583" y="4355120"/>
            <a:ext cx="1049913" cy="1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B99A796-1B98-4B4D-B8DF-80B1EBDEC93F}"/>
              </a:ext>
            </a:extLst>
          </p:cNvPr>
          <p:cNvCxnSpPr>
            <a:cxnSpLocks/>
            <a:stCxn id="36" idx="0"/>
            <a:endCxn id="29" idx="3"/>
          </p:cNvCxnSpPr>
          <p:nvPr/>
        </p:nvCxnSpPr>
        <p:spPr>
          <a:xfrm rot="16200000" flipV="1">
            <a:off x="3119887" y="2548516"/>
            <a:ext cx="573811" cy="2216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72094EC-650C-244F-98CD-AF2E7076EA34}"/>
              </a:ext>
            </a:extLst>
          </p:cNvPr>
          <p:cNvSpPr txBox="1"/>
          <p:nvPr/>
        </p:nvSpPr>
        <p:spPr>
          <a:xfrm>
            <a:off x="2626224" y="391668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C650CD-8A1E-1141-8968-7491FC298CF8}"/>
              </a:ext>
            </a:extLst>
          </p:cNvPr>
          <p:cNvSpPr txBox="1"/>
          <p:nvPr/>
        </p:nvSpPr>
        <p:spPr>
          <a:xfrm>
            <a:off x="6059679" y="399419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38B92C-EF20-9648-87E9-0AD11529F83A}"/>
              </a:ext>
            </a:extLst>
          </p:cNvPr>
          <p:cNvSpPr txBox="1"/>
          <p:nvPr/>
        </p:nvSpPr>
        <p:spPr>
          <a:xfrm>
            <a:off x="3615309" y="30170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35B0648-E09F-F249-8F37-09EC984E1767}"/>
              </a:ext>
            </a:extLst>
          </p:cNvPr>
          <p:cNvCxnSpPr>
            <a:stCxn id="33" idx="2"/>
            <a:endCxn id="9" idx="0"/>
          </p:cNvCxnSpPr>
          <p:nvPr/>
        </p:nvCxnSpPr>
        <p:spPr>
          <a:xfrm>
            <a:off x="1297305" y="4778005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3637DC6-ED6F-544D-8B1B-E792C71DEFEC}"/>
              </a:ext>
            </a:extLst>
          </p:cNvPr>
          <p:cNvSpPr txBox="1"/>
          <p:nvPr/>
        </p:nvSpPr>
        <p:spPr>
          <a:xfrm>
            <a:off x="1312421" y="473562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93186B-1EC9-8341-B518-235329EF7C71}"/>
              </a:ext>
            </a:extLst>
          </p:cNvPr>
          <p:cNvCxnSpPr>
            <a:cxnSpLocks/>
          </p:cNvCxnSpPr>
          <p:nvPr/>
        </p:nvCxnSpPr>
        <p:spPr>
          <a:xfrm>
            <a:off x="1281334" y="2774604"/>
            <a:ext cx="15971" cy="33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6B6520-8A7F-BA46-AC2A-28B70ECAFEBB}"/>
              </a:ext>
            </a:extLst>
          </p:cNvPr>
          <p:cNvSpPr txBox="1"/>
          <p:nvPr/>
        </p:nvSpPr>
        <p:spPr>
          <a:xfrm>
            <a:off x="1471236" y="27020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9891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3DC4-D772-0E4B-AF88-A25F1BF20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D0FCA-269B-DB42-9D97-14660B72D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2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318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Authentication</vt:lpstr>
      <vt:lpstr>Account Linking (Oauth 2.0)</vt:lpstr>
      <vt:lpstr>PowerPoint Presentation</vt:lpstr>
      <vt:lpstr>Voice Pin</vt:lpstr>
      <vt:lpstr>PowerPoint Presentation</vt:lpstr>
      <vt:lpstr>TAN (OTP)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Cao, Thi-Huyen</dc:creator>
  <cp:lastModifiedBy>Cao, Thi-Huyen</cp:lastModifiedBy>
  <cp:revision>1</cp:revision>
  <dcterms:created xsi:type="dcterms:W3CDTF">2019-06-19T13:25:10Z</dcterms:created>
  <dcterms:modified xsi:type="dcterms:W3CDTF">2019-06-19T13:27:46Z</dcterms:modified>
</cp:coreProperties>
</file>