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13"/>
    <p:restoredTop sz="94801"/>
  </p:normalViewPr>
  <p:slideViewPr>
    <p:cSldViewPr snapToGrid="0" snapToObjects="1">
      <p:cViewPr varScale="1">
        <p:scale>
          <a:sx n="18" d="100"/>
          <a:sy n="18" d="100"/>
        </p:scale>
        <p:origin x="240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4T14:18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3083 6996 24575,'11'-36'0,"23"-6"0,12-26 0,-12 24 0,3-1 0,2-3 0,1-1-1387,9-15 1,3-1 1386,3 3 0,3 0-889,4-4 0,1-3 889,-16 17 0,0-3 0,0 3 0,13-8 0,0-2 0,-12 7 0,1-4 0,-2 3 0,11-8 0,-1 1 0,-15 13 0,1-3 0,1 0 0,2 1 0,0-1 0,-1 2 0,20-18 0,-2 0 0,-1-9 0,0 0 0,0 10 0,-5 3-854,-22 12 0,0-1 854,8 3 0,6-3 0,-8 6-866,12-25 866,8 3 0,0 0 0,-7 1 0,-11 22 0,0-1 1266,16-24-1266,-1 1 0,-12 16 0,-7-2 2234,-9 20-2234,-1 1 2025,-3 0-2025,-9 14 1224,7-8-1224,-13 4 376,17-10-376,-1-9 0,19-8 0,2-8 0,-2 14 0,0-16 0,-2 16 0,-12-7 0,11 8 0,-23 6 0,6 11 0,-14 2 0,2 12 0,-4-5 0,-1 10 0,1-4 0,-1 4 0,-4 1 0,-1 0 0,-4 0 0,0 3 0,0 2 0</inkml:trace>
  <inkml:trace contextRef="#ctx0" brushRef="#br0" timeOffset="1310">3747 3714 24575,'10'27'0,"17"5"0,23 36 0,16 6-2811,-15-23 0,4 6 2811,-8-2 0,1 7 0,0-1-905,2-3 0,0-1 0,1 5 905,-7 0 0,0 5 0,0 0 0,-2-4 0,1-1 0,-2-5 0,3 7 0,3 8 0,4 8 0,-1-1 0,-4-6 0,-6-11 0,-3-5 0,4 5 0,10 9 0,6 7 0,0 0 0,-6-4 0,-7-1 0,-4-3 0,4 0 0,13 5 0,4 0 0,-2 1 0,-4 4 0,-3 0 0,0-1 0,-3-6 0,-2-1 0,2-2-154,-1-5 0,2-1 0,-3 0 154,-6-2 0,-3-1 0,-1-5-417,7-2 1,-2-4 416,4 12 0,-3-3 0,17 17 0,-24-25 0,0-1 1595,28 24-1595,-14-4 3243,-6-24-3243,-13-10 2896,-3-8-2896,-13-13 1428,-1-1-1428,-5-4 470,1-5-470,-5 3 0,3-7 0,-7 6 0,7-2 0,-3 4 0,0 5 0,3 2 0,-2 4 0,4 0 0,0-4 0,0 3 0,0-9 0,-1 5 0,0-6 0,-3 0 0,-2 0 0,-4-4 0,0-1 0</inkml:trace>
  <inkml:trace contextRef="#ctx0" brushRef="#br0" timeOffset="4052">1 3440 24575,'0'-20'0,"31"-13"0,11-28 0,-6 18 0,4 0-1875,7-6 0,2-1 1875,8-15 0,4-1-1723,5 3 0,6-5 1723,-21 18 0,3-5 0,2-1 0,-2 3 0,11-10 0,-1 1 0,1 1 0,6-1 0,1-1 0,-1 0 0,-6-1 0,-1 0 0,1 3 0,-2 10 0,1 3 0,-1-3 0,5-9 0,-1-4 0,0 0 0,0 1 0,1 0 0,-1 2 0,-7 7 0,-1 1 0,-2 0 43,-8 1 1,-1 1 0,-3 2-44,8-5 0,-1 3-475,6-2 1,-3 1 474,-20 13 0,0 2 517,13-3 1,-2-1-518,13-29 0,-2 17 0,-24 9 3382,6 8-3382,-16 10 1746,-1 4-1746,-3 6 1418,-3-3-1418,-1 3 433,4 0-433,-3-3 0,10 3 0,10-10 0,-6 4 0,5 1 0,-14 6 0,-1 0 0,-5 8 0,5-7 0,-10 9 0,9-5 0,-9 4 0,10-3 0,-10 4 0,4-5 0,-5 1 0,0 4 0,0-3 0,-4 7 0,-1-3 0</inkml:trace>
  <inkml:trace contextRef="#ctx0" brushRef="#br0" timeOffset="36900">414 1 24575,'42'22'0,"8"4"0,11 26 0,16 7-1630,-39-16 0,1 3 1630,11-1 0,3 2 0,-7 4 0,0 3 0,9 0 0,0 2 0,-5-1 0,1 0 0,4 0 0,0 2 0,-1 9 0,0-2 0,-1-16 0,0 0 0,-2 12 0,3 6 0,0-5 0,5 3 0,-5-6 0,-9-9 0,-1 0 0,4 9 0,4 6 0,-8-11 0,11 0 0,1 15 1024,1 1-1024,-8-17 0,-8 6 535,-5-9-535,-1-5 0,-10 3 0,9-5 0,-9 0 0,10 4 0,-10-4 0,10 1 0,-4 5 0,-1-12 1701,5 6-1701,-4 0 0,5-5 0,3 14 0,-10-15 0,8 7 0,-14-10 0,12 3 0,-11-3 0,-1-4 0,-4-3 0,-8-11 0,3-1 0,-5-5 0,0 0 0,0 0 0,-4 0 0,-1 0 0,-4 5 0,0-4 0,0 10 0,0-5 0,0 5 0,5-1 0,1 8 0,4-6 0,0 5 0,0-7 0,0 2 0,0-2 0,-1-4 0,0-1 0,-3-5 0,-3 0 0,2 0 0,-4 0 0,7-4 0,-7 3 0,3-4 0,-4 5 0,3 0 0,-2 0 0,3-1 0,0 1 0,-3 0 0,7 1 0,-7-1 0,8-4 0,-4 3 0,0-3 0,3 0 0,-7 3 0,7-7 0,-3 8 0,0-4 0,3 4 0,-3 0 0,0-1 0,3-3 0,-7-1 0,3-4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F14A-AD77-A945-98CD-2F8AE4F1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E66D1-E576-A647-A5A6-663BFC0C0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170F-7D93-D24A-9967-CCFE21AF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62B6-0A55-D74B-9AAD-357B796C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626C-143E-8A4D-95C4-942DF7CE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9884-00B1-C24A-9AF8-E8F4E10E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0708C-5B3A-CD46-8A07-4F72DFA5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445C-4A76-CD43-9D8C-D3D6896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36C1-7C78-EB4B-A9F4-18FF0878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F83E-32EB-F34D-B186-9016874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80547-F561-3449-8461-EE8613285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20631-394F-6346-BCD8-ED92A786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850E-AAD1-B641-B5CF-CB9FB34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9467-DEE8-9649-8A12-CEEB7D0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8BD9-3DF8-0146-932E-D644F44C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69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1219-66FB-2541-BE21-C1CB86C2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40D8-E395-6A47-838A-B3543DCC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C15D-24B8-8B44-9DBA-F8529210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1610-A070-5447-93A6-9651A473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44D8-D01B-894E-8635-962BDDFF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7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0A39-EBE9-7748-86DD-8FF9449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8BE9-BC9D-9841-903A-F0C16583C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5EDC-560F-574C-8B66-3813037B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F5E3-6489-EE46-AA19-0CCFA434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402F-B23C-8D43-9B74-93FB85A5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216C-1B2E-1144-A6D5-DE0E9AD2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A50B-BFCC-D54C-B860-BC402EAFE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FF27-0EEC-CC43-9A44-43B1B3A3A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120E-C872-1346-AF56-E9810221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51A4-596D-F748-9207-FA36EB84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583CC-DF7D-1841-838B-C166A234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39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C44A-A0AE-D345-BCC1-E864C482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297C-7E43-954C-9BA5-55D3C8F7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DC454-470F-6847-BD9B-210399AA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53924-ECC2-6943-82A2-7B5FF715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6305E-00FF-A84D-B9BB-528630745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2AC8A-B580-B34B-B8CD-AEECDEE0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4AF17-61D3-6447-8C96-A567DFF9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CC34-F9DF-5341-90E7-8210A928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46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C967-2020-B74D-9A23-291270ED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95256-BDA6-A74E-9AAE-A3F75A68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29F5C-482C-3144-AD20-47C5617A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1D1B7-3264-8E41-B5B1-AB04B4A9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4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372E-ACDC-C04F-9E2D-E34F4FB7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1075-81AD-6442-8683-24EEA2B8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6E6F2-E6EE-3045-96B6-727942A3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18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8391-DEB9-534F-8255-20C75024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4261-D21D-0247-9009-02B10CFB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B8A01-8BFF-E949-A322-143FE634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FD26-5996-DA47-871A-A0AE3F2E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CA5BC-F440-814A-8E7B-8138A362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CE48-79DA-D444-95D9-437DDC43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9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EC07-9527-C94E-97C6-253939DC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7CD8C-AC1A-2F48-865A-50CCD7DAE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9F7B-F32A-254F-B3FC-CC8C2012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3BE8-7738-8444-9C91-BDD215A9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37D2D-6899-DD4B-9DE1-47F2C8EB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2992-E1CC-2D45-A1B4-487EF6F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20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2F9AC-F6F0-BA4A-AC1A-50B605EE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29889-8ABE-E240-BA54-3262EC90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D809-05F6-434F-BE58-F6B9CE8D2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5BB-49D0-D742-A0F8-89A43E08B8B0}" type="datetimeFigureOut">
              <a:rPr lang="de-DE" smtClean="0"/>
              <a:t>18.06.19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6DB-A845-8A4D-8E2E-22C2B52E5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4D20-40AE-0846-9BF4-5A62A7589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AA6F-6D38-7D4D-BD7C-B2DCE96115E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-skills-kit-sdk-for-java.readthedocs.io/en/latest/Migrating-To-ASK-SDK-v2-For-Jav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2C8C-6836-5745-8F2C-992880CD6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Alexa Finance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ED9B-1B40-614F-B535-55489EB19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2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5EC6-D038-2E44-9F16-1ED3AAE1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587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F203-631B-084D-838D-9D3961C3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712"/>
            <a:ext cx="10515600" cy="5112251"/>
          </a:xfrm>
        </p:spPr>
        <p:txBody>
          <a:bodyPr>
            <a:normAutofit/>
          </a:bodyPr>
          <a:lstStyle/>
          <a:p>
            <a:r>
              <a:rPr lang="de-DE" dirty="0"/>
              <a:t>Account </a:t>
            </a:r>
            <a:r>
              <a:rPr lang="de-DE" dirty="0" err="1"/>
              <a:t>information</a:t>
            </a:r>
            <a:r>
              <a:rPr lang="de-DE" dirty="0"/>
              <a:t>: Account </a:t>
            </a:r>
            <a:r>
              <a:rPr lang="de-DE" dirty="0" err="1"/>
              <a:t>status</a:t>
            </a:r>
            <a:r>
              <a:rPr lang="de-DE" dirty="0"/>
              <a:t>, IBAN, Interest, </a:t>
            </a:r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 etc.</a:t>
            </a:r>
          </a:p>
          <a:p>
            <a:r>
              <a:rPr lang="de-DE" dirty="0"/>
              <a:t>Bank </a:t>
            </a:r>
            <a:r>
              <a:rPr lang="de-DE" dirty="0" err="1"/>
              <a:t>information</a:t>
            </a:r>
            <a:r>
              <a:rPr lang="de-DE" dirty="0"/>
              <a:t>: Bank </a:t>
            </a:r>
            <a:r>
              <a:rPr lang="de-DE" dirty="0" err="1"/>
              <a:t>adress</a:t>
            </a:r>
            <a:r>
              <a:rPr lang="de-DE" dirty="0"/>
              <a:t> / </a:t>
            </a:r>
            <a:r>
              <a:rPr lang="de-DE" dirty="0" err="1"/>
              <a:t>openning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(X)</a:t>
            </a:r>
          </a:p>
          <a:p>
            <a:r>
              <a:rPr lang="de-DE" dirty="0"/>
              <a:t>Order/block a </a:t>
            </a:r>
            <a:r>
              <a:rPr lang="de-DE" dirty="0" err="1"/>
              <a:t>card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standing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, </a:t>
            </a:r>
            <a:r>
              <a:rPr lang="de-DE" dirty="0" err="1"/>
              <a:t>transactions</a:t>
            </a:r>
            <a:endParaRPr lang="de-DE" dirty="0"/>
          </a:p>
          <a:p>
            <a:r>
              <a:rPr lang="de-DE" dirty="0"/>
              <a:t>Transfer, manage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r>
              <a:rPr lang="de-DE" dirty="0"/>
              <a:t>Manage </a:t>
            </a:r>
            <a:r>
              <a:rPr lang="de-DE" dirty="0" err="1"/>
              <a:t>contacts</a:t>
            </a:r>
            <a:endParaRPr lang="de-DE" dirty="0"/>
          </a:p>
          <a:p>
            <a:r>
              <a:rPr lang="de-DE" dirty="0"/>
              <a:t>Depot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securities</a:t>
            </a:r>
            <a:r>
              <a:rPr lang="de-DE" dirty="0"/>
              <a:t>, </a:t>
            </a:r>
            <a:r>
              <a:rPr lang="de-DE" dirty="0" err="1"/>
              <a:t>shares</a:t>
            </a:r>
            <a:r>
              <a:rPr lang="de-DE" dirty="0"/>
              <a:t> (X)</a:t>
            </a:r>
          </a:p>
          <a:p>
            <a:r>
              <a:rPr lang="de-DE" dirty="0"/>
              <a:t>Smart </a:t>
            </a:r>
            <a:r>
              <a:rPr lang="de-DE" dirty="0" err="1"/>
              <a:t>financing</a:t>
            </a:r>
            <a:r>
              <a:rPr lang="de-DE" dirty="0"/>
              <a:t>: </a:t>
            </a:r>
            <a:r>
              <a:rPr lang="de-DE" dirty="0" err="1"/>
              <a:t>create</a:t>
            </a:r>
            <a:r>
              <a:rPr lang="de-DE" dirty="0"/>
              <a:t> personal </a:t>
            </a:r>
            <a:r>
              <a:rPr lang="de-DE" dirty="0" err="1"/>
              <a:t>saving</a:t>
            </a:r>
            <a:r>
              <a:rPr lang="de-DE" dirty="0"/>
              <a:t> plan,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prognose</a:t>
            </a:r>
            <a:r>
              <a:rPr lang="de-DE" dirty="0"/>
              <a:t> (</a:t>
            </a:r>
            <a:r>
              <a:rPr lang="de-DE" dirty="0" err="1"/>
              <a:t>transaction</a:t>
            </a:r>
            <a:r>
              <a:rPr lang="de-DE" dirty="0"/>
              <a:t>, </a:t>
            </a:r>
            <a:r>
              <a:rPr lang="de-DE" dirty="0" err="1"/>
              <a:t>status</a:t>
            </a:r>
            <a:r>
              <a:rPr lang="de-DE" dirty="0"/>
              <a:t>), check </a:t>
            </a:r>
            <a:r>
              <a:rPr lang="de-DE" dirty="0" err="1"/>
              <a:t>afforability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(X)</a:t>
            </a:r>
          </a:p>
          <a:p>
            <a:pPr marL="0" indent="0">
              <a:buNone/>
            </a:pPr>
            <a:r>
              <a:rPr lang="de-DE" sz="1300" dirty="0"/>
              <a:t>(X) </a:t>
            </a:r>
            <a:r>
              <a:rPr lang="de-DE" sz="1300" dirty="0" err="1"/>
              <a:t>Currently</a:t>
            </a:r>
            <a:r>
              <a:rPr lang="de-DE" sz="1300" dirty="0"/>
              <a:t> not </a:t>
            </a:r>
            <a:r>
              <a:rPr lang="de-DE" sz="1300" dirty="0" err="1"/>
              <a:t>functional</a:t>
            </a:r>
            <a:r>
              <a:rPr lang="de-DE" sz="1300" dirty="0"/>
              <a:t> </a:t>
            </a:r>
            <a:r>
              <a:rPr lang="de-DE" sz="1300" dirty="0" err="1"/>
              <a:t>complettely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277679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24F86-70AE-2145-A515-012B183B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2" y="199155"/>
            <a:ext cx="10515600" cy="1325563"/>
          </a:xfrm>
        </p:spPr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6C37E-E3DB-2A43-8E45-F8C4684F30A7}"/>
              </a:ext>
            </a:extLst>
          </p:cNvPr>
          <p:cNvSpPr/>
          <p:nvPr/>
        </p:nvSpPr>
        <p:spPr>
          <a:xfrm>
            <a:off x="3419604" y="2054268"/>
            <a:ext cx="1649261" cy="149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AMOS </a:t>
            </a:r>
          </a:p>
          <a:p>
            <a:pPr algn="ctr"/>
            <a:r>
              <a:rPr lang="de-DE" dirty="0"/>
              <a:t>Request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C2A29-AC3C-3744-9302-1EEBCF62F510}"/>
              </a:ext>
            </a:extLst>
          </p:cNvPr>
          <p:cNvSpPr/>
          <p:nvPr/>
        </p:nvSpPr>
        <p:spPr>
          <a:xfrm>
            <a:off x="6891403" y="2054268"/>
            <a:ext cx="1538613" cy="14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AMOS</a:t>
            </a:r>
          </a:p>
          <a:p>
            <a:pPr algn="ctr"/>
            <a:r>
              <a:rPr lang="de-DE" dirty="0"/>
              <a:t> Interaction Model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8C5A66-6959-8B43-B6BD-FF7B5B2AB42F}"/>
              </a:ext>
            </a:extLst>
          </p:cNvPr>
          <p:cNvSpPr/>
          <p:nvPr/>
        </p:nvSpPr>
        <p:spPr>
          <a:xfrm>
            <a:off x="9807879" y="2148214"/>
            <a:ext cx="1578279" cy="130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7B6F127-ED50-1349-9085-187CEF98278B}"/>
              </a:ext>
            </a:extLst>
          </p:cNvPr>
          <p:cNvSpPr/>
          <p:nvPr/>
        </p:nvSpPr>
        <p:spPr>
          <a:xfrm>
            <a:off x="814190" y="1640910"/>
            <a:ext cx="1227551" cy="115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Amazon DynamoDB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FD8DFC-AF19-3F40-BD7F-224A87635B5D}"/>
              </a:ext>
            </a:extLst>
          </p:cNvPr>
          <p:cNvSpPr/>
          <p:nvPr/>
        </p:nvSpPr>
        <p:spPr>
          <a:xfrm>
            <a:off x="2805828" y="482260"/>
            <a:ext cx="1227551" cy="115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Amos Bank API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80CC43-A6AE-B44C-AEAD-66E1804F4DD4}"/>
              </a:ext>
            </a:extLst>
          </p:cNvPr>
          <p:cNvSpPr/>
          <p:nvPr/>
        </p:nvSpPr>
        <p:spPr>
          <a:xfrm>
            <a:off x="805842" y="3231703"/>
            <a:ext cx="1336109" cy="115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/>
              <a:t>Amazon </a:t>
            </a:r>
            <a:r>
              <a:rPr lang="de-DE" sz="1300" dirty="0" err="1"/>
              <a:t>Product</a:t>
            </a:r>
            <a:r>
              <a:rPr lang="de-DE" sz="1300" dirty="0"/>
              <a:t> Advertising API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F72190-2DEA-314B-A6E9-47C9A9D60B1D}"/>
              </a:ext>
            </a:extLst>
          </p:cNvPr>
          <p:cNvSpPr/>
          <p:nvPr/>
        </p:nvSpPr>
        <p:spPr>
          <a:xfrm>
            <a:off x="1941535" y="4553211"/>
            <a:ext cx="1478070" cy="115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Google GeoCoding API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5B0F545-7231-1A4E-83B2-E18F881F3DB1}"/>
              </a:ext>
            </a:extLst>
          </p:cNvPr>
          <p:cNvSpPr/>
          <p:nvPr/>
        </p:nvSpPr>
        <p:spPr>
          <a:xfrm>
            <a:off x="3718140" y="4252586"/>
            <a:ext cx="1227551" cy="115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Amazon Simple Email Service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E2EB76-7B24-244F-B33C-86266909699C}"/>
              </a:ext>
            </a:extLst>
          </p:cNvPr>
          <p:cNvCxnSpPr>
            <a:stCxn id="59" idx="4"/>
          </p:cNvCxnSpPr>
          <p:nvPr/>
        </p:nvCxnSpPr>
        <p:spPr>
          <a:xfrm>
            <a:off x="3419604" y="1640910"/>
            <a:ext cx="200418" cy="413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853D59-A4DF-BA49-A12F-B639352AD5DE}"/>
              </a:ext>
            </a:extLst>
          </p:cNvPr>
          <p:cNvCxnSpPr>
            <a:stCxn id="58" idx="6"/>
          </p:cNvCxnSpPr>
          <p:nvPr/>
        </p:nvCxnSpPr>
        <p:spPr>
          <a:xfrm>
            <a:off x="2041741" y="2220235"/>
            <a:ext cx="1377862" cy="247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6DA8C2-E7E4-1843-923F-DA3B0FFEE549}"/>
              </a:ext>
            </a:extLst>
          </p:cNvPr>
          <p:cNvCxnSpPr>
            <a:stCxn id="60" idx="6"/>
          </p:cNvCxnSpPr>
          <p:nvPr/>
        </p:nvCxnSpPr>
        <p:spPr>
          <a:xfrm flipV="1">
            <a:off x="2141951" y="3056351"/>
            <a:ext cx="1277652" cy="754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1F9F29-D09B-964B-A5A1-F39B21A4B0F8}"/>
              </a:ext>
            </a:extLst>
          </p:cNvPr>
          <p:cNvCxnSpPr>
            <a:stCxn id="61" idx="7"/>
          </p:cNvCxnSpPr>
          <p:nvPr/>
        </p:nvCxnSpPr>
        <p:spPr>
          <a:xfrm flipV="1">
            <a:off x="3203147" y="3544853"/>
            <a:ext cx="316666" cy="1178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780AAC-1B45-6545-A7D8-6EED14C6A4A9}"/>
              </a:ext>
            </a:extLst>
          </p:cNvPr>
          <p:cNvCxnSpPr>
            <a:stCxn id="62" idx="0"/>
            <a:endCxn id="9" idx="2"/>
          </p:cNvCxnSpPr>
          <p:nvPr/>
        </p:nvCxnSpPr>
        <p:spPr>
          <a:xfrm flipH="1" flipV="1">
            <a:off x="4244235" y="3544854"/>
            <a:ext cx="87681" cy="707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00E74F-3C0C-5740-8AC9-6EB38F754F9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68865" y="2799561"/>
            <a:ext cx="1822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C1840-6781-D24C-A7E6-0FDE05353142}"/>
              </a:ext>
            </a:extLst>
          </p:cNvPr>
          <p:cNvCxnSpPr>
            <a:stCxn id="10" idx="3"/>
            <a:endCxn id="49" idx="2"/>
          </p:cNvCxnSpPr>
          <p:nvPr/>
        </p:nvCxnSpPr>
        <p:spPr>
          <a:xfrm>
            <a:off x="8430016" y="2799561"/>
            <a:ext cx="13778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F51080-3716-784B-AFAE-617CDF5AFCA6}"/>
                  </a:ext>
                </a:extLst>
              </p14:cNvPr>
              <p14:cNvContentPartPr/>
              <p14:nvPr/>
            </p14:nvContentPartPr>
            <p14:xfrm>
              <a:off x="893895" y="3131706"/>
              <a:ext cx="2406960" cy="2796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F51080-3716-784B-AFAE-617CDF5AF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255" y="3123066"/>
                <a:ext cx="242460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7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01E8-4C66-AA4F-8060-F0EAC25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flow</a:t>
            </a:r>
          </a:p>
        </p:txBody>
      </p:sp>
      <p:pic>
        <p:nvPicPr>
          <p:cNvPr id="4" name="Graphic 3" descr="Woman">
            <a:extLst>
              <a:ext uri="{FF2B5EF4-FFF2-40B4-BE49-F238E27FC236}">
                <a16:creationId xmlns:a16="http://schemas.microsoft.com/office/drawing/2014/main" id="{27144110-10FA-094D-8BA7-B5F05712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188" y="2507784"/>
            <a:ext cx="1325562" cy="13255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4B627B-91E3-6948-BF4A-149864D6F91B}"/>
              </a:ext>
            </a:extLst>
          </p:cNvPr>
          <p:cNvCxnSpPr/>
          <p:nvPr/>
        </p:nvCxnSpPr>
        <p:spPr>
          <a:xfrm>
            <a:off x="1706562" y="2933700"/>
            <a:ext cx="278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B982485-4159-C04C-8E18-0B544DCDE1B6}"/>
              </a:ext>
            </a:extLst>
          </p:cNvPr>
          <p:cNvSpPr/>
          <p:nvPr/>
        </p:nvSpPr>
        <p:spPr>
          <a:xfrm>
            <a:off x="4557387" y="2473368"/>
            <a:ext cx="1538613" cy="14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AMOS</a:t>
            </a:r>
          </a:p>
          <a:p>
            <a:pPr algn="ctr"/>
            <a:r>
              <a:rPr lang="de-DE" dirty="0"/>
              <a:t> Frontend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ED372-D827-DA40-BBF7-596C2B553E0A}"/>
              </a:ext>
            </a:extLst>
          </p:cNvPr>
          <p:cNvSpPr/>
          <p:nvPr/>
        </p:nvSpPr>
        <p:spPr>
          <a:xfrm>
            <a:off x="10406129" y="2383999"/>
            <a:ext cx="1538613" cy="149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AMOS</a:t>
            </a:r>
          </a:p>
          <a:p>
            <a:pPr algn="ctr"/>
            <a:r>
              <a:rPr lang="de-DE" dirty="0"/>
              <a:t> 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F7C32-A79E-4E41-9EFE-90FBF4DB59C0}"/>
              </a:ext>
            </a:extLst>
          </p:cNvPr>
          <p:cNvSpPr txBox="1"/>
          <p:nvPr/>
        </p:nvSpPr>
        <p:spPr>
          <a:xfrm>
            <a:off x="1481958" y="2473368"/>
            <a:ext cx="299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Wie ist meine Kontonummer?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D885AA-24A6-D146-9FA2-F5BB2AB82798}"/>
              </a:ext>
            </a:extLst>
          </p:cNvPr>
          <p:cNvCxnSpPr>
            <a:cxnSpLocks/>
          </p:cNvCxnSpPr>
          <p:nvPr/>
        </p:nvCxnSpPr>
        <p:spPr>
          <a:xfrm>
            <a:off x="6096000" y="2842700"/>
            <a:ext cx="4310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F8270F-1DE9-4F47-83B4-607A1418F292}"/>
              </a:ext>
            </a:extLst>
          </p:cNvPr>
          <p:cNvSpPr txBox="1"/>
          <p:nvPr/>
        </p:nvSpPr>
        <p:spPr>
          <a:xfrm>
            <a:off x="6203392" y="929419"/>
            <a:ext cx="5065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{</a:t>
            </a:r>
          </a:p>
          <a:p>
            <a:r>
              <a:rPr lang="de-DE" dirty="0"/>
              <a:t>“</a:t>
            </a:r>
            <a:r>
              <a:rPr lang="de-DE" dirty="0" err="1"/>
              <a:t>context</a:t>
            </a:r>
            <a:r>
              <a:rPr lang="de-DE" dirty="0"/>
              <a:t>“: …</a:t>
            </a:r>
          </a:p>
          <a:p>
            <a:r>
              <a:rPr lang="de-DE" dirty="0"/>
              <a:t>“</a:t>
            </a:r>
            <a:r>
              <a:rPr lang="de-DE" dirty="0" err="1"/>
              <a:t>session</a:t>
            </a:r>
            <a:r>
              <a:rPr lang="de-DE" dirty="0"/>
              <a:t>“: …</a:t>
            </a:r>
          </a:p>
          <a:p>
            <a:r>
              <a:rPr lang="de-DE" dirty="0"/>
              <a:t>“request“: {“</a:t>
            </a:r>
            <a:r>
              <a:rPr lang="de-DE" dirty="0" err="1"/>
              <a:t>accountInformation</a:t>
            </a:r>
            <a:r>
              <a:rPr lang="de-DE" dirty="0"/>
              <a:t>“: “Kontonummer“}</a:t>
            </a:r>
          </a:p>
          <a:p>
            <a:r>
              <a:rPr lang="de-DE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129A3-4748-0040-9A64-9E0F6453AE19}"/>
              </a:ext>
            </a:extLst>
          </p:cNvPr>
          <p:cNvSpPr txBox="1"/>
          <p:nvPr/>
        </p:nvSpPr>
        <p:spPr>
          <a:xfrm>
            <a:off x="6323246" y="3648680"/>
            <a:ext cx="431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{</a:t>
            </a:r>
          </a:p>
          <a:p>
            <a:r>
              <a:rPr lang="de-DE"/>
              <a:t>“body“: {“response“: “Deine Nummer</a:t>
            </a:r>
          </a:p>
          <a:p>
            <a:r>
              <a:rPr lang="de-DE"/>
              <a:t>		lautet 1234567890“}</a:t>
            </a:r>
          </a:p>
          <a:p>
            <a:r>
              <a:rPr lang="de-DE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5F6B1-795F-AE49-A6AF-98C5D04C8C01}"/>
              </a:ext>
            </a:extLst>
          </p:cNvPr>
          <p:cNvSpPr txBox="1"/>
          <p:nvPr/>
        </p:nvSpPr>
        <p:spPr>
          <a:xfrm>
            <a:off x="1525909" y="3464014"/>
            <a:ext cx="292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Deine Kontonummer lautet…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C2D353-52CB-FC42-A564-F0F667CCD63F}"/>
              </a:ext>
            </a:extLst>
          </p:cNvPr>
          <p:cNvCxnSpPr/>
          <p:nvPr/>
        </p:nvCxnSpPr>
        <p:spPr>
          <a:xfrm flipH="1">
            <a:off x="6096000" y="3395045"/>
            <a:ext cx="4310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247D65-CD09-0D4B-8ED3-2414C8A2A83E}"/>
              </a:ext>
            </a:extLst>
          </p:cNvPr>
          <p:cNvCxnSpPr/>
          <p:nvPr/>
        </p:nvCxnSpPr>
        <p:spPr>
          <a:xfrm flipH="1">
            <a:off x="1706562" y="3279348"/>
            <a:ext cx="28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4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DE730-0667-7846-A9BF-5F24346E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on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FE379-549E-5B41-9938-B038CA32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IntentHandler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SDK v1,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officially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(Mehr)</a:t>
            </a:r>
            <a:r>
              <a:rPr lang="de-DE" dirty="0"/>
              <a:t>, </a:t>
            </a:r>
            <a:r>
              <a:rPr lang="de-DE" dirty="0" err="1"/>
              <a:t>complicate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r>
              <a:rPr lang="de-DE" dirty="0"/>
              <a:t>Interaction Model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style,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. </a:t>
            </a:r>
            <a:r>
              <a:rPr lang="de-DE" dirty="0" err="1"/>
              <a:t>Many</a:t>
            </a:r>
            <a:r>
              <a:rPr lang="de-DE" dirty="0"/>
              <a:t> not-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in </a:t>
            </a:r>
            <a:r>
              <a:rPr lang="de-DE" dirty="0" err="1"/>
              <a:t>code</a:t>
            </a:r>
            <a:r>
              <a:rPr lang="de-DE" dirty="0"/>
              <a:t> -&gt; </a:t>
            </a:r>
            <a:r>
              <a:rPr lang="de-DE" dirty="0" err="1"/>
              <a:t>rewrite</a:t>
            </a:r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API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 : </a:t>
            </a:r>
            <a:r>
              <a:rPr lang="de-DE" dirty="0" err="1"/>
              <a:t>GeoCoding</a:t>
            </a:r>
            <a:r>
              <a:rPr lang="de-DE" dirty="0"/>
              <a:t>, Amazon </a:t>
            </a:r>
            <a:r>
              <a:rPr lang="de-DE" dirty="0" err="1"/>
              <a:t>Product</a:t>
            </a:r>
            <a:r>
              <a:rPr lang="de-DE" dirty="0"/>
              <a:t> Advertising, Amazon Simple Email Service, </a:t>
            </a:r>
            <a:r>
              <a:rPr lang="de-DE" dirty="0" err="1"/>
              <a:t>hard-coded</a:t>
            </a:r>
            <a:r>
              <a:rPr lang="de-DE" dirty="0"/>
              <a:t> API</a:t>
            </a:r>
          </a:p>
          <a:p>
            <a:r>
              <a:rPr lang="de-DE" dirty="0"/>
              <a:t>Old Version </a:t>
            </a:r>
            <a:r>
              <a:rPr lang="de-DE" dirty="0" err="1"/>
              <a:t>of</a:t>
            </a:r>
            <a:r>
              <a:rPr lang="de-DE" dirty="0"/>
              <a:t> DynamoDB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hard-coded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-&gt; clean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: not all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pre-configuration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de-DE" dirty="0"/>
          </a:p>
          <a:p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in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places</a:t>
            </a:r>
            <a:endParaRPr lang="de-DE" dirty="0"/>
          </a:p>
          <a:p>
            <a:r>
              <a:rPr lang="de-DE" dirty="0"/>
              <a:t>Etc.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8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9AD-49E1-FA40-A98A-69700692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on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AC10-B584-844A-828E-58849C2D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simple </a:t>
            </a:r>
            <a:r>
              <a:rPr lang="de-DE" dirty="0" err="1"/>
              <a:t>utterance</a:t>
            </a:r>
            <a:endParaRPr lang="de-DE" dirty="0"/>
          </a:p>
          <a:p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utterance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,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standing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52931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</TotalTime>
  <Words>290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Alexa Finance Assistant</vt:lpstr>
      <vt:lpstr>Use cases</vt:lpstr>
      <vt:lpstr>Structure</vt:lpstr>
      <vt:lpstr>Demo flow</vt:lpstr>
      <vt:lpstr>Notes on current project</vt:lpstr>
      <vt:lpstr>Notes 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AMOS Bank Assistant</dc:title>
  <dc:creator>Cao, Thi-Huyen</dc:creator>
  <cp:lastModifiedBy>Cao, Thi-Huyen</cp:lastModifiedBy>
  <cp:revision>43</cp:revision>
  <dcterms:created xsi:type="dcterms:W3CDTF">2019-05-03T15:07:25Z</dcterms:created>
  <dcterms:modified xsi:type="dcterms:W3CDTF">2019-06-19T13:26:31Z</dcterms:modified>
</cp:coreProperties>
</file>