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5a1b4c6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5a1b4c6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5a1b4c6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5a1b4c6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5a1b4c6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5a1b4c6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5a1b4c6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5a1b4c6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5a1b4c6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5a1b4c6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5a1b4c6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5a1b4c6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5a1b4c6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5a1b4c6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5a1b4c6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5a1b4c6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5a1b4c6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5a1b4c6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5a1b4c6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5a1b4c6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5a1b4c6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5a1b4c6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5a1b4c6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95a1b4c6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5a1b4c6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95a1b4c6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PageSpeed Analytics Application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Capstone Presentation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Lillian Arguelles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RunFromTxt</a:t>
            </a:r>
            <a:r>
              <a:rPr lang="en"/>
              <a:t> GUI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575" y="771450"/>
            <a:ext cx="3141940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RunFromCSV GUI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949" y="828875"/>
            <a:ext cx="3709200" cy="399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ReportHTMLViewer</a:t>
            </a:r>
            <a:r>
              <a:rPr lang="en"/>
              <a:t> GUI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674" y="1219875"/>
            <a:ext cx="6216652" cy="3539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RunnerProgress GUI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0" y="1699486"/>
            <a:ext cx="2391825" cy="17445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2615" l="1717" r="1261" t="10782"/>
          <a:stretch/>
        </p:blipFill>
        <p:spPr>
          <a:xfrm>
            <a:off x="2872800" y="1376150"/>
            <a:ext cx="5905125" cy="251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Classes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APIKeyStorage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PageSpeedCalculations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PageSpeedEntity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PageSpeedReport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PageSpeedService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ReadWriteCSV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Speed Insights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22525" y="1919075"/>
            <a:ext cx="64965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 in </a:t>
            </a:r>
            <a:r>
              <a:rPr lang="en"/>
              <a:t>January 17th on Webmasters Blog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338" y="2609175"/>
            <a:ext cx="1999100" cy="1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400" y="1919075"/>
            <a:ext cx="1916975" cy="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Speed Insights - Website Example for Desktop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75" y="687525"/>
            <a:ext cx="8578575" cy="2657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Speed Insights - Website Example for Desktop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63" y="161775"/>
            <a:ext cx="7212877" cy="439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Speed Insights - Website Example for Mobile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00" y="161800"/>
            <a:ext cx="7196602" cy="431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Speed Insights API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22525" y="1919075"/>
            <a:ext cx="64965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Speed Insights API v4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Package: Google.Apis.Pagespeedonline.v4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Google.Apis.Pagespeedonline.v4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Google.Apis.Pagespeedonline.v4.Data.PagespeedApiPagespeedResponseV4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PagespeedonlineService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BaseClientService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PagespeedapiResource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RunpagespeedRequest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338" y="2609175"/>
            <a:ext cx="1999100" cy="1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400" y="1919075"/>
            <a:ext cx="1916975" cy="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Interfaces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User Interface GUI Forms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75" y="790225"/>
            <a:ext cx="4591043" cy="421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GUI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563" y="837150"/>
            <a:ext cx="4007976" cy="38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