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DFCF0-D50B-46CD-A48A-F91EEC5FC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551DA-CAB2-4293-8C0A-06D4CCB9C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C522E-AC5B-4039-83FF-C44E74A2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6CC0-EDDA-4FB6-9CE3-A13D32CA0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92722-7ABF-4104-85DA-C52C1B12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3FF71-4BE8-4C95-97AE-A18658B1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EAC-6B64-4691-A8B1-14A7497C9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9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1FEA0-8491-45DD-9362-95412634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171C1-1493-444B-9368-1FEE649D0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F5A8F-33BE-4EE9-9953-D99C30E2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6CC0-EDDA-4FB6-9CE3-A13D32CA0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64D64-E8CB-4950-BD7E-5F75B43F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E2EF8-8D53-47DC-88B2-44173472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EAC-6B64-4691-A8B1-14A7497C9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4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06A2BE-A0DB-422D-B8B4-9206D80AF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2CC316-685F-4384-B9C9-94330245B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72BA3-35AF-4630-AD74-3E001D6E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6CC0-EDDA-4FB6-9CE3-A13D32CA0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86332-C68D-4CAA-9DDD-C61105A8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C3DC8-DC54-4046-BD43-30F61AD4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EAC-6B64-4691-A8B1-14A7497C9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4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8317D-2D22-4D60-B7B9-CA6AAB3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02A48-E35E-4578-B00B-45910ABC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3F321-65D0-463C-A720-63A6B373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6CC0-EDDA-4FB6-9CE3-A13D32CA0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1F292-B4D5-491C-8F7C-D7D10D5F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801E3-690F-4448-906F-8CA32873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EAC-6B64-4691-A8B1-14A7497C9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1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B6896-580A-427A-8BC8-24A5DE7D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F4E06-6B4A-4D09-A8CE-1E201FE6E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4732B-41B6-40FB-BA4E-7F91980B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6CC0-EDDA-4FB6-9CE3-A13D32CA0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885F5-34ED-4D01-AC2B-D1769CB1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86779-51D4-4432-A4B5-759D68D6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EAC-6B64-4691-A8B1-14A7497C9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7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8F38D-D04F-4D15-9D05-7FF1D36C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C66E1-037D-4008-9E4F-8CB694603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46378D-4941-4F68-8315-05993C429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B85E2-E465-4174-A9EA-C2AAE518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6CC0-EDDA-4FB6-9CE3-A13D32CA0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D90CC-CD94-4CE9-86E9-387C51D2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67E01A-04C8-465D-8A31-597142B6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EAC-6B64-4691-A8B1-14A7497C9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96E21-491A-401F-9BB1-BD91A576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CFD93-6C4C-47AE-AD13-06ED8619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82CFC3-3886-4033-90A6-0986EF391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0C15A3-4CAE-4E85-858B-931945CA8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72EFAD-2B20-4CCE-BF24-410D1EE0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5E3A3F-03CA-43F4-ACE2-D03A3200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6CC0-EDDA-4FB6-9CE3-A13D32CA0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460E8E-E929-4F9C-BFB6-0E044D77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5606F-4380-4D70-ACB0-CB2E7515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EAC-6B64-4691-A8B1-14A7497C9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19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23DD6-320D-49A0-B69B-3CBB6B8D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78B4CF-B042-469F-9EB1-8C78B35A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6CC0-EDDA-4FB6-9CE3-A13D32CA0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975B96-248B-4505-B108-BB1182EE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54BAF3-E32E-4940-8AC2-C8A5D755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EAC-6B64-4691-A8B1-14A7497C9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8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BF33D-4FF3-4928-AB80-0CA4F04B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6CC0-EDDA-4FB6-9CE3-A13D32CA0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DCDBFB-5522-4052-887D-AFAFC557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7C8EA2-4944-479E-863A-6C30F8CB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EAC-6B64-4691-A8B1-14A7497C9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82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509C6-B372-44F8-A6D9-BED8A9D0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DE0AE-0A9D-483B-8801-0B6E4625E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630CBC-523B-4348-8510-266CE7DF4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301B57-3C1F-49DB-8E8C-6AEDB5BB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6CC0-EDDA-4FB6-9CE3-A13D32CA0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33AD7-D333-4B7D-9320-46D34847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C0C3-B66D-4740-87F8-FF408CFD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EAC-6B64-4691-A8B1-14A7497C9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9D6E1-5A16-4FCB-AE63-079345F0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4F9AFD-7095-46CF-BAC8-C2FCA9453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A4540-2FA7-43FA-900A-56518FAE7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83FE79-0878-4F15-9134-47AF787B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6CC0-EDDA-4FB6-9CE3-A13D32CA0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7AB80-F0E7-489F-9632-80265A87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38AF8-A9AF-4804-8459-73ACD48C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7EAC-6B64-4691-A8B1-14A7497C9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7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DABB73-E252-44A5-9115-E2639A4A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FC79C-2C83-4E88-AE5C-CF4151E6C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A0C0A-63B7-4DD3-B2EF-4732DE240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6CC0-EDDA-4FB6-9CE3-A13D32CA0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8553B-2B98-41FF-B523-DCC84171B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961AF-FCD7-43B8-A44F-1CF82255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47EAC-6B64-4691-A8B1-14A7497C9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4B4582-9C6A-4F74-8D96-45A1D540A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32" y="779632"/>
            <a:ext cx="5298736" cy="529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9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 Jing</dc:creator>
  <cp:lastModifiedBy>An Jing</cp:lastModifiedBy>
  <cp:revision>1</cp:revision>
  <dcterms:created xsi:type="dcterms:W3CDTF">2020-04-12T13:07:31Z</dcterms:created>
  <dcterms:modified xsi:type="dcterms:W3CDTF">2020-04-12T13:07:56Z</dcterms:modified>
</cp:coreProperties>
</file>