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810E-81EC-4023-807E-BCBA8B0E0F99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D27E-DE14-4A18-A3FE-96AD4D627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3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获取当前文档</a:t>
            </a:r>
            <a:r>
              <a:rPr lang="en-US" altLang="zh-CN" dirty="0" smtClean="0"/>
              <a:t>:	app.activeDocument</a:t>
            </a:r>
          </a:p>
          <a:p>
            <a:r>
              <a:rPr lang="zh-CN" altLang="en-US" dirty="0" smtClean="0"/>
              <a:t>获取组：</a:t>
            </a:r>
            <a:r>
              <a:rPr lang="en-US" altLang="zh-CN" dirty="0" smtClean="0"/>
              <a:t>		activeDocument.layerSets</a:t>
            </a:r>
          </a:p>
          <a:p>
            <a:r>
              <a:rPr lang="zh-CN" altLang="en-US" dirty="0" smtClean="0"/>
              <a:t>获取图层：</a:t>
            </a:r>
            <a:r>
              <a:rPr lang="en-US" altLang="zh-CN" dirty="0" smtClean="0"/>
              <a:t>		app.activeDocument.artLayers</a:t>
            </a:r>
          </a:p>
          <a:p>
            <a:r>
              <a:rPr lang="zh-CN" altLang="en-US" dirty="0" smtClean="0"/>
              <a:t>获取指定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D27E-DE14-4A18-A3FE-96AD4D627D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6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3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8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7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3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1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7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1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1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975B7F0-2703-4317-A0AA-1350FD5BF241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88D1EF0A-D490-4E3F-A146-B1650EED6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4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PhotoshopScript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王莉</a:t>
            </a:r>
          </a:p>
        </p:txBody>
      </p:sp>
    </p:spTree>
    <p:extLst>
      <p:ext uri="{BB962C8B-B14F-4D97-AF65-F5344CB8AC3E}">
        <p14:creationId xmlns:p14="http://schemas.microsoft.com/office/powerpoint/2010/main" val="1479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Photoshop-CS6-JavaScript-Ref</a:t>
            </a:r>
          </a:p>
          <a:p>
            <a:r>
              <a:rPr lang="en-US" altLang="zh-CN" dirty="0" smtClean="0"/>
              <a:t>Photoshop-CS6-Scripting-Guide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7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Adobe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ExtendScript</a:t>
            </a:r>
            <a:r>
              <a:rPr lang="zh-CN" altLang="en-US" dirty="0"/>
              <a:t>　</a:t>
            </a:r>
            <a:r>
              <a:rPr lang="en-US" altLang="zh-CN" dirty="0"/>
              <a:t>Toolkit </a:t>
            </a:r>
            <a:endParaRPr lang="en-US" altLang="zh-CN" dirty="0" smtClean="0"/>
          </a:p>
          <a:p>
            <a:r>
              <a:rPr lang="en-US" altLang="zh-CN" dirty="0"/>
              <a:t>Mac OSX: /Applications/Utilities/Adobe Utilities CS6/ExtendScript ToolkitCS6/</a:t>
            </a:r>
          </a:p>
          <a:p>
            <a:r>
              <a:rPr lang="en-US" altLang="zh-CN" dirty="0"/>
              <a:t>Windows: C:\Program Files\Adobe\Adobe Utilities-CS6\</a:t>
            </a:r>
            <a:r>
              <a:rPr lang="en-US" altLang="zh-CN" dirty="0" err="1"/>
              <a:t>ExtendScriptToolkit</a:t>
            </a:r>
            <a:r>
              <a:rPr lang="en-US" altLang="zh-CN" dirty="0"/>
              <a:t> CS6(64</a:t>
            </a:r>
            <a:r>
              <a:rPr lang="zh-CN" altLang="en-US" dirty="0"/>
              <a:t>位的</a:t>
            </a:r>
            <a:r>
              <a:rPr lang="en-US" altLang="zh-CN" dirty="0"/>
              <a:t>Program Files(x86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C:\Program Files (x86)\Adobe\Adobe Utilities - CS6\ExtendScript Toolkit CS6\SDK\Samples\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8" y="2157731"/>
            <a:ext cx="4477917" cy="376713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66" y="1945506"/>
            <a:ext cx="637311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350" y="1695955"/>
            <a:ext cx="5776158" cy="4640554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1766275" y="2047631"/>
            <a:ext cx="1219200" cy="336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58247" y="2445919"/>
            <a:ext cx="1678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app.activeDocument</a:t>
            </a:r>
            <a:endParaRPr lang="zh-CN" altLang="en-US" sz="14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635631" y="3235569"/>
            <a:ext cx="844061" cy="593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54508" y="2898789"/>
            <a:ext cx="348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activeDocument.layerSets.getByName("slice")</a:t>
            </a:r>
            <a:endParaRPr lang="zh-CN" altLang="en-US" sz="1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588738" y="5416061"/>
            <a:ext cx="937846" cy="29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54508" y="5742049"/>
            <a:ext cx="37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app.activeDocument.artLayers.getByName("jpg")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35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背景：不规则商品排列，需要手动量尺寸、导出图片等</a:t>
            </a:r>
            <a:endParaRPr lang="en-US" altLang="zh-CN" dirty="0" smtClean="0"/>
          </a:p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获取每组商品坐标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获取每组商品中各元素坐标、尺寸等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导出每组商品中的商品图片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65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PS</a:t>
            </a:r>
            <a:r>
              <a:rPr lang="zh-CN" altLang="en-US" dirty="0" smtClean="0"/>
              <a:t>中新建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中新建</a:t>
            </a:r>
            <a:r>
              <a:rPr lang="en-US" altLang="zh-CN" dirty="0" smtClean="0"/>
              <a:t>”item-1”</a:t>
            </a:r>
            <a:r>
              <a:rPr lang="zh-CN" altLang="en-US" dirty="0" smtClean="0"/>
              <a:t>至</a:t>
            </a:r>
            <a:r>
              <a:rPr lang="en-US" altLang="zh-CN" dirty="0" smtClean="0"/>
              <a:t>”item-7”7</a:t>
            </a:r>
            <a:r>
              <a:rPr lang="zh-CN" altLang="en-US" dirty="0" smtClean="0"/>
              <a:t>个组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每个组包含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个图层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PSD</a:t>
            </a:r>
            <a:r>
              <a:rPr lang="zh-CN" altLang="en-US" dirty="0" smtClean="0"/>
              <a:t>所有组（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除外）合并为一个图层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08" y="4051544"/>
            <a:ext cx="2124075" cy="23812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2790092" y="5777865"/>
            <a:ext cx="719016" cy="419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54535" y="5433734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item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220677" y="4316996"/>
            <a:ext cx="1000707" cy="369332"/>
            <a:chOff x="5220677" y="4316996"/>
            <a:chExt cx="1000707" cy="369332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5220677" y="4501662"/>
              <a:ext cx="5236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767414" y="431699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pic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20677" y="5493211"/>
            <a:ext cx="1886014" cy="369332"/>
            <a:chOff x="5220677" y="4316996"/>
            <a:chExt cx="1886014" cy="369332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5220677" y="4501662"/>
              <a:ext cx="5236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767414" y="4316996"/>
              <a:ext cx="1339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</a:t>
              </a:r>
              <a:r>
                <a:rPr lang="en-US" altLang="zh-CN" dirty="0" smtClean="0"/>
                <a:t>oods-name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20677" y="5774492"/>
            <a:ext cx="1823497" cy="369332"/>
            <a:chOff x="5220677" y="4316996"/>
            <a:chExt cx="1823497" cy="369332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220677" y="4501662"/>
              <a:ext cx="5236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767414" y="4316996"/>
              <a:ext cx="12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goods-price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8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Bounds</a:t>
            </a:r>
          </a:p>
          <a:p>
            <a:r>
              <a:rPr lang="en-US" altLang="zh-CN" dirty="0" smtClean="0"/>
              <a:t>Selection</a:t>
            </a:r>
          </a:p>
          <a:p>
            <a:r>
              <a:rPr lang="en-US" altLang="zh-CN" dirty="0" smtClean="0"/>
              <a:t>File</a:t>
            </a:r>
          </a:p>
          <a:p>
            <a:r>
              <a:rPr lang="en-US" altLang="zh-CN" dirty="0" smtClean="0"/>
              <a:t>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saveTxt(</a:t>
            </a:r>
            <a:r>
              <a:rPr lang="en-US" altLang="zh-CN" dirty="0" err="1"/>
              <a:t>txt,filename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objCss(_</a:t>
            </a:r>
            <a:r>
              <a:rPr lang="en-US" altLang="zh-CN" dirty="0" err="1"/>
              <a:t>className</a:t>
            </a:r>
            <a:r>
              <a:rPr lang="en-US" altLang="zh-CN" dirty="0"/>
              <a:t>,_bounds,_</a:t>
            </a:r>
            <a:r>
              <a:rPr lang="en-US" altLang="zh-CN" dirty="0" err="1"/>
              <a:t>parentBounds</a:t>
            </a:r>
            <a:r>
              <a:rPr lang="en-US" altLang="zh-CN" dirty="0"/>
              <a:t>,_type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cropNewLayer(</a:t>
            </a:r>
            <a:r>
              <a:rPr lang="en-US" altLang="zh-CN" dirty="0" err="1"/>
              <a:t>cropAreaArray</a:t>
            </a:r>
            <a:r>
              <a:rPr lang="en-US" altLang="zh-CN" dirty="0"/>
              <a:t>,_</a:t>
            </a:r>
            <a:r>
              <a:rPr lang="en-US" altLang="zh-CN" dirty="0" err="1"/>
              <a:t>activeLayerName</a:t>
            </a:r>
            <a:r>
              <a:rPr lang="en-US" altLang="zh-CN" dirty="0"/>
              <a:t>,_</a:t>
            </a:r>
            <a:r>
              <a:rPr lang="en-US" altLang="zh-CN" dirty="0" err="1"/>
              <a:t>itemName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cropNewFile(</a:t>
            </a:r>
            <a:r>
              <a:rPr lang="en-US" altLang="zh-CN" dirty="0" err="1"/>
              <a:t>cropAreaArray</a:t>
            </a:r>
            <a:r>
              <a:rPr lang="en-US" altLang="zh-CN" dirty="0"/>
              <a:t>,_</a:t>
            </a:r>
            <a:r>
              <a:rPr lang="en-US" altLang="zh-CN" dirty="0" err="1"/>
              <a:t>activeLayerName</a:t>
            </a:r>
            <a:r>
              <a:rPr lang="en-US" altLang="zh-CN" dirty="0"/>
              <a:t>,_</a:t>
            </a:r>
            <a:r>
              <a:rPr lang="en-US" altLang="zh-CN" dirty="0" err="1"/>
              <a:t>itemName</a:t>
            </a:r>
            <a:r>
              <a:rPr lang="en-US" altLang="zh-CN" dirty="0"/>
              <a:t>,_</a:t>
            </a:r>
            <a:r>
              <a:rPr lang="en-US" altLang="zh-CN" dirty="0" err="1"/>
              <a:t>fromDocument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saveJPEG( doc, saveFile, qty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5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都市">
  <a:themeElements>
    <a:clrScheme name="大都市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132</TotalTime>
  <Words>155</Words>
  <Application>Microsoft Office PowerPoint</Application>
  <PresentationFormat>宽屏</PresentationFormat>
  <Paragraphs>47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Wingdings</vt:lpstr>
      <vt:lpstr>大都市</vt:lpstr>
      <vt:lpstr>PhotoshopScript</vt:lpstr>
      <vt:lpstr>文档</vt:lpstr>
      <vt:lpstr>Adobe工具</vt:lpstr>
      <vt:lpstr>Dom结构</vt:lpstr>
      <vt:lpstr>JS</vt:lpstr>
      <vt:lpstr>Demo</vt:lpstr>
      <vt:lpstr>How</vt:lpstr>
      <vt:lpstr>Key</vt:lpstr>
      <vt:lpstr>function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PhotoshopScript</dc:title>
  <dc:creator>王莉</dc:creator>
  <cp:lastModifiedBy>王莉</cp:lastModifiedBy>
  <cp:revision>14</cp:revision>
  <dcterms:created xsi:type="dcterms:W3CDTF">2015-08-26T10:30:56Z</dcterms:created>
  <dcterms:modified xsi:type="dcterms:W3CDTF">2015-08-27T01:47:50Z</dcterms:modified>
</cp:coreProperties>
</file>