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UxoM6ClM3McRXtkSjKf1rL5r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762" autoAdjust="0"/>
  </p:normalViewPr>
  <p:slideViewPr>
    <p:cSldViewPr snapToGrid="0">
      <p:cViewPr varScale="1">
        <p:scale>
          <a:sx n="57" d="100"/>
          <a:sy n="57" d="100"/>
        </p:scale>
        <p:origin x="15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>
                <a:solidFill>
                  <a:schemeClr val="dk1"/>
                </a:solidFill>
              </a:rPr>
              <a:t>Our loyal customer, Robin would like to know more details on his power consumption especially power consumption by appliance.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Let’s see how Robin use this APP and interact with APP.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Tab 1 - News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Tab 2 - Empower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844f5636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d844f5636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4671204"/>
            <a:ext cx="9144000" cy="4722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1035169" y="240268"/>
            <a:ext cx="7828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280358" y="766198"/>
            <a:ext cx="8590800" cy="3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810" y="269588"/>
            <a:ext cx="710244" cy="33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/>
          <p:nvPr/>
        </p:nvSpPr>
        <p:spPr>
          <a:xfrm>
            <a:off x="0" y="4671204"/>
            <a:ext cx="9144000" cy="4722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810" y="269588"/>
            <a:ext cx="710244" cy="33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Main 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0" y="439"/>
            <a:ext cx="9144000" cy="51435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561796" y="434375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1135" y="1509406"/>
            <a:ext cx="2474956" cy="115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" y="291580"/>
            <a:ext cx="1030986" cy="4098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542387" y="2830159"/>
            <a:ext cx="7886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561974" y="3284776"/>
            <a:ext cx="7867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0" y="439"/>
            <a:ext cx="9144000" cy="51435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1135" y="1509406"/>
            <a:ext cx="2474956" cy="115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796" y="427437"/>
            <a:ext cx="1030986" cy="4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/>
          <p:nvPr/>
        </p:nvSpPr>
        <p:spPr>
          <a:xfrm>
            <a:off x="0" y="4671204"/>
            <a:ext cx="9144000" cy="4722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1035169" y="240268"/>
            <a:ext cx="7828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80358" y="766198"/>
            <a:ext cx="8590800" cy="3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Google Shape;3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810" y="269588"/>
            <a:ext cx="710246" cy="33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0" y="-3704"/>
            <a:ext cx="9144000" cy="51435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4836" y="3106323"/>
            <a:ext cx="1274338" cy="59537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2001724" y="3289359"/>
            <a:ext cx="6538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/>
          <p:nvPr/>
        </p:nvSpPr>
        <p:spPr>
          <a:xfrm>
            <a:off x="0" y="-3704"/>
            <a:ext cx="9144000" cy="51435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4836" y="3106323"/>
            <a:ext cx="1274338" cy="59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>
            <a:off x="0" y="4671204"/>
            <a:ext cx="9144000" cy="4722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4684144" y="772270"/>
            <a:ext cx="4179600" cy="3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280359" y="766198"/>
            <a:ext cx="4179600" cy="3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1035169" y="240268"/>
            <a:ext cx="7828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810" y="269588"/>
            <a:ext cx="710244" cy="33182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/>
          <p:nvPr/>
        </p:nvSpPr>
        <p:spPr>
          <a:xfrm>
            <a:off x="0" y="4671204"/>
            <a:ext cx="9144000" cy="4722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810" y="269588"/>
            <a:ext cx="710244" cy="33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Title">
  <p:cSld name="1_Main 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/>
          <p:nvPr/>
        </p:nvSpPr>
        <p:spPr>
          <a:xfrm>
            <a:off x="0" y="439"/>
            <a:ext cx="9144000" cy="51435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6"/>
          <p:cNvSpPr txBox="1">
            <a:spLocks noGrp="1"/>
          </p:cNvSpPr>
          <p:nvPr>
            <p:ph type="dt" idx="10"/>
          </p:nvPr>
        </p:nvSpPr>
        <p:spPr>
          <a:xfrm>
            <a:off x="561796" y="434375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1135" y="1509406"/>
            <a:ext cx="2474956" cy="115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" y="291580"/>
            <a:ext cx="1030986" cy="40984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542387" y="2830159"/>
            <a:ext cx="7886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61974" y="3284776"/>
            <a:ext cx="7867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-3704"/>
            <a:ext cx="9144000" cy="51435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4836" y="3106323"/>
            <a:ext cx="1274338" cy="59537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2001724" y="3289359"/>
            <a:ext cx="65385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0" y="4671204"/>
            <a:ext cx="9144000" cy="4722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1035169" y="240268"/>
            <a:ext cx="7828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280358" y="766198"/>
            <a:ext cx="8590800" cy="3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810" y="269588"/>
            <a:ext cx="710244" cy="33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>
            <a:off x="0" y="4671204"/>
            <a:ext cx="9144000" cy="472200"/>
          </a:xfrm>
          <a:prstGeom prst="rect">
            <a:avLst/>
          </a:prstGeom>
          <a:solidFill>
            <a:srgbClr val="B2D5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684144" y="772270"/>
            <a:ext cx="4179600" cy="3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280359" y="766198"/>
            <a:ext cx="4179600" cy="3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1035169" y="240268"/>
            <a:ext cx="7828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810" y="269588"/>
            <a:ext cx="710244" cy="33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4yPRnNcu6cJZNqPax0zcUnhATz_yXMza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5E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6752" y="2417023"/>
            <a:ext cx="3490499" cy="182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1773" y="4429699"/>
            <a:ext cx="718809" cy="7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25100" y="609825"/>
            <a:ext cx="8293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Electric Kiwi Hackathon</a:t>
            </a:r>
            <a:br>
              <a:rPr lang="en-GB" sz="4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4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 Robin </a:t>
            </a:r>
            <a:endParaRPr sz="4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-Lillian, Fan, Momo, Helen</a:t>
            </a:r>
            <a:endParaRPr sz="45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7106722" y="4429623"/>
            <a:ext cx="718747" cy="718747"/>
            <a:chOff x="4786900" y="2311425"/>
            <a:chExt cx="1723200" cy="1723200"/>
          </a:xfrm>
        </p:grpSpPr>
        <p:sp>
          <p:nvSpPr>
            <p:cNvPr id="90" name="Google Shape;90;p1"/>
            <p:cNvSpPr/>
            <p:nvPr/>
          </p:nvSpPr>
          <p:spPr>
            <a:xfrm>
              <a:off x="4786900" y="2311425"/>
              <a:ext cx="1723200" cy="172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" name="Google Shape;9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48635" y="2569297"/>
              <a:ext cx="1446917" cy="10540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"/>
          <p:cNvGrpSpPr/>
          <p:nvPr/>
        </p:nvGrpSpPr>
        <p:grpSpPr>
          <a:xfrm>
            <a:off x="7999928" y="4429626"/>
            <a:ext cx="718747" cy="718747"/>
            <a:chOff x="5851775" y="2295775"/>
            <a:chExt cx="1723200" cy="1723200"/>
          </a:xfrm>
        </p:grpSpPr>
        <p:sp>
          <p:nvSpPr>
            <p:cNvPr id="93" name="Google Shape;93;p1"/>
            <p:cNvSpPr/>
            <p:nvPr/>
          </p:nvSpPr>
          <p:spPr>
            <a:xfrm>
              <a:off x="5851775" y="2295775"/>
              <a:ext cx="1723200" cy="172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" name="Google Shape;9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51775" y="2563275"/>
              <a:ext cx="1723200" cy="1219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5E4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00" y="560050"/>
            <a:ext cx="621834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1035169" y="240268"/>
            <a:ext cx="7828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Our Ideas &amp; Solution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553208" y="1113298"/>
            <a:ext cx="8590800" cy="3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sz="2100" b="1"/>
          </a:p>
          <a:p>
            <a:pPr marL="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-GB" sz="2100" b="1"/>
              <a:t>Tab 1 - News:</a:t>
            </a:r>
            <a:endParaRPr sz="2100" b="1"/>
          </a:p>
          <a:p>
            <a: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Curated Educational Content</a:t>
            </a:r>
            <a:endParaRPr sz="2100"/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Gamification Rewards</a:t>
            </a:r>
            <a:endParaRPr sz="2100"/>
          </a:p>
          <a:p>
            <a:pPr marL="1828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100" b="1"/>
              <a:t>Tab 2 - Empower: </a:t>
            </a:r>
            <a:endParaRPr sz="2100" b="1"/>
          </a:p>
          <a:p>
            <a: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Usage Summary</a:t>
            </a:r>
            <a:endParaRPr sz="2100"/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Appliance Consumption Calculator</a:t>
            </a:r>
            <a:endParaRPr sz="2100"/>
          </a:p>
          <a:p>
            <a:pPr marL="1371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205750" y="957723"/>
            <a:ext cx="8590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-GB" sz="2100" b="1"/>
              <a:t>Electric Kiwi App Extension:</a:t>
            </a:r>
            <a:endParaRPr sz="2100" b="1"/>
          </a:p>
          <a:p>
            <a:pPr marL="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sz="2100" b="1"/>
          </a:p>
          <a:p>
            <a:pPr marL="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sz="2100" b="1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844f5636_5_3"/>
          <p:cNvSpPr txBox="1">
            <a:spLocks noGrp="1"/>
          </p:cNvSpPr>
          <p:nvPr>
            <p:ph type="title"/>
          </p:nvPr>
        </p:nvSpPr>
        <p:spPr>
          <a:xfrm>
            <a:off x="1035169" y="240268"/>
            <a:ext cx="7828500" cy="42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did you bring the idea to life technically</a:t>
            </a:r>
            <a:endParaRPr/>
          </a:p>
        </p:txBody>
      </p:sp>
      <p:sp>
        <p:nvSpPr>
          <p:cNvPr id="112" name="Google Shape;112;ged844f5636_5_3"/>
          <p:cNvSpPr txBox="1">
            <a:spLocks noGrp="1"/>
          </p:cNvSpPr>
          <p:nvPr>
            <p:ph type="body" idx="1"/>
          </p:nvPr>
        </p:nvSpPr>
        <p:spPr>
          <a:xfrm>
            <a:off x="280350" y="957225"/>
            <a:ext cx="6900600" cy="2799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b="1"/>
              <a:t>Software: R (ShinyMobile)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Step 1: design framework based on key metrics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Step 2: implement data model, widgets and outputs to app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Step 3: fine tune visualisation with branding elements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035169" y="240268"/>
            <a:ext cx="7828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App Demo </a:t>
            </a:r>
            <a:endParaRPr/>
          </a:p>
        </p:txBody>
      </p:sp>
      <p:pic>
        <p:nvPicPr>
          <p:cNvPr id="118" name="Google Shape;118;p4" title="FinalVideo_1630640113.023224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875" y="202130"/>
            <a:ext cx="5943650" cy="44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35169" y="240268"/>
            <a:ext cx="7828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External Data Source 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276608" y="663873"/>
            <a:ext cx="8590800" cy="3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Dataset 1: Home appliance electricity cost reference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Dataset 2: North Island household electricity consumption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276594" y="1791668"/>
            <a:ext cx="7828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Responsibility: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276608" y="2077748"/>
            <a:ext cx="8590800" cy="3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Fan:</a:t>
            </a:r>
            <a:r>
              <a:rPr lang="en-GB" sz="1800"/>
              <a:t> Team coordination, facilitate communication.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Lillian:</a:t>
            </a:r>
            <a:r>
              <a:rPr lang="en-GB" sz="1800"/>
              <a:t> Main coder using R Shiny package.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Helen: </a:t>
            </a:r>
            <a:r>
              <a:rPr lang="en-GB" sz="1800"/>
              <a:t>Data pre-processing and UI design. 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1"/>
              <a:t>Momo:</a:t>
            </a:r>
            <a:r>
              <a:rPr lang="en-GB" sz="1800"/>
              <a:t> Developing coding infrastructure for graphs and plots.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-GB" sz="1800"/>
              <a:t>Dataset collection and analysis, as well as powerpoint                       presentation preparation are conducted by all team members together.</a:t>
            </a:r>
            <a:endParaRPr sz="1800"/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t="11918" b="8678"/>
          <a:stretch/>
        </p:blipFill>
        <p:spPr>
          <a:xfrm rot="878456">
            <a:off x="6914050" y="2597600"/>
            <a:ext cx="1688625" cy="29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035169" y="240268"/>
            <a:ext cx="78285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Future Ideas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419283" y="875023"/>
            <a:ext cx="8590800" cy="3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-GB" sz="2100" b="1"/>
              <a:t>Gamification programme future directions</a:t>
            </a:r>
            <a:endParaRPr sz="2100" b="1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endParaRPr sz="210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100"/>
              <a:t>Reduce peak hour power usage:</a:t>
            </a:r>
            <a:endParaRPr sz="2100"/>
          </a:p>
          <a:p>
            <a:pPr marL="9144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Partner with other sustainability focused companies for potential rewards programme.</a:t>
            </a:r>
            <a:endParaRPr sz="2100"/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Rewards for customers if they could keep below a certain                      threshold of peak hour power usage a collective number of times</a:t>
            </a:r>
            <a:endParaRPr sz="21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t="11343" b="10261"/>
          <a:stretch/>
        </p:blipFill>
        <p:spPr>
          <a:xfrm rot="789740">
            <a:off x="6641600" y="3356525"/>
            <a:ext cx="1629025" cy="27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5E4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2773250" y="2230625"/>
            <a:ext cx="40917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 b="1"/>
              <a:t>Thanks for Listening!</a:t>
            </a:r>
            <a:endParaRPr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K 2018 Feb Theme">
  <a:themeElements>
    <a:clrScheme name="EK 2018 Mar">
      <a:dk1>
        <a:srgbClr val="000000"/>
      </a:dk1>
      <a:lt1>
        <a:srgbClr val="FFFFFF"/>
      </a:lt1>
      <a:dk2>
        <a:srgbClr val="44546A"/>
      </a:dk2>
      <a:lt2>
        <a:srgbClr val="EBEAEA"/>
      </a:lt2>
      <a:accent1>
        <a:srgbClr val="B2D5E3"/>
      </a:accent1>
      <a:accent2>
        <a:srgbClr val="FFE566"/>
      </a:accent2>
      <a:accent3>
        <a:srgbClr val="A5A5A5"/>
      </a:accent3>
      <a:accent4>
        <a:srgbClr val="FFD300"/>
      </a:accent4>
      <a:accent5>
        <a:srgbClr val="66ACCA"/>
      </a:accent5>
      <a:accent6>
        <a:srgbClr val="D0EDCB"/>
      </a:accent6>
      <a:hlink>
        <a:srgbClr val="66ACCA"/>
      </a:hlink>
      <a:folHlink>
        <a:srgbClr val="66AC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Comic Sans MS</vt:lpstr>
      <vt:lpstr>EK 2018 Feb Theme</vt:lpstr>
      <vt:lpstr>PowerPoint Presentation</vt:lpstr>
      <vt:lpstr>PowerPoint Presentation</vt:lpstr>
      <vt:lpstr>Our Ideas &amp; Solution</vt:lpstr>
      <vt:lpstr>How did you bring the idea to life technically</vt:lpstr>
      <vt:lpstr>App Demo </vt:lpstr>
      <vt:lpstr>External Data Source </vt:lpstr>
      <vt:lpstr>Future Ideas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Lillian Lu</cp:lastModifiedBy>
  <cp:revision>1</cp:revision>
  <dcterms:modified xsi:type="dcterms:W3CDTF">2021-09-03T05:44:08Z</dcterms:modified>
</cp:coreProperties>
</file>