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B2D30-07BF-4FC7-80BD-0115FA67E4C0}">
  <a:tblStyle styleId="{CE7B2D30-07BF-4FC7-80BD-0115FA67E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bold.fntdata"/><Relationship Id="rId10" Type="http://schemas.openxmlformats.org/officeDocument/2006/relationships/slide" Target="slides/slide4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f500b6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f500b6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8a915eb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8a915eb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8a915ebf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8a915eb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8a915eb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8a915eb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a915eb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8a915eb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a915eb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a915eb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a915ebf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8a915ebf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a915ebf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8a915ebf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8a915eb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8a915eb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Smart </a:t>
            </a:r>
            <a:r>
              <a:rPr lang="en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Greenhouse</a:t>
            </a:r>
            <a:endParaRPr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ES-42422: Embedded System Architecture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 Khin Pyae Phyo San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6hpc-114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625" y="276525"/>
            <a:ext cx="1660851" cy="166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Outline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 and Discussion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ambitious farmers who wants to improve the yields from his Greenhouse by using intelligent irrigation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system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irrigation system contains servo motors that control the water supply to the Greenhouse, based on the present humidity, temperature levels.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Machine learning model that predicts how much water (in percentage) should be supplied to the farm by using sensor data.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Does not want to water the plants during nighttime.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sensor data from the irrigation system needs to be transmitted to a machine learning model, which will then generate the accurate signal (representing the percentage of water flow) to manage the supply of water.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Components: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Arduino Mega Board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single Multi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Layer Perceptron (MLP) Model deployed, which has been trained on a dataset a priori to the simulation.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DHT22 sensor to detect temperature and humidity.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Servo Motors to control the water flow.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LCD to display the percentage of each water supply unit.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Photoresistor sensor to detects time of day as either day or night.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25" y="1199887"/>
            <a:ext cx="4250599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139325" y="46258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Architecture Diagram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arduino process the data sent by photoresistor sensor (AO) and forecast day and night.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If Day, value is above 50.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DHT22 sensor values sent to arduino board and apply min max scaling.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 = 50, min = 20, max = 100. Then new t = (t-min)/(max−min)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Servo motor angle = (water percentage ∗ 180)/100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731275" y="15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{CE7B2D30-07BF-4FC7-80BD-0115FA67E4C0}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from sklearn.metrics import mean_squared_error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= MLPRegressor(activation='relu', hidden_layer_sizes=(16,8),random_state = 56, max_iter=8000).fit(x_train, y_train)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y_pred = model.predict(x_test)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 = mean_squared_error(y_test, y_pred, squared=False)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print("r2_score: ", (r2_score(y_pred, y_test)), ",accuracy",model.score(x_test, y_test), ",rmse:",rms)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20"/>
          <p:cNvSpPr/>
          <p:nvPr/>
        </p:nvSpPr>
        <p:spPr>
          <a:xfrm>
            <a:off x="3948900" y="3541825"/>
            <a:ext cx="4158900" cy="136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line creates an instance of the MLPRegressor class (a type of neural network for regression), sets its activation function to 'relu', specifies two hidden layers with 16 and 8 neurons respectively, sets a random seed (random_state) for reproducibility, and sets the maximum number of iterations to 8000. It then fits (trains) the model using the </a:t>
            </a: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input data and corresponding </a:t>
            </a: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target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Result and Discussion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Demo Here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