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32918400" cx="38404800"/>
  <p:notesSz cx="6858000" cy="9083675"/>
  <p:embeddedFontLst>
    <p:embeddedFont>
      <p:font typeface="Gill Sans"/>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0">
          <p15:clr>
            <a:srgbClr val="A4A3A4"/>
          </p15:clr>
        </p15:guide>
        <p15:guide id="2" orient="horz" pos="20016">
          <p15:clr>
            <a:srgbClr val="A4A3A4"/>
          </p15:clr>
        </p15:guide>
        <p15:guide id="3" orient="horz" pos="2880">
          <p15:clr>
            <a:srgbClr val="A4A3A4"/>
          </p15:clr>
        </p15:guide>
        <p15:guide id="4" pos="8568">
          <p15:clr>
            <a:srgbClr val="A4A3A4"/>
          </p15:clr>
        </p15:guide>
        <p15:guide id="5" pos="16380">
          <p15:clr>
            <a:srgbClr val="A4A3A4"/>
          </p15:clr>
        </p15:guide>
        <p15:guide id="6" pos="7812">
          <p15:clr>
            <a:srgbClr val="A4A3A4"/>
          </p15:clr>
        </p15:guide>
        <p15:guide id="7" pos="15624">
          <p15:clr>
            <a:srgbClr val="A4A3A4"/>
          </p15:clr>
        </p15:guide>
        <p15:guide id="8" pos="756">
          <p15:clr>
            <a:srgbClr val="A4A3A4"/>
          </p15:clr>
        </p15:guide>
        <p15:guide id="9" pos="23436">
          <p15:clr>
            <a:srgbClr val="A4A3A4"/>
          </p15:clr>
        </p15:guide>
      </p15:sldGuideLst>
    </p:ext>
    <p:ext uri="http://customooxmlschemas.google.com/">
      <go:slidesCustomData xmlns:go="http://customooxmlschemas.google.com/" r:id="rId11" roundtripDataSignature="AMtx7mgNOU2RFqoafPzzXjnrAzEhoY+7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8CB5767-E336-49EB-902B-C9250FD320EC}">
  <a:tblStyle styleId="{88CB5767-E336-49EB-902B-C9250FD320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600" orient="horz"/>
        <p:guide pos="20016" orient="horz"/>
        <p:guide pos="2880" orient="horz"/>
        <p:guide pos="8568"/>
        <p:guide pos="16380"/>
        <p:guide pos="7812"/>
        <p:guide pos="15624"/>
        <p:guide pos="756"/>
        <p:guide pos="23436"/>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Gill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40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40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441450" y="681038"/>
            <a:ext cx="3975100" cy="34067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14825"/>
            <a:ext cx="5486400" cy="40878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710"/>
              </a:spcBef>
              <a:spcAft>
                <a:spcPts val="0"/>
              </a:spcAft>
              <a:buClr>
                <a:srgbClr val="000000"/>
              </a:buClr>
              <a:buSzPts val="1400"/>
              <a:buFont typeface="Arial"/>
              <a:buNone/>
              <a:defRPr b="0" i="0" sz="5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1710"/>
              </a:spcBef>
              <a:spcAft>
                <a:spcPts val="0"/>
              </a:spcAft>
              <a:buClr>
                <a:srgbClr val="000000"/>
              </a:buClr>
              <a:buSzPts val="1400"/>
              <a:buFont typeface="Arial"/>
              <a:buNone/>
              <a:defRPr b="0" i="0" sz="5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710"/>
              </a:spcBef>
              <a:spcAft>
                <a:spcPts val="0"/>
              </a:spcAft>
              <a:buClr>
                <a:srgbClr val="000000"/>
              </a:buClr>
              <a:buSzPts val="1400"/>
              <a:buFont typeface="Arial"/>
              <a:buNone/>
              <a:defRPr b="0" i="0" sz="5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710"/>
              </a:spcBef>
              <a:spcAft>
                <a:spcPts val="0"/>
              </a:spcAft>
              <a:buClr>
                <a:srgbClr val="000000"/>
              </a:buClr>
              <a:buSzPts val="1400"/>
              <a:buFont typeface="Arial"/>
              <a:buNone/>
              <a:defRPr b="0" i="0" sz="5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710"/>
              </a:spcBef>
              <a:spcAft>
                <a:spcPts val="0"/>
              </a:spcAft>
              <a:buClr>
                <a:srgbClr val="000000"/>
              </a:buClr>
              <a:buSzPts val="1400"/>
              <a:buFont typeface="Arial"/>
              <a:buNone/>
              <a:defRPr b="0" i="0" sz="5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5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5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5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5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28063"/>
            <a:ext cx="2971800" cy="454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28063"/>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1441450" y="681038"/>
            <a:ext cx="3975100" cy="3406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 name="Google Shape;100;p1:notes"/>
          <p:cNvSpPr txBox="1"/>
          <p:nvPr>
            <p:ph idx="1" type="body"/>
          </p:nvPr>
        </p:nvSpPr>
        <p:spPr>
          <a:xfrm>
            <a:off x="685800" y="4314825"/>
            <a:ext cx="5486400" cy="4087813"/>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2880"/>
              <a:t>This template is for a 42w x 36h inch poster. You can change the poster size (in PowerPoint 2007 or later) by clicking the </a:t>
            </a:r>
            <a:r>
              <a:rPr b="1" lang="en-US" sz="2880"/>
              <a:t>Design</a:t>
            </a:r>
            <a:r>
              <a:rPr lang="en-US" sz="2880"/>
              <a:t> tab and then by selecting </a:t>
            </a:r>
            <a:r>
              <a:rPr b="1" lang="en-US" sz="2880"/>
              <a:t>Page Setup</a:t>
            </a:r>
            <a:r>
              <a:rPr lang="en-US" sz="2880"/>
              <a:t> in the upper left-hand corner. </a:t>
            </a:r>
            <a:r>
              <a:rPr i="1" lang="en-US" sz="2880"/>
              <a:t>Please note that the longest edge of your poster </a:t>
            </a:r>
            <a:r>
              <a:rPr b="1" i="1" lang="en-US" sz="2880"/>
              <a:t>cannot be greater than 42 inches </a:t>
            </a:r>
            <a:r>
              <a:rPr b="0" i="1" lang="en-US" sz="2880"/>
              <a:t>because the maximum printable width of the UROC plotter is 42 inches.</a:t>
            </a:r>
            <a:r>
              <a:rPr i="1" lang="en-US" sz="2880"/>
              <a:t>.</a:t>
            </a:r>
            <a:endParaRPr/>
          </a:p>
        </p:txBody>
      </p:sp>
      <p:sp>
        <p:nvSpPr>
          <p:cNvPr id="101" name="Google Shape;101;p1:notes"/>
          <p:cNvSpPr txBox="1"/>
          <p:nvPr>
            <p:ph idx="12" type="sldNum"/>
          </p:nvPr>
        </p:nvSpPr>
        <p:spPr>
          <a:xfrm>
            <a:off x="3884613" y="8628063"/>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3"/>
          <p:cNvSpPr txBox="1"/>
          <p:nvPr>
            <p:ph type="ctrTitle"/>
          </p:nvPr>
        </p:nvSpPr>
        <p:spPr>
          <a:xfrm>
            <a:off x="4629408" y="11456371"/>
            <a:ext cx="29145985" cy="7900416"/>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14700"/>
              <a:buFont typeface="Gill Sans"/>
              <a:buNone/>
              <a:defRPr sz="147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8489865" y="20892211"/>
            <a:ext cx="21425078" cy="595149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200"/>
              </a:spcBef>
              <a:spcAft>
                <a:spcPts val="0"/>
              </a:spcAft>
              <a:buSzPts val="7980"/>
              <a:buNone/>
              <a:defRPr sz="7980">
                <a:solidFill>
                  <a:srgbClr val="FEFEFE"/>
                </a:solidFill>
              </a:defRPr>
            </a:lvl1pPr>
            <a:lvl2pPr lvl="1" algn="ctr">
              <a:lnSpc>
                <a:spcPct val="100000"/>
              </a:lnSpc>
              <a:spcBef>
                <a:spcPts val="4200"/>
              </a:spcBef>
              <a:spcAft>
                <a:spcPts val="0"/>
              </a:spcAft>
              <a:buSzPts val="7980"/>
              <a:buNone/>
              <a:defRPr sz="7980"/>
            </a:lvl2pPr>
            <a:lvl3pPr lvl="2" algn="ctr">
              <a:lnSpc>
                <a:spcPct val="100000"/>
              </a:lnSpc>
              <a:spcBef>
                <a:spcPts val="4200"/>
              </a:spcBef>
              <a:spcAft>
                <a:spcPts val="0"/>
              </a:spcAft>
              <a:buSzPts val="7560"/>
              <a:buNone/>
              <a:defRPr sz="7560"/>
            </a:lvl3pPr>
            <a:lvl4pPr lvl="3" algn="ctr">
              <a:lnSpc>
                <a:spcPct val="100000"/>
              </a:lnSpc>
              <a:spcBef>
                <a:spcPts val="4200"/>
              </a:spcBef>
              <a:spcAft>
                <a:spcPts val="0"/>
              </a:spcAft>
              <a:buSzPts val="6720"/>
              <a:buNone/>
              <a:defRPr sz="6719"/>
            </a:lvl4pPr>
            <a:lvl5pPr lvl="4" algn="ctr">
              <a:lnSpc>
                <a:spcPct val="100000"/>
              </a:lnSpc>
              <a:spcBef>
                <a:spcPts val="4200"/>
              </a:spcBef>
              <a:spcAft>
                <a:spcPts val="0"/>
              </a:spcAft>
              <a:buSzPts val="6720"/>
              <a:buNone/>
              <a:defRPr sz="6719"/>
            </a:lvl5pPr>
            <a:lvl6pPr lvl="5" algn="ctr">
              <a:lnSpc>
                <a:spcPct val="100000"/>
              </a:lnSpc>
              <a:spcBef>
                <a:spcPts val="4200"/>
              </a:spcBef>
              <a:spcAft>
                <a:spcPts val="0"/>
              </a:spcAft>
              <a:buSzPts val="6720"/>
              <a:buNone/>
              <a:defRPr sz="6719"/>
            </a:lvl6pPr>
            <a:lvl7pPr lvl="6" algn="ctr">
              <a:lnSpc>
                <a:spcPct val="100000"/>
              </a:lnSpc>
              <a:spcBef>
                <a:spcPts val="4200"/>
              </a:spcBef>
              <a:spcAft>
                <a:spcPts val="0"/>
              </a:spcAft>
              <a:buSzPts val="6720"/>
              <a:buNone/>
              <a:defRPr sz="6719"/>
            </a:lvl7pPr>
            <a:lvl8pPr lvl="7" algn="ctr">
              <a:lnSpc>
                <a:spcPct val="100000"/>
              </a:lnSpc>
              <a:spcBef>
                <a:spcPts val="4200"/>
              </a:spcBef>
              <a:spcAft>
                <a:spcPts val="0"/>
              </a:spcAft>
              <a:buSzPts val="6720"/>
              <a:buNone/>
              <a:defRPr sz="6719"/>
            </a:lvl8pPr>
            <a:lvl9pPr lvl="8" algn="ctr">
              <a:lnSpc>
                <a:spcPct val="100000"/>
              </a:lnSpc>
              <a:spcBef>
                <a:spcPts val="4200"/>
              </a:spcBef>
              <a:spcAft>
                <a:spcPts val="0"/>
              </a:spcAft>
              <a:buSzPts val="6720"/>
              <a:buNone/>
              <a:defRPr sz="6719"/>
            </a:lvl9pPr>
          </a:lstStyle>
          <a:p/>
        </p:txBody>
      </p:sp>
      <p:sp>
        <p:nvSpPr>
          <p:cNvPr id="18" name="Google Shape;18;p3"/>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13"/>
          <p:cNvSpPr/>
          <p:nvPr/>
        </p:nvSpPr>
        <p:spPr>
          <a:xfrm>
            <a:off x="0" y="0"/>
            <a:ext cx="19202401" cy="32918401"/>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txBox="1"/>
          <p:nvPr>
            <p:ph type="title"/>
          </p:nvPr>
        </p:nvSpPr>
        <p:spPr>
          <a:xfrm>
            <a:off x="2688336" y="10770374"/>
            <a:ext cx="13825727" cy="5486400"/>
          </a:xfrm>
          <a:prstGeom prst="rect">
            <a:avLst/>
          </a:prstGeom>
          <a:solidFill>
            <a:srgbClr val="FFFFFF"/>
          </a:solidFill>
          <a:ln cap="flat" cmpd="sng" w="9525">
            <a:solidFill>
              <a:srgbClr val="262626"/>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8820"/>
              <a:buFont typeface="Gill Sans"/>
              <a:buNone/>
              <a:defRPr sz="882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p:nvPr>
            <p:ph idx="2" type="pic"/>
          </p:nvPr>
        </p:nvSpPr>
        <p:spPr>
          <a:xfrm>
            <a:off x="19202402" y="0"/>
            <a:ext cx="19221607" cy="32918401"/>
          </a:xfrm>
          <a:prstGeom prst="rect">
            <a:avLst/>
          </a:prstGeom>
          <a:solidFill>
            <a:schemeClr val="lt1"/>
          </a:solidFill>
          <a:ln>
            <a:noFill/>
          </a:ln>
        </p:spPr>
        <p:txBody>
          <a:bodyPr anchorCtr="0" anchor="t" bIns="45700" lIns="91425" spcFirstLastPara="1" rIns="91425" wrap="square" tIns="45700">
            <a:noAutofit/>
          </a:bodyPr>
          <a:lstStyle>
            <a:lvl1pPr lvl="0" marR="0" rtl="0" algn="l">
              <a:lnSpc>
                <a:spcPct val="100000"/>
              </a:lnSpc>
              <a:spcBef>
                <a:spcPts val="4200"/>
              </a:spcBef>
              <a:spcAft>
                <a:spcPts val="0"/>
              </a:spcAft>
              <a:buClr>
                <a:schemeClr val="accent2"/>
              </a:buClr>
              <a:buSzPts val="13440"/>
              <a:buFont typeface="Arial"/>
              <a:buNone/>
              <a:defRPr b="0" i="0" sz="13439" u="none" cap="none" strike="noStrike">
                <a:solidFill>
                  <a:schemeClr val="dk1"/>
                </a:solidFill>
                <a:latin typeface="Gill Sans"/>
                <a:ea typeface="Gill Sans"/>
                <a:cs typeface="Gill Sans"/>
                <a:sym typeface="Gill Sans"/>
              </a:defRPr>
            </a:lvl1pPr>
            <a:lvl2pPr lvl="1" marR="0" rtl="0" algn="l">
              <a:lnSpc>
                <a:spcPct val="100000"/>
              </a:lnSpc>
              <a:spcBef>
                <a:spcPts val="4200"/>
              </a:spcBef>
              <a:spcAft>
                <a:spcPts val="0"/>
              </a:spcAft>
              <a:buClr>
                <a:schemeClr val="accent2"/>
              </a:buClr>
              <a:buSzPts val="11760"/>
              <a:buFont typeface="Arial"/>
              <a:buNone/>
              <a:defRPr b="0" i="0" sz="11760" u="none" cap="none" strike="noStrike">
                <a:solidFill>
                  <a:srgbClr val="262626"/>
                </a:solidFill>
                <a:latin typeface="Gill Sans"/>
                <a:ea typeface="Gill Sans"/>
                <a:cs typeface="Gill Sans"/>
                <a:sym typeface="Gill Sans"/>
              </a:defRPr>
            </a:lvl2pPr>
            <a:lvl3pPr lvl="2" marR="0" rtl="0" algn="l">
              <a:lnSpc>
                <a:spcPct val="100000"/>
              </a:lnSpc>
              <a:spcBef>
                <a:spcPts val="4200"/>
              </a:spcBef>
              <a:spcAft>
                <a:spcPts val="0"/>
              </a:spcAft>
              <a:buClr>
                <a:schemeClr val="accent2"/>
              </a:buClr>
              <a:buSzPts val="10080"/>
              <a:buFont typeface="Arial"/>
              <a:buNone/>
              <a:defRPr b="0" i="0" sz="10080" u="none" cap="none" strike="noStrike">
                <a:solidFill>
                  <a:srgbClr val="262626"/>
                </a:solidFill>
                <a:latin typeface="Gill Sans"/>
                <a:ea typeface="Gill Sans"/>
                <a:cs typeface="Gill Sans"/>
                <a:sym typeface="Gill Sans"/>
              </a:defRPr>
            </a:lvl3pPr>
            <a:lvl4pPr lvl="3" marR="0" rtl="0" algn="l">
              <a:lnSpc>
                <a:spcPct val="100000"/>
              </a:lnSpc>
              <a:spcBef>
                <a:spcPts val="4200"/>
              </a:spcBef>
              <a:spcAft>
                <a:spcPts val="0"/>
              </a:spcAft>
              <a:buClr>
                <a:schemeClr val="accent2"/>
              </a:buClr>
              <a:buSzPts val="8400"/>
              <a:buFont typeface="Arial"/>
              <a:buNone/>
              <a:defRPr b="0" i="0" sz="8400" u="none" cap="none" strike="noStrike">
                <a:solidFill>
                  <a:srgbClr val="262626"/>
                </a:solidFill>
                <a:latin typeface="Gill Sans"/>
                <a:ea typeface="Gill Sans"/>
                <a:cs typeface="Gill Sans"/>
                <a:sym typeface="Gill Sans"/>
              </a:defRPr>
            </a:lvl4pPr>
            <a:lvl5pPr lvl="4" marR="0" rtl="0" algn="l">
              <a:lnSpc>
                <a:spcPct val="100000"/>
              </a:lnSpc>
              <a:spcBef>
                <a:spcPts val="4200"/>
              </a:spcBef>
              <a:spcAft>
                <a:spcPts val="0"/>
              </a:spcAft>
              <a:buClr>
                <a:schemeClr val="accent2"/>
              </a:buClr>
              <a:buSzPts val="8400"/>
              <a:buFont typeface="Arial"/>
              <a:buNone/>
              <a:defRPr b="0" i="0" sz="8400" u="none" cap="none" strike="noStrike">
                <a:solidFill>
                  <a:srgbClr val="262626"/>
                </a:solidFill>
                <a:latin typeface="Gill Sans"/>
                <a:ea typeface="Gill Sans"/>
                <a:cs typeface="Gill Sans"/>
                <a:sym typeface="Gill Sans"/>
              </a:defRPr>
            </a:lvl5pPr>
            <a:lvl6pPr lvl="5" marR="0" rtl="0" algn="l">
              <a:lnSpc>
                <a:spcPct val="100000"/>
              </a:lnSpc>
              <a:spcBef>
                <a:spcPts val="4200"/>
              </a:spcBef>
              <a:spcAft>
                <a:spcPts val="0"/>
              </a:spcAft>
              <a:buClr>
                <a:schemeClr val="accent2"/>
              </a:buClr>
              <a:buSzPts val="8400"/>
              <a:buFont typeface="Arial"/>
              <a:buNone/>
              <a:defRPr b="0" i="0" sz="8400" u="none" cap="none" strike="noStrike">
                <a:solidFill>
                  <a:schemeClr val="dk1"/>
                </a:solidFill>
                <a:latin typeface="Gill Sans"/>
                <a:ea typeface="Gill Sans"/>
                <a:cs typeface="Gill Sans"/>
                <a:sym typeface="Gill Sans"/>
              </a:defRPr>
            </a:lvl6pPr>
            <a:lvl7pPr lvl="6" marR="0" rtl="0" algn="l">
              <a:lnSpc>
                <a:spcPct val="100000"/>
              </a:lnSpc>
              <a:spcBef>
                <a:spcPts val="4200"/>
              </a:spcBef>
              <a:spcAft>
                <a:spcPts val="0"/>
              </a:spcAft>
              <a:buClr>
                <a:schemeClr val="accent2"/>
              </a:buClr>
              <a:buSzPts val="8400"/>
              <a:buFont typeface="Arial"/>
              <a:buNone/>
              <a:defRPr b="0" i="0" sz="8400" u="none" cap="none" strike="noStrike">
                <a:solidFill>
                  <a:schemeClr val="dk1"/>
                </a:solidFill>
                <a:latin typeface="Gill Sans"/>
                <a:ea typeface="Gill Sans"/>
                <a:cs typeface="Gill Sans"/>
                <a:sym typeface="Gill Sans"/>
              </a:defRPr>
            </a:lvl7pPr>
            <a:lvl8pPr lvl="7" marR="0" rtl="0" algn="l">
              <a:lnSpc>
                <a:spcPct val="100000"/>
              </a:lnSpc>
              <a:spcBef>
                <a:spcPts val="4200"/>
              </a:spcBef>
              <a:spcAft>
                <a:spcPts val="0"/>
              </a:spcAft>
              <a:buClr>
                <a:schemeClr val="accent2"/>
              </a:buClr>
              <a:buSzPts val="8400"/>
              <a:buFont typeface="Arial"/>
              <a:buNone/>
              <a:defRPr b="0" i="0" sz="8400" u="none" cap="none" strike="noStrike">
                <a:solidFill>
                  <a:schemeClr val="dk1"/>
                </a:solidFill>
                <a:latin typeface="Gill Sans"/>
                <a:ea typeface="Gill Sans"/>
                <a:cs typeface="Gill Sans"/>
                <a:sym typeface="Gill Sans"/>
              </a:defRPr>
            </a:lvl8pPr>
            <a:lvl9pPr lvl="8" marR="0" rtl="0" algn="l">
              <a:lnSpc>
                <a:spcPct val="100000"/>
              </a:lnSpc>
              <a:spcBef>
                <a:spcPts val="4200"/>
              </a:spcBef>
              <a:spcAft>
                <a:spcPts val="0"/>
              </a:spcAft>
              <a:buClr>
                <a:schemeClr val="accent2"/>
              </a:buClr>
              <a:buSzPts val="8400"/>
              <a:buFont typeface="Arial"/>
              <a:buNone/>
              <a:defRPr b="0" i="0" sz="8400" u="none" cap="none" strike="noStrike">
                <a:solidFill>
                  <a:schemeClr val="dk1"/>
                </a:solidFill>
                <a:latin typeface="Gill Sans"/>
                <a:ea typeface="Gill Sans"/>
                <a:cs typeface="Gill Sans"/>
                <a:sym typeface="Gill Sans"/>
              </a:defRPr>
            </a:lvl9pPr>
          </a:lstStyle>
          <a:p/>
        </p:txBody>
      </p:sp>
      <p:sp>
        <p:nvSpPr>
          <p:cNvPr id="82" name="Google Shape;82;p13"/>
          <p:cNvSpPr txBox="1"/>
          <p:nvPr>
            <p:ph idx="1" type="body"/>
          </p:nvPr>
        </p:nvSpPr>
        <p:spPr>
          <a:xfrm>
            <a:off x="3624453" y="17039613"/>
            <a:ext cx="11953494" cy="10531378"/>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4200"/>
              </a:spcBef>
              <a:spcAft>
                <a:spcPts val="0"/>
              </a:spcAft>
              <a:buSzPts val="6300"/>
              <a:buNone/>
              <a:defRPr sz="6300">
                <a:solidFill>
                  <a:srgbClr val="FFFFFF"/>
                </a:solidFill>
              </a:defRPr>
            </a:lvl1pPr>
            <a:lvl2pPr indent="-228600" lvl="1" marL="914400" algn="l">
              <a:lnSpc>
                <a:spcPct val="100000"/>
              </a:lnSpc>
              <a:spcBef>
                <a:spcPts val="4200"/>
              </a:spcBef>
              <a:spcAft>
                <a:spcPts val="0"/>
              </a:spcAft>
              <a:buSzPts val="5880"/>
              <a:buNone/>
              <a:defRPr sz="5880"/>
            </a:lvl2pPr>
            <a:lvl3pPr indent="-228600" lvl="2" marL="1371600" algn="l">
              <a:lnSpc>
                <a:spcPct val="100000"/>
              </a:lnSpc>
              <a:spcBef>
                <a:spcPts val="4200"/>
              </a:spcBef>
              <a:spcAft>
                <a:spcPts val="0"/>
              </a:spcAft>
              <a:buSzPts val="5040"/>
              <a:buNone/>
              <a:defRPr sz="5040"/>
            </a:lvl3pPr>
            <a:lvl4pPr indent="-228600" lvl="3" marL="1828800" algn="l">
              <a:lnSpc>
                <a:spcPct val="100000"/>
              </a:lnSpc>
              <a:spcBef>
                <a:spcPts val="4200"/>
              </a:spcBef>
              <a:spcAft>
                <a:spcPts val="0"/>
              </a:spcAft>
              <a:buSzPts val="4200"/>
              <a:buNone/>
              <a:defRPr sz="4200"/>
            </a:lvl4pPr>
            <a:lvl5pPr indent="-228600" lvl="4" marL="2286000" algn="l">
              <a:lnSpc>
                <a:spcPct val="100000"/>
              </a:lnSpc>
              <a:spcBef>
                <a:spcPts val="4200"/>
              </a:spcBef>
              <a:spcAft>
                <a:spcPts val="0"/>
              </a:spcAft>
              <a:buSzPts val="4200"/>
              <a:buNone/>
              <a:defRPr sz="4200"/>
            </a:lvl5pPr>
            <a:lvl6pPr indent="-228600" lvl="5" marL="2743200" algn="l">
              <a:lnSpc>
                <a:spcPct val="100000"/>
              </a:lnSpc>
              <a:spcBef>
                <a:spcPts val="4200"/>
              </a:spcBef>
              <a:spcAft>
                <a:spcPts val="0"/>
              </a:spcAft>
              <a:buSzPts val="4200"/>
              <a:buNone/>
              <a:defRPr sz="4200"/>
            </a:lvl6pPr>
            <a:lvl7pPr indent="-228600" lvl="6" marL="3200400" algn="l">
              <a:lnSpc>
                <a:spcPct val="100000"/>
              </a:lnSpc>
              <a:spcBef>
                <a:spcPts val="4200"/>
              </a:spcBef>
              <a:spcAft>
                <a:spcPts val="0"/>
              </a:spcAft>
              <a:buSzPts val="4200"/>
              <a:buNone/>
              <a:defRPr sz="4200"/>
            </a:lvl7pPr>
            <a:lvl8pPr indent="-228600" lvl="7" marL="3657600" algn="l">
              <a:lnSpc>
                <a:spcPct val="100000"/>
              </a:lnSpc>
              <a:spcBef>
                <a:spcPts val="4200"/>
              </a:spcBef>
              <a:spcAft>
                <a:spcPts val="0"/>
              </a:spcAft>
              <a:buSzPts val="4200"/>
              <a:buNone/>
              <a:defRPr sz="4200"/>
            </a:lvl8pPr>
            <a:lvl9pPr indent="-228600" lvl="8" marL="4114800" algn="l">
              <a:lnSpc>
                <a:spcPct val="100000"/>
              </a:lnSpc>
              <a:spcBef>
                <a:spcPts val="4200"/>
              </a:spcBef>
              <a:spcAft>
                <a:spcPts val="0"/>
              </a:spcAft>
              <a:buSzPts val="4200"/>
              <a:buNone/>
              <a:defRPr sz="4200"/>
            </a:lvl9pPr>
          </a:lstStyle>
          <a:p/>
        </p:txBody>
      </p:sp>
      <p:sp>
        <p:nvSpPr>
          <p:cNvPr id="83" name="Google Shape;83;p13"/>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1" type="ftr"/>
          </p:nvPr>
        </p:nvSpPr>
        <p:spPr>
          <a:xfrm>
            <a:off x="2688336" y="29933797"/>
            <a:ext cx="15976397"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14"/>
          <p:cNvSpPr txBox="1"/>
          <p:nvPr>
            <p:ph type="title"/>
          </p:nvPr>
        </p:nvSpPr>
        <p:spPr>
          <a:xfrm>
            <a:off x="6745391" y="4630522"/>
            <a:ext cx="24938570" cy="570585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body"/>
          </p:nvPr>
        </p:nvSpPr>
        <p:spPr>
          <a:xfrm rot="5400000">
            <a:off x="11769919" y="7638092"/>
            <a:ext cx="14889517" cy="2493857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200"/>
              </a:spcBef>
              <a:spcAft>
                <a:spcPts val="0"/>
              </a:spcAft>
              <a:buSzPts val="1800"/>
              <a:buChar char="•"/>
              <a:defRPr/>
            </a:lvl1pPr>
            <a:lvl2pPr indent="-342900" lvl="1" marL="914400" algn="l">
              <a:lnSpc>
                <a:spcPct val="100000"/>
              </a:lnSpc>
              <a:spcBef>
                <a:spcPts val="4200"/>
              </a:spcBef>
              <a:spcAft>
                <a:spcPts val="0"/>
              </a:spcAft>
              <a:buSzPts val="1800"/>
              <a:buChar char="•"/>
              <a:defRPr/>
            </a:lvl2pPr>
            <a:lvl3pPr indent="-342900" lvl="2" marL="1371600" algn="l">
              <a:lnSpc>
                <a:spcPct val="100000"/>
              </a:lnSpc>
              <a:spcBef>
                <a:spcPts val="4200"/>
              </a:spcBef>
              <a:spcAft>
                <a:spcPts val="0"/>
              </a:spcAft>
              <a:buSzPts val="1800"/>
              <a:buChar char="•"/>
              <a:defRPr/>
            </a:lvl3pPr>
            <a:lvl4pPr indent="-342900" lvl="3" marL="1828800" algn="l">
              <a:lnSpc>
                <a:spcPct val="100000"/>
              </a:lnSpc>
              <a:spcBef>
                <a:spcPts val="4200"/>
              </a:spcBef>
              <a:spcAft>
                <a:spcPts val="0"/>
              </a:spcAft>
              <a:buSzPts val="1800"/>
              <a:buChar char="•"/>
              <a:defRPr/>
            </a:lvl4pPr>
            <a:lvl5pPr indent="-342900" lvl="4" marL="2286000" algn="l">
              <a:lnSpc>
                <a:spcPct val="100000"/>
              </a:lnSpc>
              <a:spcBef>
                <a:spcPts val="4200"/>
              </a:spcBef>
              <a:spcAft>
                <a:spcPts val="0"/>
              </a:spcAft>
              <a:buSzPts val="1800"/>
              <a:buChar char="•"/>
              <a:defRPr/>
            </a:lvl5pPr>
            <a:lvl6pPr indent="-342900" lvl="5" marL="2743200" algn="l">
              <a:lnSpc>
                <a:spcPct val="100000"/>
              </a:lnSpc>
              <a:spcBef>
                <a:spcPts val="4200"/>
              </a:spcBef>
              <a:spcAft>
                <a:spcPts val="0"/>
              </a:spcAft>
              <a:buSzPts val="1800"/>
              <a:buChar char="•"/>
              <a:defRPr/>
            </a:lvl6pPr>
            <a:lvl7pPr indent="-342900" lvl="6" marL="3200400" algn="l">
              <a:lnSpc>
                <a:spcPct val="100000"/>
              </a:lnSpc>
              <a:spcBef>
                <a:spcPts val="4200"/>
              </a:spcBef>
              <a:spcAft>
                <a:spcPts val="0"/>
              </a:spcAft>
              <a:buSzPts val="1800"/>
              <a:buChar char="•"/>
              <a:defRPr/>
            </a:lvl7pPr>
            <a:lvl8pPr indent="-342900" lvl="7" marL="3657600" algn="l">
              <a:lnSpc>
                <a:spcPct val="100000"/>
              </a:lnSpc>
              <a:spcBef>
                <a:spcPts val="4200"/>
              </a:spcBef>
              <a:spcAft>
                <a:spcPts val="0"/>
              </a:spcAft>
              <a:buSzPts val="1800"/>
              <a:buChar char="•"/>
              <a:defRPr/>
            </a:lvl8pPr>
            <a:lvl9pPr indent="-342900" lvl="8" marL="4114800" algn="l">
              <a:lnSpc>
                <a:spcPct val="100000"/>
              </a:lnSpc>
              <a:spcBef>
                <a:spcPts val="4200"/>
              </a:spcBef>
              <a:spcAft>
                <a:spcPts val="0"/>
              </a:spcAft>
              <a:buSzPts val="1800"/>
              <a:buChar char="•"/>
              <a:defRPr/>
            </a:lvl9pPr>
          </a:lstStyle>
          <a:p/>
        </p:txBody>
      </p:sp>
      <p:sp>
        <p:nvSpPr>
          <p:cNvPr id="89" name="Google Shape;89;p14"/>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5"/>
          <p:cNvSpPr txBox="1"/>
          <p:nvPr>
            <p:ph type="title"/>
          </p:nvPr>
        </p:nvSpPr>
        <p:spPr>
          <a:xfrm rot="5400000">
            <a:off x="17510279" y="14245872"/>
            <a:ext cx="23920704" cy="4426657"/>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5"/>
          <p:cNvSpPr txBox="1"/>
          <p:nvPr>
            <p:ph idx="1" type="body"/>
          </p:nvPr>
        </p:nvSpPr>
        <p:spPr>
          <a:xfrm rot="5400000">
            <a:off x="4689008" y="6555235"/>
            <a:ext cx="23920704" cy="1980793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200"/>
              </a:spcBef>
              <a:spcAft>
                <a:spcPts val="0"/>
              </a:spcAft>
              <a:buSzPts val="1800"/>
              <a:buChar char="•"/>
              <a:defRPr/>
            </a:lvl1pPr>
            <a:lvl2pPr indent="-342900" lvl="1" marL="914400" algn="l">
              <a:lnSpc>
                <a:spcPct val="100000"/>
              </a:lnSpc>
              <a:spcBef>
                <a:spcPts val="4200"/>
              </a:spcBef>
              <a:spcAft>
                <a:spcPts val="0"/>
              </a:spcAft>
              <a:buSzPts val="1800"/>
              <a:buChar char="•"/>
              <a:defRPr/>
            </a:lvl2pPr>
            <a:lvl3pPr indent="-342900" lvl="2" marL="1371600" algn="l">
              <a:lnSpc>
                <a:spcPct val="100000"/>
              </a:lnSpc>
              <a:spcBef>
                <a:spcPts val="4200"/>
              </a:spcBef>
              <a:spcAft>
                <a:spcPts val="0"/>
              </a:spcAft>
              <a:buSzPts val="1800"/>
              <a:buChar char="•"/>
              <a:defRPr/>
            </a:lvl3pPr>
            <a:lvl4pPr indent="-342900" lvl="3" marL="1828800" algn="l">
              <a:lnSpc>
                <a:spcPct val="100000"/>
              </a:lnSpc>
              <a:spcBef>
                <a:spcPts val="4200"/>
              </a:spcBef>
              <a:spcAft>
                <a:spcPts val="0"/>
              </a:spcAft>
              <a:buSzPts val="1800"/>
              <a:buChar char="•"/>
              <a:defRPr/>
            </a:lvl4pPr>
            <a:lvl5pPr indent="-342900" lvl="4" marL="2286000" algn="l">
              <a:lnSpc>
                <a:spcPct val="100000"/>
              </a:lnSpc>
              <a:spcBef>
                <a:spcPts val="4200"/>
              </a:spcBef>
              <a:spcAft>
                <a:spcPts val="0"/>
              </a:spcAft>
              <a:buSzPts val="1800"/>
              <a:buChar char="•"/>
              <a:defRPr/>
            </a:lvl5pPr>
            <a:lvl6pPr indent="-342900" lvl="5" marL="2743200" algn="l">
              <a:lnSpc>
                <a:spcPct val="100000"/>
              </a:lnSpc>
              <a:spcBef>
                <a:spcPts val="4200"/>
              </a:spcBef>
              <a:spcAft>
                <a:spcPts val="0"/>
              </a:spcAft>
              <a:buSzPts val="1800"/>
              <a:buChar char="•"/>
              <a:defRPr/>
            </a:lvl6pPr>
            <a:lvl7pPr indent="-342900" lvl="6" marL="3200400" algn="l">
              <a:lnSpc>
                <a:spcPct val="100000"/>
              </a:lnSpc>
              <a:spcBef>
                <a:spcPts val="4200"/>
              </a:spcBef>
              <a:spcAft>
                <a:spcPts val="0"/>
              </a:spcAft>
              <a:buSzPts val="1800"/>
              <a:buChar char="•"/>
              <a:defRPr/>
            </a:lvl7pPr>
            <a:lvl8pPr indent="-342900" lvl="7" marL="3657600" algn="l">
              <a:lnSpc>
                <a:spcPct val="100000"/>
              </a:lnSpc>
              <a:spcBef>
                <a:spcPts val="4200"/>
              </a:spcBef>
              <a:spcAft>
                <a:spcPts val="0"/>
              </a:spcAft>
              <a:buSzPts val="1800"/>
              <a:buChar char="•"/>
              <a:defRPr/>
            </a:lvl8pPr>
            <a:lvl9pPr indent="-342900" lvl="8" marL="4114800" algn="l">
              <a:lnSpc>
                <a:spcPct val="100000"/>
              </a:lnSpc>
              <a:spcBef>
                <a:spcPts val="4200"/>
              </a:spcBef>
              <a:spcAft>
                <a:spcPts val="0"/>
              </a:spcAft>
              <a:buSzPts val="1800"/>
              <a:buChar char="•"/>
              <a:defRPr/>
            </a:lvl9pPr>
          </a:lstStyle>
          <a:p/>
        </p:txBody>
      </p:sp>
      <p:sp>
        <p:nvSpPr>
          <p:cNvPr id="95" name="Google Shape;95;p15"/>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5"/>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5"/>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2"/>
        </a:solidFill>
      </p:bgPr>
    </p:bg>
    <p:spTree>
      <p:nvGrpSpPr>
        <p:cNvPr id="27" name="Shape 27"/>
        <p:cNvGrpSpPr/>
        <p:nvPr/>
      </p:nvGrpSpPr>
      <p:grpSpPr>
        <a:xfrm>
          <a:off x="0" y="0"/>
          <a:ext cx="0" cy="0"/>
          <a:chOff x="0" y="0"/>
          <a:chExt cx="0" cy="0"/>
        </a:xfrm>
      </p:grpSpPr>
      <p:sp>
        <p:nvSpPr>
          <p:cNvPr id="28" name="Google Shape;28;p5"/>
          <p:cNvSpPr txBox="1"/>
          <p:nvPr>
            <p:ph type="ctrTitle"/>
          </p:nvPr>
        </p:nvSpPr>
        <p:spPr>
          <a:xfrm>
            <a:off x="4629408" y="11456371"/>
            <a:ext cx="29145985" cy="7900416"/>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14700"/>
              <a:buFont typeface="Gill Sans"/>
              <a:buNone/>
              <a:defRPr sz="147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subTitle"/>
          </p:nvPr>
        </p:nvSpPr>
        <p:spPr>
          <a:xfrm>
            <a:off x="8489865" y="20892211"/>
            <a:ext cx="21425078" cy="595149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200"/>
              </a:spcBef>
              <a:spcAft>
                <a:spcPts val="0"/>
              </a:spcAft>
              <a:buSzPts val="7980"/>
              <a:buNone/>
              <a:defRPr sz="7980">
                <a:solidFill>
                  <a:srgbClr val="FEFEFE"/>
                </a:solidFill>
              </a:defRPr>
            </a:lvl1pPr>
            <a:lvl2pPr lvl="1" algn="ctr">
              <a:lnSpc>
                <a:spcPct val="100000"/>
              </a:lnSpc>
              <a:spcBef>
                <a:spcPts val="4200"/>
              </a:spcBef>
              <a:spcAft>
                <a:spcPts val="0"/>
              </a:spcAft>
              <a:buSzPts val="7980"/>
              <a:buNone/>
              <a:defRPr sz="7980"/>
            </a:lvl2pPr>
            <a:lvl3pPr lvl="2" algn="ctr">
              <a:lnSpc>
                <a:spcPct val="100000"/>
              </a:lnSpc>
              <a:spcBef>
                <a:spcPts val="4200"/>
              </a:spcBef>
              <a:spcAft>
                <a:spcPts val="0"/>
              </a:spcAft>
              <a:buSzPts val="7560"/>
              <a:buNone/>
              <a:defRPr sz="7560"/>
            </a:lvl3pPr>
            <a:lvl4pPr lvl="3" algn="ctr">
              <a:lnSpc>
                <a:spcPct val="100000"/>
              </a:lnSpc>
              <a:spcBef>
                <a:spcPts val="4200"/>
              </a:spcBef>
              <a:spcAft>
                <a:spcPts val="0"/>
              </a:spcAft>
              <a:buSzPts val="6720"/>
              <a:buNone/>
              <a:defRPr sz="6719"/>
            </a:lvl4pPr>
            <a:lvl5pPr lvl="4" algn="ctr">
              <a:lnSpc>
                <a:spcPct val="100000"/>
              </a:lnSpc>
              <a:spcBef>
                <a:spcPts val="4200"/>
              </a:spcBef>
              <a:spcAft>
                <a:spcPts val="0"/>
              </a:spcAft>
              <a:buSzPts val="6720"/>
              <a:buNone/>
              <a:defRPr sz="6719"/>
            </a:lvl5pPr>
            <a:lvl6pPr lvl="5" algn="ctr">
              <a:lnSpc>
                <a:spcPct val="100000"/>
              </a:lnSpc>
              <a:spcBef>
                <a:spcPts val="4200"/>
              </a:spcBef>
              <a:spcAft>
                <a:spcPts val="0"/>
              </a:spcAft>
              <a:buSzPts val="6720"/>
              <a:buNone/>
              <a:defRPr sz="6719"/>
            </a:lvl6pPr>
            <a:lvl7pPr lvl="6" algn="ctr">
              <a:lnSpc>
                <a:spcPct val="100000"/>
              </a:lnSpc>
              <a:spcBef>
                <a:spcPts val="4200"/>
              </a:spcBef>
              <a:spcAft>
                <a:spcPts val="0"/>
              </a:spcAft>
              <a:buSzPts val="6720"/>
              <a:buNone/>
              <a:defRPr sz="6719"/>
            </a:lvl7pPr>
            <a:lvl8pPr lvl="7" algn="ctr">
              <a:lnSpc>
                <a:spcPct val="100000"/>
              </a:lnSpc>
              <a:spcBef>
                <a:spcPts val="4200"/>
              </a:spcBef>
              <a:spcAft>
                <a:spcPts val="0"/>
              </a:spcAft>
              <a:buSzPts val="6720"/>
              <a:buNone/>
              <a:defRPr sz="6719"/>
            </a:lvl8pPr>
            <a:lvl9pPr lvl="8" algn="ctr">
              <a:lnSpc>
                <a:spcPct val="100000"/>
              </a:lnSpc>
              <a:spcBef>
                <a:spcPts val="4200"/>
              </a:spcBef>
              <a:spcAft>
                <a:spcPts val="0"/>
              </a:spcAft>
              <a:buSzPts val="6720"/>
              <a:buNone/>
              <a:defRPr sz="6719"/>
            </a:lvl9pPr>
          </a:lstStyle>
          <a:p/>
        </p:txBody>
      </p:sp>
      <p:sp>
        <p:nvSpPr>
          <p:cNvPr id="30" name="Google Shape;30;p5"/>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6"/>
          <p:cNvSpPr txBox="1"/>
          <p:nvPr>
            <p:ph type="title"/>
          </p:nvPr>
        </p:nvSpPr>
        <p:spPr>
          <a:xfrm>
            <a:off x="6745391" y="4630522"/>
            <a:ext cx="24938570" cy="570585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6745391" y="12662619"/>
            <a:ext cx="24938570" cy="1488951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200"/>
              </a:spcBef>
              <a:spcAft>
                <a:spcPts val="0"/>
              </a:spcAft>
              <a:buSzPts val="1800"/>
              <a:buChar char="•"/>
              <a:defRPr/>
            </a:lvl1pPr>
            <a:lvl2pPr indent="-342900" lvl="1" marL="914400" algn="l">
              <a:lnSpc>
                <a:spcPct val="100000"/>
              </a:lnSpc>
              <a:spcBef>
                <a:spcPts val="4200"/>
              </a:spcBef>
              <a:spcAft>
                <a:spcPts val="0"/>
              </a:spcAft>
              <a:buSzPts val="1800"/>
              <a:buChar char="•"/>
              <a:defRPr/>
            </a:lvl2pPr>
            <a:lvl3pPr indent="-342900" lvl="2" marL="1371600" algn="l">
              <a:lnSpc>
                <a:spcPct val="100000"/>
              </a:lnSpc>
              <a:spcBef>
                <a:spcPts val="4200"/>
              </a:spcBef>
              <a:spcAft>
                <a:spcPts val="0"/>
              </a:spcAft>
              <a:buSzPts val="1800"/>
              <a:buChar char="•"/>
              <a:defRPr/>
            </a:lvl3pPr>
            <a:lvl4pPr indent="-342900" lvl="3" marL="1828800" algn="l">
              <a:lnSpc>
                <a:spcPct val="100000"/>
              </a:lnSpc>
              <a:spcBef>
                <a:spcPts val="4200"/>
              </a:spcBef>
              <a:spcAft>
                <a:spcPts val="0"/>
              </a:spcAft>
              <a:buSzPts val="1800"/>
              <a:buChar char="•"/>
              <a:defRPr/>
            </a:lvl4pPr>
            <a:lvl5pPr indent="-342900" lvl="4" marL="2286000" algn="l">
              <a:lnSpc>
                <a:spcPct val="100000"/>
              </a:lnSpc>
              <a:spcBef>
                <a:spcPts val="4200"/>
              </a:spcBef>
              <a:spcAft>
                <a:spcPts val="0"/>
              </a:spcAft>
              <a:buSzPts val="1800"/>
              <a:buChar char="•"/>
              <a:defRPr/>
            </a:lvl5pPr>
            <a:lvl6pPr indent="-342900" lvl="5" marL="2743200" algn="l">
              <a:lnSpc>
                <a:spcPct val="100000"/>
              </a:lnSpc>
              <a:spcBef>
                <a:spcPts val="4200"/>
              </a:spcBef>
              <a:spcAft>
                <a:spcPts val="0"/>
              </a:spcAft>
              <a:buSzPts val="1800"/>
              <a:buChar char="•"/>
              <a:defRPr/>
            </a:lvl6pPr>
            <a:lvl7pPr indent="-342900" lvl="6" marL="3200400" algn="l">
              <a:lnSpc>
                <a:spcPct val="100000"/>
              </a:lnSpc>
              <a:spcBef>
                <a:spcPts val="4200"/>
              </a:spcBef>
              <a:spcAft>
                <a:spcPts val="0"/>
              </a:spcAft>
              <a:buSzPts val="1800"/>
              <a:buChar char="•"/>
              <a:defRPr/>
            </a:lvl7pPr>
            <a:lvl8pPr indent="-342900" lvl="7" marL="3657600" algn="l">
              <a:lnSpc>
                <a:spcPct val="100000"/>
              </a:lnSpc>
              <a:spcBef>
                <a:spcPts val="4200"/>
              </a:spcBef>
              <a:spcAft>
                <a:spcPts val="0"/>
              </a:spcAft>
              <a:buSzPts val="1800"/>
              <a:buChar char="•"/>
              <a:defRPr/>
            </a:lvl8pPr>
            <a:lvl9pPr indent="-342900" lvl="8" marL="4114800" algn="l">
              <a:lnSpc>
                <a:spcPct val="100000"/>
              </a:lnSpc>
              <a:spcBef>
                <a:spcPts val="4200"/>
              </a:spcBef>
              <a:spcAft>
                <a:spcPts val="0"/>
              </a:spcAft>
              <a:buSzPts val="1800"/>
              <a:buChar char="•"/>
              <a:defRPr/>
            </a:lvl9pPr>
          </a:lstStyle>
          <a:p/>
        </p:txBody>
      </p:sp>
      <p:sp>
        <p:nvSpPr>
          <p:cNvPr id="36" name="Google Shape;36;p6"/>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1"/>
        </a:solidFill>
      </p:bgPr>
    </p:bg>
    <p:spTree>
      <p:nvGrpSpPr>
        <p:cNvPr id="39" name="Shape 39"/>
        <p:cNvGrpSpPr/>
        <p:nvPr/>
      </p:nvGrpSpPr>
      <p:grpSpPr>
        <a:xfrm>
          <a:off x="0" y="0"/>
          <a:ext cx="0" cy="0"/>
          <a:chOff x="0" y="0"/>
          <a:chExt cx="0" cy="0"/>
        </a:xfrm>
      </p:grpSpPr>
      <p:sp>
        <p:nvSpPr>
          <p:cNvPr id="40" name="Google Shape;40;p7"/>
          <p:cNvSpPr txBox="1"/>
          <p:nvPr>
            <p:ph type="title"/>
          </p:nvPr>
        </p:nvSpPr>
        <p:spPr>
          <a:xfrm>
            <a:off x="4646981" y="11456371"/>
            <a:ext cx="29149243" cy="7900416"/>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14700"/>
              <a:buFont typeface="Gill Sans"/>
              <a:buNone/>
              <a:defRPr sz="147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 type="body"/>
          </p:nvPr>
        </p:nvSpPr>
        <p:spPr>
          <a:xfrm>
            <a:off x="8489865" y="20891831"/>
            <a:ext cx="21425078" cy="6072394"/>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4200"/>
              </a:spcBef>
              <a:spcAft>
                <a:spcPts val="0"/>
              </a:spcAft>
              <a:buSzPts val="7980"/>
              <a:buNone/>
              <a:defRPr sz="7980">
                <a:solidFill>
                  <a:schemeClr val="lt1"/>
                </a:solidFill>
              </a:defRPr>
            </a:lvl1pPr>
            <a:lvl2pPr indent="-228600" lvl="1" marL="914400" algn="l">
              <a:lnSpc>
                <a:spcPct val="100000"/>
              </a:lnSpc>
              <a:spcBef>
                <a:spcPts val="4200"/>
              </a:spcBef>
              <a:spcAft>
                <a:spcPts val="0"/>
              </a:spcAft>
              <a:buSzPts val="7980"/>
              <a:buNone/>
              <a:defRPr sz="7980">
                <a:solidFill>
                  <a:schemeClr val="lt1"/>
                </a:solidFill>
              </a:defRPr>
            </a:lvl2pPr>
            <a:lvl3pPr indent="-228600" lvl="2" marL="1371600" algn="l">
              <a:lnSpc>
                <a:spcPct val="100000"/>
              </a:lnSpc>
              <a:spcBef>
                <a:spcPts val="4200"/>
              </a:spcBef>
              <a:spcAft>
                <a:spcPts val="0"/>
              </a:spcAft>
              <a:buSzPts val="7560"/>
              <a:buNone/>
              <a:defRPr sz="7560">
                <a:solidFill>
                  <a:schemeClr val="lt1"/>
                </a:solidFill>
              </a:defRPr>
            </a:lvl3pPr>
            <a:lvl4pPr indent="-228600" lvl="3" marL="1828800" algn="l">
              <a:lnSpc>
                <a:spcPct val="100000"/>
              </a:lnSpc>
              <a:spcBef>
                <a:spcPts val="4200"/>
              </a:spcBef>
              <a:spcAft>
                <a:spcPts val="0"/>
              </a:spcAft>
              <a:buSzPts val="6720"/>
              <a:buNone/>
              <a:defRPr sz="6719">
                <a:solidFill>
                  <a:schemeClr val="lt1"/>
                </a:solidFill>
              </a:defRPr>
            </a:lvl4pPr>
            <a:lvl5pPr indent="-228600" lvl="4" marL="2286000" algn="l">
              <a:lnSpc>
                <a:spcPct val="100000"/>
              </a:lnSpc>
              <a:spcBef>
                <a:spcPts val="4200"/>
              </a:spcBef>
              <a:spcAft>
                <a:spcPts val="0"/>
              </a:spcAft>
              <a:buSzPts val="6720"/>
              <a:buNone/>
              <a:defRPr sz="6719">
                <a:solidFill>
                  <a:schemeClr val="lt1"/>
                </a:solidFill>
              </a:defRPr>
            </a:lvl5pPr>
            <a:lvl6pPr indent="-228600" lvl="5" marL="2743200" algn="l">
              <a:lnSpc>
                <a:spcPct val="100000"/>
              </a:lnSpc>
              <a:spcBef>
                <a:spcPts val="4200"/>
              </a:spcBef>
              <a:spcAft>
                <a:spcPts val="0"/>
              </a:spcAft>
              <a:buSzPts val="6720"/>
              <a:buNone/>
              <a:defRPr sz="6719">
                <a:solidFill>
                  <a:schemeClr val="lt1"/>
                </a:solidFill>
              </a:defRPr>
            </a:lvl6pPr>
            <a:lvl7pPr indent="-228600" lvl="6" marL="3200400" algn="l">
              <a:lnSpc>
                <a:spcPct val="100000"/>
              </a:lnSpc>
              <a:spcBef>
                <a:spcPts val="4200"/>
              </a:spcBef>
              <a:spcAft>
                <a:spcPts val="0"/>
              </a:spcAft>
              <a:buSzPts val="6720"/>
              <a:buNone/>
              <a:defRPr sz="6719">
                <a:solidFill>
                  <a:schemeClr val="lt1"/>
                </a:solidFill>
              </a:defRPr>
            </a:lvl7pPr>
            <a:lvl8pPr indent="-228600" lvl="7" marL="3657600" algn="l">
              <a:lnSpc>
                <a:spcPct val="100000"/>
              </a:lnSpc>
              <a:spcBef>
                <a:spcPts val="4200"/>
              </a:spcBef>
              <a:spcAft>
                <a:spcPts val="0"/>
              </a:spcAft>
              <a:buSzPts val="6720"/>
              <a:buNone/>
              <a:defRPr sz="6719">
                <a:solidFill>
                  <a:schemeClr val="lt1"/>
                </a:solidFill>
              </a:defRPr>
            </a:lvl8pPr>
            <a:lvl9pPr indent="-228600" lvl="8" marL="4114800" algn="l">
              <a:lnSpc>
                <a:spcPct val="100000"/>
              </a:lnSpc>
              <a:spcBef>
                <a:spcPts val="4200"/>
              </a:spcBef>
              <a:spcAft>
                <a:spcPts val="0"/>
              </a:spcAft>
              <a:buSzPts val="6720"/>
              <a:buNone/>
              <a:defRPr sz="6719">
                <a:solidFill>
                  <a:schemeClr val="lt1"/>
                </a:solidFill>
              </a:defRPr>
            </a:lvl9pPr>
          </a:lstStyle>
          <a:p/>
        </p:txBody>
      </p:sp>
      <p:sp>
        <p:nvSpPr>
          <p:cNvPr id="42" name="Google Shape;42;p7"/>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8"/>
          <p:cNvSpPr txBox="1"/>
          <p:nvPr>
            <p:ph type="title"/>
          </p:nvPr>
        </p:nvSpPr>
        <p:spPr>
          <a:xfrm>
            <a:off x="6745391" y="4630522"/>
            <a:ext cx="24938570" cy="570585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4629406" y="12662611"/>
            <a:ext cx="13809697" cy="1488951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200"/>
              </a:spcBef>
              <a:spcAft>
                <a:spcPts val="0"/>
              </a:spcAft>
              <a:buSzPts val="1800"/>
              <a:buChar char="•"/>
              <a:defRPr/>
            </a:lvl1pPr>
            <a:lvl2pPr indent="-342900" lvl="1" marL="914400" algn="l">
              <a:lnSpc>
                <a:spcPct val="100000"/>
              </a:lnSpc>
              <a:spcBef>
                <a:spcPts val="4200"/>
              </a:spcBef>
              <a:spcAft>
                <a:spcPts val="0"/>
              </a:spcAft>
              <a:buSzPts val="1800"/>
              <a:buChar char="•"/>
              <a:defRPr/>
            </a:lvl2pPr>
            <a:lvl3pPr indent="-342900" lvl="2" marL="1371600" algn="l">
              <a:lnSpc>
                <a:spcPct val="100000"/>
              </a:lnSpc>
              <a:spcBef>
                <a:spcPts val="4200"/>
              </a:spcBef>
              <a:spcAft>
                <a:spcPts val="0"/>
              </a:spcAft>
              <a:buSzPts val="1800"/>
              <a:buChar char="•"/>
              <a:defRPr/>
            </a:lvl3pPr>
            <a:lvl4pPr indent="-342900" lvl="3" marL="1828800" algn="l">
              <a:lnSpc>
                <a:spcPct val="100000"/>
              </a:lnSpc>
              <a:spcBef>
                <a:spcPts val="4200"/>
              </a:spcBef>
              <a:spcAft>
                <a:spcPts val="0"/>
              </a:spcAft>
              <a:buSzPts val="1800"/>
              <a:buChar char="•"/>
              <a:defRPr/>
            </a:lvl4pPr>
            <a:lvl5pPr indent="-342900" lvl="4" marL="2286000" algn="l">
              <a:lnSpc>
                <a:spcPct val="100000"/>
              </a:lnSpc>
              <a:spcBef>
                <a:spcPts val="4200"/>
              </a:spcBef>
              <a:spcAft>
                <a:spcPts val="0"/>
              </a:spcAft>
              <a:buSzPts val="1800"/>
              <a:buChar char="•"/>
              <a:defRPr/>
            </a:lvl5pPr>
            <a:lvl6pPr indent="-342900" lvl="5" marL="2743200" algn="l">
              <a:lnSpc>
                <a:spcPct val="100000"/>
              </a:lnSpc>
              <a:spcBef>
                <a:spcPts val="4200"/>
              </a:spcBef>
              <a:spcAft>
                <a:spcPts val="0"/>
              </a:spcAft>
              <a:buSzPts val="1800"/>
              <a:buChar char="•"/>
              <a:defRPr/>
            </a:lvl6pPr>
            <a:lvl7pPr indent="-342900" lvl="6" marL="3200400" algn="l">
              <a:lnSpc>
                <a:spcPct val="100000"/>
              </a:lnSpc>
              <a:spcBef>
                <a:spcPts val="4200"/>
              </a:spcBef>
              <a:spcAft>
                <a:spcPts val="0"/>
              </a:spcAft>
              <a:buSzPts val="1800"/>
              <a:buChar char="•"/>
              <a:defRPr/>
            </a:lvl7pPr>
            <a:lvl8pPr indent="-342900" lvl="7" marL="3657600" algn="l">
              <a:lnSpc>
                <a:spcPct val="100000"/>
              </a:lnSpc>
              <a:spcBef>
                <a:spcPts val="4200"/>
              </a:spcBef>
              <a:spcAft>
                <a:spcPts val="0"/>
              </a:spcAft>
              <a:buSzPts val="1800"/>
              <a:buChar char="•"/>
              <a:defRPr/>
            </a:lvl8pPr>
            <a:lvl9pPr indent="-342900" lvl="8" marL="4114800" algn="l">
              <a:lnSpc>
                <a:spcPct val="100000"/>
              </a:lnSpc>
              <a:spcBef>
                <a:spcPts val="4200"/>
              </a:spcBef>
              <a:spcAft>
                <a:spcPts val="0"/>
              </a:spcAft>
              <a:buSzPts val="1800"/>
              <a:buChar char="•"/>
              <a:defRPr/>
            </a:lvl9pPr>
          </a:lstStyle>
          <a:p/>
        </p:txBody>
      </p:sp>
      <p:sp>
        <p:nvSpPr>
          <p:cNvPr id="48" name="Google Shape;48;p8"/>
          <p:cNvSpPr txBox="1"/>
          <p:nvPr>
            <p:ph idx="2" type="body"/>
          </p:nvPr>
        </p:nvSpPr>
        <p:spPr>
          <a:xfrm>
            <a:off x="19965695" y="12662611"/>
            <a:ext cx="13820167" cy="1488951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200"/>
              </a:spcBef>
              <a:spcAft>
                <a:spcPts val="0"/>
              </a:spcAft>
              <a:buSzPts val="1800"/>
              <a:buChar char="•"/>
              <a:defRPr/>
            </a:lvl1pPr>
            <a:lvl2pPr indent="-342900" lvl="1" marL="914400" algn="l">
              <a:lnSpc>
                <a:spcPct val="100000"/>
              </a:lnSpc>
              <a:spcBef>
                <a:spcPts val="4200"/>
              </a:spcBef>
              <a:spcAft>
                <a:spcPts val="0"/>
              </a:spcAft>
              <a:buSzPts val="1800"/>
              <a:buChar char="•"/>
              <a:defRPr/>
            </a:lvl2pPr>
            <a:lvl3pPr indent="-342900" lvl="2" marL="1371600" algn="l">
              <a:lnSpc>
                <a:spcPct val="100000"/>
              </a:lnSpc>
              <a:spcBef>
                <a:spcPts val="4200"/>
              </a:spcBef>
              <a:spcAft>
                <a:spcPts val="0"/>
              </a:spcAft>
              <a:buSzPts val="1800"/>
              <a:buChar char="•"/>
              <a:defRPr/>
            </a:lvl3pPr>
            <a:lvl4pPr indent="-342900" lvl="3" marL="1828800" algn="l">
              <a:lnSpc>
                <a:spcPct val="100000"/>
              </a:lnSpc>
              <a:spcBef>
                <a:spcPts val="4200"/>
              </a:spcBef>
              <a:spcAft>
                <a:spcPts val="0"/>
              </a:spcAft>
              <a:buSzPts val="1800"/>
              <a:buChar char="•"/>
              <a:defRPr/>
            </a:lvl4pPr>
            <a:lvl5pPr indent="-342900" lvl="4" marL="2286000" algn="l">
              <a:lnSpc>
                <a:spcPct val="100000"/>
              </a:lnSpc>
              <a:spcBef>
                <a:spcPts val="4200"/>
              </a:spcBef>
              <a:spcAft>
                <a:spcPts val="0"/>
              </a:spcAft>
              <a:buSzPts val="1800"/>
              <a:buChar char="•"/>
              <a:defRPr/>
            </a:lvl5pPr>
            <a:lvl6pPr indent="-342900" lvl="5" marL="2743200" algn="l">
              <a:lnSpc>
                <a:spcPct val="100000"/>
              </a:lnSpc>
              <a:spcBef>
                <a:spcPts val="4200"/>
              </a:spcBef>
              <a:spcAft>
                <a:spcPts val="0"/>
              </a:spcAft>
              <a:buSzPts val="1800"/>
              <a:buChar char="•"/>
              <a:defRPr/>
            </a:lvl6pPr>
            <a:lvl7pPr indent="-342900" lvl="6" marL="3200400" algn="l">
              <a:lnSpc>
                <a:spcPct val="100000"/>
              </a:lnSpc>
              <a:spcBef>
                <a:spcPts val="4200"/>
              </a:spcBef>
              <a:spcAft>
                <a:spcPts val="0"/>
              </a:spcAft>
              <a:buSzPts val="1800"/>
              <a:buChar char="•"/>
              <a:defRPr/>
            </a:lvl7pPr>
            <a:lvl8pPr indent="-342900" lvl="7" marL="3657600" algn="l">
              <a:lnSpc>
                <a:spcPct val="100000"/>
              </a:lnSpc>
              <a:spcBef>
                <a:spcPts val="4200"/>
              </a:spcBef>
              <a:spcAft>
                <a:spcPts val="0"/>
              </a:spcAft>
              <a:buSzPts val="1800"/>
              <a:buChar char="•"/>
              <a:defRPr/>
            </a:lvl8pPr>
            <a:lvl9pPr indent="-342900" lvl="8" marL="4114800" algn="l">
              <a:lnSpc>
                <a:spcPct val="100000"/>
              </a:lnSpc>
              <a:spcBef>
                <a:spcPts val="4200"/>
              </a:spcBef>
              <a:spcAft>
                <a:spcPts val="0"/>
              </a:spcAft>
              <a:buSzPts val="1800"/>
              <a:buChar char="•"/>
              <a:defRPr/>
            </a:lvl9pPr>
          </a:lstStyle>
          <a:p/>
        </p:txBody>
      </p:sp>
      <p:sp>
        <p:nvSpPr>
          <p:cNvPr id="49" name="Google Shape;49;p8"/>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idx="1" type="body"/>
          </p:nvPr>
        </p:nvSpPr>
        <p:spPr>
          <a:xfrm>
            <a:off x="4629404" y="11104485"/>
            <a:ext cx="13809701" cy="3379618"/>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4200"/>
              </a:spcBef>
              <a:spcAft>
                <a:spcPts val="0"/>
              </a:spcAft>
              <a:buSzPts val="7980"/>
              <a:buNone/>
              <a:defRPr b="0" sz="7980" cap="none">
                <a:solidFill>
                  <a:schemeClr val="dk2"/>
                </a:solidFill>
              </a:defRPr>
            </a:lvl1pPr>
            <a:lvl2pPr indent="-228600" lvl="1" marL="914400" algn="l">
              <a:lnSpc>
                <a:spcPct val="100000"/>
              </a:lnSpc>
              <a:spcBef>
                <a:spcPts val="4200"/>
              </a:spcBef>
              <a:spcAft>
                <a:spcPts val="0"/>
              </a:spcAft>
              <a:buSzPts val="7980"/>
              <a:buNone/>
              <a:defRPr b="1" sz="7980"/>
            </a:lvl2pPr>
            <a:lvl3pPr indent="-228600" lvl="2" marL="1371600" algn="l">
              <a:lnSpc>
                <a:spcPct val="100000"/>
              </a:lnSpc>
              <a:spcBef>
                <a:spcPts val="4200"/>
              </a:spcBef>
              <a:spcAft>
                <a:spcPts val="0"/>
              </a:spcAft>
              <a:buSzPts val="7560"/>
              <a:buNone/>
              <a:defRPr b="1" sz="7560"/>
            </a:lvl3pPr>
            <a:lvl4pPr indent="-228600" lvl="3" marL="1828800" algn="l">
              <a:lnSpc>
                <a:spcPct val="100000"/>
              </a:lnSpc>
              <a:spcBef>
                <a:spcPts val="4200"/>
              </a:spcBef>
              <a:spcAft>
                <a:spcPts val="0"/>
              </a:spcAft>
              <a:buSzPts val="6720"/>
              <a:buNone/>
              <a:defRPr b="1" sz="6719"/>
            </a:lvl4pPr>
            <a:lvl5pPr indent="-228600" lvl="4" marL="2286000" algn="l">
              <a:lnSpc>
                <a:spcPct val="100000"/>
              </a:lnSpc>
              <a:spcBef>
                <a:spcPts val="4200"/>
              </a:spcBef>
              <a:spcAft>
                <a:spcPts val="0"/>
              </a:spcAft>
              <a:buSzPts val="6720"/>
              <a:buNone/>
              <a:defRPr b="1" sz="6719"/>
            </a:lvl5pPr>
            <a:lvl6pPr indent="-228600" lvl="5" marL="2743200" algn="l">
              <a:lnSpc>
                <a:spcPct val="100000"/>
              </a:lnSpc>
              <a:spcBef>
                <a:spcPts val="4200"/>
              </a:spcBef>
              <a:spcAft>
                <a:spcPts val="0"/>
              </a:spcAft>
              <a:buSzPts val="6720"/>
              <a:buNone/>
              <a:defRPr b="1" sz="6719"/>
            </a:lvl6pPr>
            <a:lvl7pPr indent="-228600" lvl="6" marL="3200400" algn="l">
              <a:lnSpc>
                <a:spcPct val="100000"/>
              </a:lnSpc>
              <a:spcBef>
                <a:spcPts val="4200"/>
              </a:spcBef>
              <a:spcAft>
                <a:spcPts val="0"/>
              </a:spcAft>
              <a:buSzPts val="6720"/>
              <a:buNone/>
              <a:defRPr b="1" sz="6719"/>
            </a:lvl7pPr>
            <a:lvl8pPr indent="-228600" lvl="7" marL="3657600" algn="l">
              <a:lnSpc>
                <a:spcPct val="100000"/>
              </a:lnSpc>
              <a:spcBef>
                <a:spcPts val="4200"/>
              </a:spcBef>
              <a:spcAft>
                <a:spcPts val="0"/>
              </a:spcAft>
              <a:buSzPts val="6720"/>
              <a:buNone/>
              <a:defRPr b="1" sz="6719"/>
            </a:lvl8pPr>
            <a:lvl9pPr indent="-228600" lvl="8" marL="4114800" algn="l">
              <a:lnSpc>
                <a:spcPct val="100000"/>
              </a:lnSpc>
              <a:spcBef>
                <a:spcPts val="4200"/>
              </a:spcBef>
              <a:spcAft>
                <a:spcPts val="0"/>
              </a:spcAft>
              <a:buSzPts val="6720"/>
              <a:buNone/>
              <a:defRPr b="1" sz="6719"/>
            </a:lvl9pPr>
          </a:lstStyle>
          <a:p/>
        </p:txBody>
      </p:sp>
      <p:sp>
        <p:nvSpPr>
          <p:cNvPr id="54" name="Google Shape;54;p9"/>
          <p:cNvSpPr txBox="1"/>
          <p:nvPr>
            <p:ph idx="2" type="body"/>
          </p:nvPr>
        </p:nvSpPr>
        <p:spPr>
          <a:xfrm>
            <a:off x="4629404" y="15087600"/>
            <a:ext cx="13809701" cy="1246452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200"/>
              </a:spcBef>
              <a:spcAft>
                <a:spcPts val="0"/>
              </a:spcAft>
              <a:buSzPts val="1800"/>
              <a:buChar char="•"/>
              <a:defRPr/>
            </a:lvl1pPr>
            <a:lvl2pPr indent="-342900" lvl="1" marL="914400" algn="l">
              <a:lnSpc>
                <a:spcPct val="100000"/>
              </a:lnSpc>
              <a:spcBef>
                <a:spcPts val="4200"/>
              </a:spcBef>
              <a:spcAft>
                <a:spcPts val="0"/>
              </a:spcAft>
              <a:buSzPts val="1800"/>
              <a:buChar char="•"/>
              <a:defRPr/>
            </a:lvl2pPr>
            <a:lvl3pPr indent="-342900" lvl="2" marL="1371600" algn="l">
              <a:lnSpc>
                <a:spcPct val="100000"/>
              </a:lnSpc>
              <a:spcBef>
                <a:spcPts val="4200"/>
              </a:spcBef>
              <a:spcAft>
                <a:spcPts val="0"/>
              </a:spcAft>
              <a:buSzPts val="1800"/>
              <a:buChar char="•"/>
              <a:defRPr/>
            </a:lvl3pPr>
            <a:lvl4pPr indent="-342900" lvl="3" marL="1828800" algn="l">
              <a:lnSpc>
                <a:spcPct val="100000"/>
              </a:lnSpc>
              <a:spcBef>
                <a:spcPts val="4200"/>
              </a:spcBef>
              <a:spcAft>
                <a:spcPts val="0"/>
              </a:spcAft>
              <a:buSzPts val="1800"/>
              <a:buChar char="•"/>
              <a:defRPr/>
            </a:lvl4pPr>
            <a:lvl5pPr indent="-342900" lvl="4" marL="2286000" algn="l">
              <a:lnSpc>
                <a:spcPct val="100000"/>
              </a:lnSpc>
              <a:spcBef>
                <a:spcPts val="4200"/>
              </a:spcBef>
              <a:spcAft>
                <a:spcPts val="0"/>
              </a:spcAft>
              <a:buSzPts val="1800"/>
              <a:buChar char="•"/>
              <a:defRPr/>
            </a:lvl5pPr>
            <a:lvl6pPr indent="-342900" lvl="5" marL="2743200" algn="l">
              <a:lnSpc>
                <a:spcPct val="100000"/>
              </a:lnSpc>
              <a:spcBef>
                <a:spcPts val="4200"/>
              </a:spcBef>
              <a:spcAft>
                <a:spcPts val="0"/>
              </a:spcAft>
              <a:buSzPts val="1800"/>
              <a:buChar char="•"/>
              <a:defRPr/>
            </a:lvl6pPr>
            <a:lvl7pPr indent="-342900" lvl="6" marL="3200400" algn="l">
              <a:lnSpc>
                <a:spcPct val="100000"/>
              </a:lnSpc>
              <a:spcBef>
                <a:spcPts val="4200"/>
              </a:spcBef>
              <a:spcAft>
                <a:spcPts val="0"/>
              </a:spcAft>
              <a:buSzPts val="1800"/>
              <a:buChar char="•"/>
              <a:defRPr/>
            </a:lvl7pPr>
            <a:lvl8pPr indent="-342900" lvl="7" marL="3657600" algn="l">
              <a:lnSpc>
                <a:spcPct val="100000"/>
              </a:lnSpc>
              <a:spcBef>
                <a:spcPts val="4200"/>
              </a:spcBef>
              <a:spcAft>
                <a:spcPts val="0"/>
              </a:spcAft>
              <a:buSzPts val="1800"/>
              <a:buChar char="•"/>
              <a:defRPr/>
            </a:lvl8pPr>
            <a:lvl9pPr indent="-342900" lvl="8" marL="4114800" algn="l">
              <a:lnSpc>
                <a:spcPct val="100000"/>
              </a:lnSpc>
              <a:spcBef>
                <a:spcPts val="4200"/>
              </a:spcBef>
              <a:spcAft>
                <a:spcPts val="0"/>
              </a:spcAft>
              <a:buSzPts val="1800"/>
              <a:buChar char="•"/>
              <a:defRPr/>
            </a:lvl9pPr>
          </a:lstStyle>
          <a:p/>
        </p:txBody>
      </p:sp>
      <p:sp>
        <p:nvSpPr>
          <p:cNvPr id="55" name="Google Shape;55;p9"/>
          <p:cNvSpPr txBox="1"/>
          <p:nvPr>
            <p:ph idx="3" type="body"/>
          </p:nvPr>
        </p:nvSpPr>
        <p:spPr>
          <a:xfrm>
            <a:off x="19965695" y="15087600"/>
            <a:ext cx="13820167" cy="1246452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200"/>
              </a:spcBef>
              <a:spcAft>
                <a:spcPts val="0"/>
              </a:spcAft>
              <a:buSzPts val="1800"/>
              <a:buChar char="•"/>
              <a:defRPr/>
            </a:lvl1pPr>
            <a:lvl2pPr indent="-342900" lvl="1" marL="914400" algn="l">
              <a:lnSpc>
                <a:spcPct val="100000"/>
              </a:lnSpc>
              <a:spcBef>
                <a:spcPts val="4200"/>
              </a:spcBef>
              <a:spcAft>
                <a:spcPts val="0"/>
              </a:spcAft>
              <a:buSzPts val="1800"/>
              <a:buChar char="•"/>
              <a:defRPr/>
            </a:lvl2pPr>
            <a:lvl3pPr indent="-342900" lvl="2" marL="1371600" algn="l">
              <a:lnSpc>
                <a:spcPct val="100000"/>
              </a:lnSpc>
              <a:spcBef>
                <a:spcPts val="4200"/>
              </a:spcBef>
              <a:spcAft>
                <a:spcPts val="0"/>
              </a:spcAft>
              <a:buSzPts val="1800"/>
              <a:buChar char="•"/>
              <a:defRPr/>
            </a:lvl3pPr>
            <a:lvl4pPr indent="-342900" lvl="3" marL="1828800" algn="l">
              <a:lnSpc>
                <a:spcPct val="100000"/>
              </a:lnSpc>
              <a:spcBef>
                <a:spcPts val="4200"/>
              </a:spcBef>
              <a:spcAft>
                <a:spcPts val="0"/>
              </a:spcAft>
              <a:buSzPts val="1800"/>
              <a:buChar char="•"/>
              <a:defRPr/>
            </a:lvl4pPr>
            <a:lvl5pPr indent="-655320" lvl="4" marL="2286000" algn="l">
              <a:lnSpc>
                <a:spcPct val="100000"/>
              </a:lnSpc>
              <a:spcBef>
                <a:spcPts val="4200"/>
              </a:spcBef>
              <a:spcAft>
                <a:spcPts val="0"/>
              </a:spcAft>
              <a:buSzPts val="6720"/>
              <a:buChar char="•"/>
              <a:defRPr/>
            </a:lvl5pPr>
            <a:lvl6pPr indent="-342900" lvl="5" marL="2743200" algn="l">
              <a:lnSpc>
                <a:spcPct val="100000"/>
              </a:lnSpc>
              <a:spcBef>
                <a:spcPts val="4200"/>
              </a:spcBef>
              <a:spcAft>
                <a:spcPts val="0"/>
              </a:spcAft>
              <a:buSzPts val="1800"/>
              <a:buChar char="•"/>
              <a:defRPr/>
            </a:lvl6pPr>
            <a:lvl7pPr indent="-342900" lvl="6" marL="3200400" algn="l">
              <a:lnSpc>
                <a:spcPct val="100000"/>
              </a:lnSpc>
              <a:spcBef>
                <a:spcPts val="4200"/>
              </a:spcBef>
              <a:spcAft>
                <a:spcPts val="0"/>
              </a:spcAft>
              <a:buSzPts val="1800"/>
              <a:buChar char="•"/>
              <a:defRPr/>
            </a:lvl7pPr>
            <a:lvl8pPr indent="-342900" lvl="7" marL="3657600" algn="l">
              <a:lnSpc>
                <a:spcPct val="100000"/>
              </a:lnSpc>
              <a:spcBef>
                <a:spcPts val="4200"/>
              </a:spcBef>
              <a:spcAft>
                <a:spcPts val="0"/>
              </a:spcAft>
              <a:buSzPts val="1800"/>
              <a:buChar char="•"/>
              <a:defRPr/>
            </a:lvl8pPr>
            <a:lvl9pPr indent="-342900" lvl="8" marL="4114800" algn="l">
              <a:lnSpc>
                <a:spcPct val="100000"/>
              </a:lnSpc>
              <a:spcBef>
                <a:spcPts val="4200"/>
              </a:spcBef>
              <a:spcAft>
                <a:spcPts val="0"/>
              </a:spcAft>
              <a:buSzPts val="1800"/>
              <a:buChar char="•"/>
              <a:defRPr/>
            </a:lvl9pPr>
          </a:lstStyle>
          <a:p/>
        </p:txBody>
      </p:sp>
      <p:sp>
        <p:nvSpPr>
          <p:cNvPr id="56" name="Google Shape;56;p9"/>
          <p:cNvSpPr txBox="1"/>
          <p:nvPr>
            <p:ph idx="4" type="body"/>
          </p:nvPr>
        </p:nvSpPr>
        <p:spPr>
          <a:xfrm>
            <a:off x="19965695" y="11104485"/>
            <a:ext cx="13820167" cy="3379618"/>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4200"/>
              </a:spcBef>
              <a:spcAft>
                <a:spcPts val="0"/>
              </a:spcAft>
              <a:buSzPts val="7980"/>
              <a:buNone/>
              <a:defRPr b="0" sz="7980" cap="none">
                <a:solidFill>
                  <a:schemeClr val="dk2"/>
                </a:solidFill>
              </a:defRPr>
            </a:lvl1pPr>
            <a:lvl2pPr indent="-228600" lvl="1" marL="914400" algn="l">
              <a:lnSpc>
                <a:spcPct val="100000"/>
              </a:lnSpc>
              <a:spcBef>
                <a:spcPts val="4200"/>
              </a:spcBef>
              <a:spcAft>
                <a:spcPts val="0"/>
              </a:spcAft>
              <a:buSzPts val="7980"/>
              <a:buNone/>
              <a:defRPr b="1" sz="7980"/>
            </a:lvl2pPr>
            <a:lvl3pPr indent="-228600" lvl="2" marL="1371600" algn="l">
              <a:lnSpc>
                <a:spcPct val="100000"/>
              </a:lnSpc>
              <a:spcBef>
                <a:spcPts val="4200"/>
              </a:spcBef>
              <a:spcAft>
                <a:spcPts val="0"/>
              </a:spcAft>
              <a:buSzPts val="7560"/>
              <a:buNone/>
              <a:defRPr b="1" sz="7560"/>
            </a:lvl3pPr>
            <a:lvl4pPr indent="-228600" lvl="3" marL="1828800" algn="l">
              <a:lnSpc>
                <a:spcPct val="100000"/>
              </a:lnSpc>
              <a:spcBef>
                <a:spcPts val="4200"/>
              </a:spcBef>
              <a:spcAft>
                <a:spcPts val="0"/>
              </a:spcAft>
              <a:buSzPts val="6720"/>
              <a:buNone/>
              <a:defRPr b="1" sz="6719"/>
            </a:lvl4pPr>
            <a:lvl5pPr indent="-228600" lvl="4" marL="2286000" algn="l">
              <a:lnSpc>
                <a:spcPct val="100000"/>
              </a:lnSpc>
              <a:spcBef>
                <a:spcPts val="4200"/>
              </a:spcBef>
              <a:spcAft>
                <a:spcPts val="0"/>
              </a:spcAft>
              <a:buSzPts val="6720"/>
              <a:buNone/>
              <a:defRPr b="1" sz="6719"/>
            </a:lvl5pPr>
            <a:lvl6pPr indent="-228600" lvl="5" marL="2743200" algn="l">
              <a:lnSpc>
                <a:spcPct val="100000"/>
              </a:lnSpc>
              <a:spcBef>
                <a:spcPts val="4200"/>
              </a:spcBef>
              <a:spcAft>
                <a:spcPts val="0"/>
              </a:spcAft>
              <a:buSzPts val="6720"/>
              <a:buNone/>
              <a:defRPr b="1" sz="6719"/>
            </a:lvl6pPr>
            <a:lvl7pPr indent="-228600" lvl="6" marL="3200400" algn="l">
              <a:lnSpc>
                <a:spcPct val="100000"/>
              </a:lnSpc>
              <a:spcBef>
                <a:spcPts val="4200"/>
              </a:spcBef>
              <a:spcAft>
                <a:spcPts val="0"/>
              </a:spcAft>
              <a:buSzPts val="6720"/>
              <a:buNone/>
              <a:defRPr b="1" sz="6719"/>
            </a:lvl7pPr>
            <a:lvl8pPr indent="-228600" lvl="7" marL="3657600" algn="l">
              <a:lnSpc>
                <a:spcPct val="100000"/>
              </a:lnSpc>
              <a:spcBef>
                <a:spcPts val="4200"/>
              </a:spcBef>
              <a:spcAft>
                <a:spcPts val="0"/>
              </a:spcAft>
              <a:buSzPts val="6720"/>
              <a:buNone/>
              <a:defRPr b="1" sz="6719"/>
            </a:lvl8pPr>
            <a:lvl9pPr indent="-228600" lvl="8" marL="4114800" algn="l">
              <a:lnSpc>
                <a:spcPct val="100000"/>
              </a:lnSpc>
              <a:spcBef>
                <a:spcPts val="4200"/>
              </a:spcBef>
              <a:spcAft>
                <a:spcPts val="0"/>
              </a:spcAft>
              <a:buSzPts val="6720"/>
              <a:buNone/>
              <a:defRPr b="1" sz="6719"/>
            </a:lvl9pPr>
          </a:lstStyle>
          <a:p/>
        </p:txBody>
      </p:sp>
      <p:sp>
        <p:nvSpPr>
          <p:cNvPr id="57" name="Google Shape;57;p9"/>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9"/>
          <p:cNvSpPr txBox="1"/>
          <p:nvPr>
            <p:ph type="title"/>
          </p:nvPr>
        </p:nvSpPr>
        <p:spPr>
          <a:xfrm>
            <a:off x="6745391" y="4630522"/>
            <a:ext cx="24938570" cy="570585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Google Shape;62;p10"/>
          <p:cNvSpPr txBox="1"/>
          <p:nvPr>
            <p:ph type="title"/>
          </p:nvPr>
        </p:nvSpPr>
        <p:spPr>
          <a:xfrm>
            <a:off x="6745391" y="4630522"/>
            <a:ext cx="24938570" cy="570585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1"/>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12"/>
          <p:cNvSpPr/>
          <p:nvPr/>
        </p:nvSpPr>
        <p:spPr>
          <a:xfrm>
            <a:off x="0" y="0"/>
            <a:ext cx="19202401" cy="32918401"/>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txBox="1"/>
          <p:nvPr>
            <p:ph type="title"/>
          </p:nvPr>
        </p:nvSpPr>
        <p:spPr>
          <a:xfrm>
            <a:off x="2690953" y="10770381"/>
            <a:ext cx="13820495" cy="5479186"/>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8820"/>
              <a:buFont typeface="Gill Sans"/>
              <a:buNone/>
              <a:defRPr sz="882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 type="body"/>
          </p:nvPr>
        </p:nvSpPr>
        <p:spPr>
          <a:xfrm>
            <a:off x="21218652" y="3862426"/>
            <a:ext cx="15169896" cy="25193550"/>
          </a:xfrm>
          <a:prstGeom prst="rect">
            <a:avLst/>
          </a:prstGeom>
          <a:noFill/>
          <a:ln>
            <a:noFill/>
          </a:ln>
        </p:spPr>
        <p:txBody>
          <a:bodyPr anchorCtr="0" anchor="t" bIns="45700" lIns="91425" spcFirstLastPara="1" rIns="91425" wrap="square" tIns="45700">
            <a:noAutofit/>
          </a:bodyPr>
          <a:lstStyle>
            <a:lvl1pPr indent="-735330" lvl="0" marL="457200" algn="l">
              <a:lnSpc>
                <a:spcPct val="100000"/>
              </a:lnSpc>
              <a:spcBef>
                <a:spcPts val="4200"/>
              </a:spcBef>
              <a:spcAft>
                <a:spcPts val="0"/>
              </a:spcAft>
              <a:buSzPts val="7980"/>
              <a:buChar char="•"/>
              <a:defRPr sz="7980">
                <a:solidFill>
                  <a:schemeClr val="dk1"/>
                </a:solidFill>
              </a:defRPr>
            </a:lvl1pPr>
            <a:lvl2pPr indent="-655320" lvl="1" marL="914400" algn="l">
              <a:lnSpc>
                <a:spcPct val="100000"/>
              </a:lnSpc>
              <a:spcBef>
                <a:spcPts val="4200"/>
              </a:spcBef>
              <a:spcAft>
                <a:spcPts val="0"/>
              </a:spcAft>
              <a:buSzPts val="6720"/>
              <a:buChar char="•"/>
              <a:defRPr sz="6719">
                <a:solidFill>
                  <a:schemeClr val="dk1"/>
                </a:solidFill>
              </a:defRPr>
            </a:lvl2pPr>
            <a:lvl3pPr indent="-655320" lvl="2" marL="1371600" algn="l">
              <a:lnSpc>
                <a:spcPct val="100000"/>
              </a:lnSpc>
              <a:spcBef>
                <a:spcPts val="4200"/>
              </a:spcBef>
              <a:spcAft>
                <a:spcPts val="0"/>
              </a:spcAft>
              <a:buSzPts val="6720"/>
              <a:buChar char="•"/>
              <a:defRPr sz="6719">
                <a:solidFill>
                  <a:schemeClr val="dk1"/>
                </a:solidFill>
              </a:defRPr>
            </a:lvl3pPr>
            <a:lvl4pPr indent="-655320" lvl="3" marL="1828800" algn="l">
              <a:lnSpc>
                <a:spcPct val="100000"/>
              </a:lnSpc>
              <a:spcBef>
                <a:spcPts val="4200"/>
              </a:spcBef>
              <a:spcAft>
                <a:spcPts val="0"/>
              </a:spcAft>
              <a:buSzPts val="6720"/>
              <a:buChar char="•"/>
              <a:defRPr sz="6719">
                <a:solidFill>
                  <a:schemeClr val="dk1"/>
                </a:solidFill>
              </a:defRPr>
            </a:lvl4pPr>
            <a:lvl5pPr indent="-655320" lvl="4" marL="2286000" algn="l">
              <a:lnSpc>
                <a:spcPct val="100000"/>
              </a:lnSpc>
              <a:spcBef>
                <a:spcPts val="4200"/>
              </a:spcBef>
              <a:spcAft>
                <a:spcPts val="0"/>
              </a:spcAft>
              <a:buSzPts val="6720"/>
              <a:buChar char="•"/>
              <a:defRPr sz="6719">
                <a:solidFill>
                  <a:schemeClr val="dk1"/>
                </a:solidFill>
              </a:defRPr>
            </a:lvl5pPr>
            <a:lvl6pPr indent="-655320" lvl="5" marL="2743200" algn="l">
              <a:lnSpc>
                <a:spcPct val="100000"/>
              </a:lnSpc>
              <a:spcBef>
                <a:spcPts val="4200"/>
              </a:spcBef>
              <a:spcAft>
                <a:spcPts val="0"/>
              </a:spcAft>
              <a:buSzPts val="6720"/>
              <a:buChar char="•"/>
              <a:defRPr sz="6719"/>
            </a:lvl6pPr>
            <a:lvl7pPr indent="-655320" lvl="6" marL="3200400" algn="l">
              <a:lnSpc>
                <a:spcPct val="100000"/>
              </a:lnSpc>
              <a:spcBef>
                <a:spcPts val="4200"/>
              </a:spcBef>
              <a:spcAft>
                <a:spcPts val="0"/>
              </a:spcAft>
              <a:buSzPts val="6720"/>
              <a:buChar char="•"/>
              <a:defRPr sz="6719"/>
            </a:lvl7pPr>
            <a:lvl8pPr indent="-655320" lvl="7" marL="3657600" algn="l">
              <a:lnSpc>
                <a:spcPct val="100000"/>
              </a:lnSpc>
              <a:spcBef>
                <a:spcPts val="4200"/>
              </a:spcBef>
              <a:spcAft>
                <a:spcPts val="0"/>
              </a:spcAft>
              <a:buSzPts val="6720"/>
              <a:buChar char="•"/>
              <a:defRPr sz="6719"/>
            </a:lvl8pPr>
            <a:lvl9pPr indent="-655320" lvl="8" marL="4114800" algn="l">
              <a:lnSpc>
                <a:spcPct val="100000"/>
              </a:lnSpc>
              <a:spcBef>
                <a:spcPts val="4200"/>
              </a:spcBef>
              <a:spcAft>
                <a:spcPts val="0"/>
              </a:spcAft>
              <a:buSzPts val="6720"/>
              <a:buChar char="•"/>
              <a:defRPr sz="6719"/>
            </a:lvl9pPr>
          </a:lstStyle>
          <a:p/>
        </p:txBody>
      </p:sp>
      <p:sp>
        <p:nvSpPr>
          <p:cNvPr id="74" name="Google Shape;74;p12"/>
          <p:cNvSpPr txBox="1"/>
          <p:nvPr>
            <p:ph idx="2" type="body"/>
          </p:nvPr>
        </p:nvSpPr>
        <p:spPr>
          <a:xfrm>
            <a:off x="3624453" y="17039606"/>
            <a:ext cx="11953494" cy="10531373"/>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4200"/>
              </a:spcBef>
              <a:spcAft>
                <a:spcPts val="0"/>
              </a:spcAft>
              <a:buSzPts val="6300"/>
              <a:buNone/>
              <a:defRPr sz="6300">
                <a:solidFill>
                  <a:srgbClr val="FFFFFF"/>
                </a:solidFill>
              </a:defRPr>
            </a:lvl1pPr>
            <a:lvl2pPr indent="-228600" lvl="1" marL="914400" algn="l">
              <a:lnSpc>
                <a:spcPct val="100000"/>
              </a:lnSpc>
              <a:spcBef>
                <a:spcPts val="4200"/>
              </a:spcBef>
              <a:spcAft>
                <a:spcPts val="0"/>
              </a:spcAft>
              <a:buSzPts val="5880"/>
              <a:buNone/>
              <a:defRPr sz="5880"/>
            </a:lvl2pPr>
            <a:lvl3pPr indent="-228600" lvl="2" marL="1371600" algn="l">
              <a:lnSpc>
                <a:spcPct val="100000"/>
              </a:lnSpc>
              <a:spcBef>
                <a:spcPts val="4200"/>
              </a:spcBef>
              <a:spcAft>
                <a:spcPts val="0"/>
              </a:spcAft>
              <a:buSzPts val="5040"/>
              <a:buNone/>
              <a:defRPr sz="5040"/>
            </a:lvl3pPr>
            <a:lvl4pPr indent="-228600" lvl="3" marL="1828800" algn="l">
              <a:lnSpc>
                <a:spcPct val="100000"/>
              </a:lnSpc>
              <a:spcBef>
                <a:spcPts val="4200"/>
              </a:spcBef>
              <a:spcAft>
                <a:spcPts val="0"/>
              </a:spcAft>
              <a:buSzPts val="4200"/>
              <a:buNone/>
              <a:defRPr sz="4200"/>
            </a:lvl4pPr>
            <a:lvl5pPr indent="-228600" lvl="4" marL="2286000" algn="l">
              <a:lnSpc>
                <a:spcPct val="100000"/>
              </a:lnSpc>
              <a:spcBef>
                <a:spcPts val="4200"/>
              </a:spcBef>
              <a:spcAft>
                <a:spcPts val="0"/>
              </a:spcAft>
              <a:buSzPts val="4200"/>
              <a:buNone/>
              <a:defRPr sz="4200"/>
            </a:lvl5pPr>
            <a:lvl6pPr indent="-228600" lvl="5" marL="2743200" algn="l">
              <a:lnSpc>
                <a:spcPct val="100000"/>
              </a:lnSpc>
              <a:spcBef>
                <a:spcPts val="4200"/>
              </a:spcBef>
              <a:spcAft>
                <a:spcPts val="0"/>
              </a:spcAft>
              <a:buSzPts val="4200"/>
              <a:buNone/>
              <a:defRPr sz="4200"/>
            </a:lvl6pPr>
            <a:lvl7pPr indent="-228600" lvl="6" marL="3200400" algn="l">
              <a:lnSpc>
                <a:spcPct val="100000"/>
              </a:lnSpc>
              <a:spcBef>
                <a:spcPts val="4200"/>
              </a:spcBef>
              <a:spcAft>
                <a:spcPts val="0"/>
              </a:spcAft>
              <a:buSzPts val="4200"/>
              <a:buNone/>
              <a:defRPr sz="4200"/>
            </a:lvl7pPr>
            <a:lvl8pPr indent="-228600" lvl="7" marL="3657600" algn="l">
              <a:lnSpc>
                <a:spcPct val="100000"/>
              </a:lnSpc>
              <a:spcBef>
                <a:spcPts val="4200"/>
              </a:spcBef>
              <a:spcAft>
                <a:spcPts val="0"/>
              </a:spcAft>
              <a:buSzPts val="4200"/>
              <a:buNone/>
              <a:defRPr sz="4200"/>
            </a:lvl8pPr>
            <a:lvl9pPr indent="-228600" lvl="8" marL="4114800" algn="l">
              <a:lnSpc>
                <a:spcPct val="100000"/>
              </a:lnSpc>
              <a:spcBef>
                <a:spcPts val="4200"/>
              </a:spcBef>
              <a:spcAft>
                <a:spcPts val="0"/>
              </a:spcAft>
              <a:buSzPts val="4200"/>
              <a:buNone/>
              <a:defRPr sz="4200"/>
            </a:lvl9pPr>
          </a:lstStyle>
          <a:p/>
        </p:txBody>
      </p:sp>
      <p:sp>
        <p:nvSpPr>
          <p:cNvPr id="75" name="Google Shape;75;p12"/>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2690952" y="29933797"/>
            <a:ext cx="15986873" cy="15361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6745391" y="4630522"/>
            <a:ext cx="24938570" cy="5705856"/>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10920"/>
              <a:buFont typeface="Gill Sans"/>
              <a:buNone/>
              <a:defRPr b="0" i="0" sz="1092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6745391" y="12662619"/>
            <a:ext cx="24938570" cy="14889517"/>
          </a:xfrm>
          <a:prstGeom prst="rect">
            <a:avLst/>
          </a:prstGeom>
          <a:noFill/>
          <a:ln>
            <a:noFill/>
          </a:ln>
        </p:spPr>
        <p:txBody>
          <a:bodyPr anchorCtr="0" anchor="t" bIns="45700" lIns="91425" spcFirstLastPara="1" rIns="91425" wrap="square" tIns="45700">
            <a:noAutofit/>
          </a:bodyPr>
          <a:lstStyle>
            <a:lvl1pPr indent="-708660" lvl="0" marL="457200" marR="0" rtl="0" algn="l">
              <a:lnSpc>
                <a:spcPct val="100000"/>
              </a:lnSpc>
              <a:spcBef>
                <a:spcPts val="4200"/>
              </a:spcBef>
              <a:spcAft>
                <a:spcPts val="0"/>
              </a:spcAft>
              <a:buClr>
                <a:schemeClr val="accent2"/>
              </a:buClr>
              <a:buSzPts val="7560"/>
              <a:buFont typeface="Arial"/>
              <a:buChar char="•"/>
              <a:defRPr b="0" i="0" sz="7560" u="none" cap="none" strike="noStrike">
                <a:solidFill>
                  <a:srgbClr val="FEFEFE"/>
                </a:solidFill>
                <a:latin typeface="Gill Sans"/>
                <a:ea typeface="Gill Sans"/>
                <a:cs typeface="Gill Sans"/>
                <a:sym typeface="Gill Sans"/>
              </a:defRPr>
            </a:lvl1pPr>
            <a:lvl2pPr indent="-655320" lvl="1" marL="914400" marR="0" rtl="0" algn="l">
              <a:lnSpc>
                <a:spcPct val="100000"/>
              </a:lnSpc>
              <a:spcBef>
                <a:spcPts val="4200"/>
              </a:spcBef>
              <a:spcAft>
                <a:spcPts val="0"/>
              </a:spcAft>
              <a:buClr>
                <a:schemeClr val="accent2"/>
              </a:buClr>
              <a:buSzPts val="6720"/>
              <a:buFont typeface="Arial"/>
              <a:buChar char="•"/>
              <a:defRPr b="0" i="0" sz="6719" u="none" cap="none" strike="noStrike">
                <a:solidFill>
                  <a:srgbClr val="FEFEFE"/>
                </a:solidFill>
                <a:latin typeface="Gill Sans"/>
                <a:ea typeface="Gill Sans"/>
                <a:cs typeface="Gill Sans"/>
                <a:sym typeface="Gill Sans"/>
              </a:defRPr>
            </a:lvl2pPr>
            <a:lvl3pPr indent="-655320" lvl="2" marL="1371600" marR="0" rtl="0" algn="l">
              <a:lnSpc>
                <a:spcPct val="100000"/>
              </a:lnSpc>
              <a:spcBef>
                <a:spcPts val="4200"/>
              </a:spcBef>
              <a:spcAft>
                <a:spcPts val="0"/>
              </a:spcAft>
              <a:buClr>
                <a:schemeClr val="accent2"/>
              </a:buClr>
              <a:buSzPts val="6720"/>
              <a:buFont typeface="Arial"/>
              <a:buChar char="•"/>
              <a:defRPr b="0" i="0" sz="6719" u="none" cap="none" strike="noStrike">
                <a:solidFill>
                  <a:srgbClr val="FEFEFE"/>
                </a:solidFill>
                <a:latin typeface="Gill Sans"/>
                <a:ea typeface="Gill Sans"/>
                <a:cs typeface="Gill Sans"/>
                <a:sym typeface="Gill Sans"/>
              </a:defRPr>
            </a:lvl3pPr>
            <a:lvl4pPr indent="-655320" lvl="3" marL="1828800" marR="0" rtl="0" algn="l">
              <a:lnSpc>
                <a:spcPct val="100000"/>
              </a:lnSpc>
              <a:spcBef>
                <a:spcPts val="4200"/>
              </a:spcBef>
              <a:spcAft>
                <a:spcPts val="0"/>
              </a:spcAft>
              <a:buClr>
                <a:schemeClr val="accent2"/>
              </a:buClr>
              <a:buSzPts val="6720"/>
              <a:buFont typeface="Arial"/>
              <a:buChar char="•"/>
              <a:defRPr b="0" i="0" sz="6719" u="none" cap="none" strike="noStrike">
                <a:solidFill>
                  <a:srgbClr val="FEFEFE"/>
                </a:solidFill>
                <a:latin typeface="Gill Sans"/>
                <a:ea typeface="Gill Sans"/>
                <a:cs typeface="Gill Sans"/>
                <a:sym typeface="Gill Sans"/>
              </a:defRPr>
            </a:lvl4pPr>
            <a:lvl5pPr indent="-655320" lvl="4" marL="2286000" marR="0" rtl="0" algn="l">
              <a:lnSpc>
                <a:spcPct val="100000"/>
              </a:lnSpc>
              <a:spcBef>
                <a:spcPts val="4200"/>
              </a:spcBef>
              <a:spcAft>
                <a:spcPts val="0"/>
              </a:spcAft>
              <a:buClr>
                <a:schemeClr val="accent2"/>
              </a:buClr>
              <a:buSzPts val="6720"/>
              <a:buFont typeface="Arial"/>
              <a:buChar char="•"/>
              <a:defRPr b="0" i="0" sz="6719" u="none" cap="none" strike="noStrike">
                <a:solidFill>
                  <a:srgbClr val="FEFEFE"/>
                </a:solidFill>
                <a:latin typeface="Gill Sans"/>
                <a:ea typeface="Gill Sans"/>
                <a:cs typeface="Gill Sans"/>
                <a:sym typeface="Gill Sans"/>
              </a:defRPr>
            </a:lvl5pPr>
            <a:lvl6pPr indent="-655320" lvl="5" marL="2743200" marR="0" rtl="0" algn="l">
              <a:lnSpc>
                <a:spcPct val="100000"/>
              </a:lnSpc>
              <a:spcBef>
                <a:spcPts val="4200"/>
              </a:spcBef>
              <a:spcAft>
                <a:spcPts val="0"/>
              </a:spcAft>
              <a:buClr>
                <a:schemeClr val="accent2"/>
              </a:buClr>
              <a:buSzPts val="6720"/>
              <a:buFont typeface="Arial"/>
              <a:buChar char="•"/>
              <a:defRPr b="0" i="0" sz="6719" u="none" cap="none" strike="noStrike">
                <a:solidFill>
                  <a:schemeClr val="lt1"/>
                </a:solidFill>
                <a:latin typeface="Gill Sans"/>
                <a:ea typeface="Gill Sans"/>
                <a:cs typeface="Gill Sans"/>
                <a:sym typeface="Gill Sans"/>
              </a:defRPr>
            </a:lvl6pPr>
            <a:lvl7pPr indent="-655320" lvl="6" marL="3200400" marR="0" rtl="0" algn="l">
              <a:lnSpc>
                <a:spcPct val="100000"/>
              </a:lnSpc>
              <a:spcBef>
                <a:spcPts val="4200"/>
              </a:spcBef>
              <a:spcAft>
                <a:spcPts val="0"/>
              </a:spcAft>
              <a:buClr>
                <a:schemeClr val="accent2"/>
              </a:buClr>
              <a:buSzPts val="6720"/>
              <a:buFont typeface="Arial"/>
              <a:buChar char="•"/>
              <a:defRPr b="0" i="0" sz="6719" u="none" cap="none" strike="noStrike">
                <a:solidFill>
                  <a:schemeClr val="lt1"/>
                </a:solidFill>
                <a:latin typeface="Gill Sans"/>
                <a:ea typeface="Gill Sans"/>
                <a:cs typeface="Gill Sans"/>
                <a:sym typeface="Gill Sans"/>
              </a:defRPr>
            </a:lvl7pPr>
            <a:lvl8pPr indent="-655320" lvl="7" marL="3657600" marR="0" rtl="0" algn="l">
              <a:lnSpc>
                <a:spcPct val="100000"/>
              </a:lnSpc>
              <a:spcBef>
                <a:spcPts val="4200"/>
              </a:spcBef>
              <a:spcAft>
                <a:spcPts val="0"/>
              </a:spcAft>
              <a:buClr>
                <a:schemeClr val="accent2"/>
              </a:buClr>
              <a:buSzPts val="6720"/>
              <a:buFont typeface="Arial"/>
              <a:buChar char="•"/>
              <a:defRPr b="0" i="0" sz="6719" u="none" cap="none" strike="noStrike">
                <a:solidFill>
                  <a:schemeClr val="lt1"/>
                </a:solidFill>
                <a:latin typeface="Gill Sans"/>
                <a:ea typeface="Gill Sans"/>
                <a:cs typeface="Gill Sans"/>
                <a:sym typeface="Gill Sans"/>
              </a:defRPr>
            </a:lvl8pPr>
            <a:lvl9pPr indent="-655320" lvl="8" marL="4114800" marR="0" rtl="0" algn="l">
              <a:lnSpc>
                <a:spcPct val="100000"/>
              </a:lnSpc>
              <a:spcBef>
                <a:spcPts val="4200"/>
              </a:spcBef>
              <a:spcAft>
                <a:spcPts val="0"/>
              </a:spcAft>
              <a:buClr>
                <a:schemeClr val="accent2"/>
              </a:buClr>
              <a:buSzPts val="6720"/>
              <a:buFont typeface="Arial"/>
              <a:buChar char="•"/>
              <a:defRPr b="0" i="0" sz="6719" u="none" cap="none" strike="noStrike">
                <a:solidFill>
                  <a:schemeClr val="lt1"/>
                </a:solidFill>
                <a:latin typeface="Gill Sans"/>
                <a:ea typeface="Gill Sans"/>
                <a:cs typeface="Gill Sans"/>
                <a:sym typeface="Gill Sans"/>
              </a:defRPr>
            </a:lvl9pPr>
          </a:lstStyle>
          <a:p/>
        </p:txBody>
      </p:sp>
      <p:sp>
        <p:nvSpPr>
          <p:cNvPr id="12" name="Google Shape;12;p2"/>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42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2"/>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2"/>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6745391" y="4630522"/>
            <a:ext cx="24938570" cy="570585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10920"/>
              <a:buFont typeface="Gill Sans"/>
              <a:buNone/>
              <a:defRPr b="0" i="0" sz="1092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6745391" y="12662619"/>
            <a:ext cx="24938570" cy="14889517"/>
          </a:xfrm>
          <a:prstGeom prst="rect">
            <a:avLst/>
          </a:prstGeom>
          <a:noFill/>
          <a:ln>
            <a:noFill/>
          </a:ln>
        </p:spPr>
        <p:txBody>
          <a:bodyPr anchorCtr="0" anchor="t" bIns="45700" lIns="91425" spcFirstLastPara="1" rIns="91425" wrap="square" tIns="45700">
            <a:noAutofit/>
          </a:bodyPr>
          <a:lstStyle>
            <a:lvl1pPr indent="-708660" lvl="0" marL="457200" marR="0" rtl="0" algn="l">
              <a:lnSpc>
                <a:spcPct val="100000"/>
              </a:lnSpc>
              <a:spcBef>
                <a:spcPts val="4200"/>
              </a:spcBef>
              <a:spcAft>
                <a:spcPts val="0"/>
              </a:spcAft>
              <a:buClr>
                <a:schemeClr val="accent2"/>
              </a:buClr>
              <a:buSzPts val="7560"/>
              <a:buFont typeface="Arial"/>
              <a:buChar char="•"/>
              <a:defRPr b="0" i="0" sz="7560" u="none" cap="none" strike="noStrike">
                <a:solidFill>
                  <a:srgbClr val="262626"/>
                </a:solidFill>
                <a:latin typeface="Gill Sans"/>
                <a:ea typeface="Gill Sans"/>
                <a:cs typeface="Gill Sans"/>
                <a:sym typeface="Gill Sans"/>
              </a:defRPr>
            </a:lvl1pPr>
            <a:lvl2pPr indent="-655320" lvl="1" marL="914400" marR="0" rtl="0" algn="l">
              <a:lnSpc>
                <a:spcPct val="100000"/>
              </a:lnSpc>
              <a:spcBef>
                <a:spcPts val="4200"/>
              </a:spcBef>
              <a:spcAft>
                <a:spcPts val="0"/>
              </a:spcAft>
              <a:buClr>
                <a:schemeClr val="accent2"/>
              </a:buClr>
              <a:buSzPts val="6720"/>
              <a:buFont typeface="Arial"/>
              <a:buChar char="•"/>
              <a:defRPr b="0" i="0" sz="6719" u="none" cap="none" strike="noStrike">
                <a:solidFill>
                  <a:srgbClr val="262626"/>
                </a:solidFill>
                <a:latin typeface="Gill Sans"/>
                <a:ea typeface="Gill Sans"/>
                <a:cs typeface="Gill Sans"/>
                <a:sym typeface="Gill Sans"/>
              </a:defRPr>
            </a:lvl2pPr>
            <a:lvl3pPr indent="-655320" lvl="2" marL="1371600" marR="0" rtl="0" algn="l">
              <a:lnSpc>
                <a:spcPct val="100000"/>
              </a:lnSpc>
              <a:spcBef>
                <a:spcPts val="4200"/>
              </a:spcBef>
              <a:spcAft>
                <a:spcPts val="0"/>
              </a:spcAft>
              <a:buClr>
                <a:schemeClr val="accent2"/>
              </a:buClr>
              <a:buSzPts val="6720"/>
              <a:buFont typeface="Arial"/>
              <a:buChar char="•"/>
              <a:defRPr b="0" i="0" sz="6719" u="none" cap="none" strike="noStrike">
                <a:solidFill>
                  <a:srgbClr val="262626"/>
                </a:solidFill>
                <a:latin typeface="Gill Sans"/>
                <a:ea typeface="Gill Sans"/>
                <a:cs typeface="Gill Sans"/>
                <a:sym typeface="Gill Sans"/>
              </a:defRPr>
            </a:lvl3pPr>
            <a:lvl4pPr indent="-655320" lvl="3" marL="1828800" marR="0" rtl="0" algn="l">
              <a:lnSpc>
                <a:spcPct val="100000"/>
              </a:lnSpc>
              <a:spcBef>
                <a:spcPts val="4200"/>
              </a:spcBef>
              <a:spcAft>
                <a:spcPts val="0"/>
              </a:spcAft>
              <a:buClr>
                <a:schemeClr val="accent2"/>
              </a:buClr>
              <a:buSzPts val="6720"/>
              <a:buFont typeface="Arial"/>
              <a:buChar char="•"/>
              <a:defRPr b="0" i="0" sz="6719" u="none" cap="none" strike="noStrike">
                <a:solidFill>
                  <a:srgbClr val="262626"/>
                </a:solidFill>
                <a:latin typeface="Gill Sans"/>
                <a:ea typeface="Gill Sans"/>
                <a:cs typeface="Gill Sans"/>
                <a:sym typeface="Gill Sans"/>
              </a:defRPr>
            </a:lvl4pPr>
            <a:lvl5pPr indent="-655320" lvl="4" marL="2286000" marR="0" rtl="0" algn="l">
              <a:lnSpc>
                <a:spcPct val="100000"/>
              </a:lnSpc>
              <a:spcBef>
                <a:spcPts val="4200"/>
              </a:spcBef>
              <a:spcAft>
                <a:spcPts val="0"/>
              </a:spcAft>
              <a:buClr>
                <a:schemeClr val="accent2"/>
              </a:buClr>
              <a:buSzPts val="6720"/>
              <a:buFont typeface="Arial"/>
              <a:buChar char="•"/>
              <a:defRPr b="0" i="0" sz="6719" u="none" cap="none" strike="noStrike">
                <a:solidFill>
                  <a:srgbClr val="262626"/>
                </a:solidFill>
                <a:latin typeface="Gill Sans"/>
                <a:ea typeface="Gill Sans"/>
                <a:cs typeface="Gill Sans"/>
                <a:sym typeface="Gill Sans"/>
              </a:defRPr>
            </a:lvl5pPr>
            <a:lvl6pPr indent="-655320" lvl="5" marL="2743200" marR="0" rtl="0" algn="l">
              <a:lnSpc>
                <a:spcPct val="100000"/>
              </a:lnSpc>
              <a:spcBef>
                <a:spcPts val="4200"/>
              </a:spcBef>
              <a:spcAft>
                <a:spcPts val="0"/>
              </a:spcAft>
              <a:buClr>
                <a:schemeClr val="accent2"/>
              </a:buClr>
              <a:buSzPts val="6720"/>
              <a:buFont typeface="Arial"/>
              <a:buChar char="•"/>
              <a:defRPr b="0" i="0" sz="6719" u="none" cap="none" strike="noStrike">
                <a:solidFill>
                  <a:schemeClr val="dk1"/>
                </a:solidFill>
                <a:latin typeface="Gill Sans"/>
                <a:ea typeface="Gill Sans"/>
                <a:cs typeface="Gill Sans"/>
                <a:sym typeface="Gill Sans"/>
              </a:defRPr>
            </a:lvl6pPr>
            <a:lvl7pPr indent="-655320" lvl="6" marL="3200400" marR="0" rtl="0" algn="l">
              <a:lnSpc>
                <a:spcPct val="100000"/>
              </a:lnSpc>
              <a:spcBef>
                <a:spcPts val="4200"/>
              </a:spcBef>
              <a:spcAft>
                <a:spcPts val="0"/>
              </a:spcAft>
              <a:buClr>
                <a:schemeClr val="accent2"/>
              </a:buClr>
              <a:buSzPts val="6720"/>
              <a:buFont typeface="Arial"/>
              <a:buChar char="•"/>
              <a:defRPr b="0" i="0" sz="6719" u="none" cap="none" strike="noStrike">
                <a:solidFill>
                  <a:schemeClr val="dk1"/>
                </a:solidFill>
                <a:latin typeface="Gill Sans"/>
                <a:ea typeface="Gill Sans"/>
                <a:cs typeface="Gill Sans"/>
                <a:sym typeface="Gill Sans"/>
              </a:defRPr>
            </a:lvl7pPr>
            <a:lvl8pPr indent="-655320" lvl="7" marL="3657600" marR="0" rtl="0" algn="l">
              <a:lnSpc>
                <a:spcPct val="100000"/>
              </a:lnSpc>
              <a:spcBef>
                <a:spcPts val="4200"/>
              </a:spcBef>
              <a:spcAft>
                <a:spcPts val="0"/>
              </a:spcAft>
              <a:buClr>
                <a:schemeClr val="accent2"/>
              </a:buClr>
              <a:buSzPts val="6720"/>
              <a:buFont typeface="Arial"/>
              <a:buChar char="•"/>
              <a:defRPr b="0" i="0" sz="6719" u="none" cap="none" strike="noStrike">
                <a:solidFill>
                  <a:schemeClr val="dk1"/>
                </a:solidFill>
                <a:latin typeface="Gill Sans"/>
                <a:ea typeface="Gill Sans"/>
                <a:cs typeface="Gill Sans"/>
                <a:sym typeface="Gill Sans"/>
              </a:defRPr>
            </a:lvl8pPr>
            <a:lvl9pPr indent="-655320" lvl="8" marL="4114800" marR="0" rtl="0" algn="l">
              <a:lnSpc>
                <a:spcPct val="100000"/>
              </a:lnSpc>
              <a:spcBef>
                <a:spcPts val="4200"/>
              </a:spcBef>
              <a:spcAft>
                <a:spcPts val="0"/>
              </a:spcAft>
              <a:buClr>
                <a:schemeClr val="accent2"/>
              </a:buClr>
              <a:buSzPts val="6720"/>
              <a:buFont typeface="Arial"/>
              <a:buChar char="•"/>
              <a:defRPr b="0" i="0" sz="6719" u="none" cap="none" strike="noStrike">
                <a:solidFill>
                  <a:schemeClr val="dk1"/>
                </a:solidFill>
                <a:latin typeface="Gill Sans"/>
                <a:ea typeface="Gill Sans"/>
                <a:cs typeface="Gill Sans"/>
                <a:sym typeface="Gill Sans"/>
              </a:defRPr>
            </a:lvl9pPr>
          </a:lstStyle>
          <a:p/>
        </p:txBody>
      </p:sp>
      <p:sp>
        <p:nvSpPr>
          <p:cNvPr id="24" name="Google Shape;24;p4"/>
          <p:cNvSpPr txBox="1"/>
          <p:nvPr>
            <p:ph idx="10" type="dt"/>
          </p:nvPr>
        </p:nvSpPr>
        <p:spPr>
          <a:xfrm>
            <a:off x="25111561" y="29946316"/>
            <a:ext cx="8674302" cy="155504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42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5" name="Google Shape;25;p4"/>
          <p:cNvSpPr txBox="1"/>
          <p:nvPr>
            <p:ph idx="11" type="ftr"/>
          </p:nvPr>
        </p:nvSpPr>
        <p:spPr>
          <a:xfrm>
            <a:off x="4629404" y="29933797"/>
            <a:ext cx="19137989" cy="153619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6" name="Google Shape;26;p4"/>
          <p:cNvSpPr/>
          <p:nvPr>
            <p:ph idx="12" type="sldNum"/>
          </p:nvPr>
        </p:nvSpPr>
        <p:spPr>
          <a:xfrm>
            <a:off x="34608469" y="29846016"/>
            <a:ext cx="1536192" cy="1755648"/>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4620"/>
              <a:buFont typeface="Arial"/>
              <a:buNone/>
              <a:defRPr b="0" i="0" sz="46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6.png"/><Relationship Id="rId13" Type="http://schemas.openxmlformats.org/officeDocument/2006/relationships/image" Target="../media/image5.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9" Type="http://schemas.openxmlformats.org/officeDocument/2006/relationships/image" Target="../media/image15.png"/><Relationship Id="rId15" Type="http://schemas.openxmlformats.org/officeDocument/2006/relationships/image" Target="../media/image10.png"/><Relationship Id="rId14" Type="http://schemas.openxmlformats.org/officeDocument/2006/relationships/image" Target="../media/image8.png"/><Relationship Id="rId17" Type="http://schemas.openxmlformats.org/officeDocument/2006/relationships/image" Target="../media/image11.png"/><Relationship Id="rId16"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3.jpg"/><Relationship Id="rId18" Type="http://schemas.openxmlformats.org/officeDocument/2006/relationships/image" Target="../media/image16.jpg"/><Relationship Id="rId7" Type="http://schemas.openxmlformats.org/officeDocument/2006/relationships/image" Target="../media/image14.jp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C090"/>
        </a:solidFill>
      </p:bgPr>
    </p:bg>
    <p:spTree>
      <p:nvGrpSpPr>
        <p:cNvPr id="102" name="Shape 102"/>
        <p:cNvGrpSpPr/>
        <p:nvPr/>
      </p:nvGrpSpPr>
      <p:grpSpPr>
        <a:xfrm>
          <a:off x="0" y="0"/>
          <a:ext cx="0" cy="0"/>
          <a:chOff x="0" y="0"/>
          <a:chExt cx="0" cy="0"/>
        </a:xfrm>
      </p:grpSpPr>
      <p:sp>
        <p:nvSpPr>
          <p:cNvPr id="103" name="Google Shape;103;p1"/>
          <p:cNvSpPr/>
          <p:nvPr/>
        </p:nvSpPr>
        <p:spPr>
          <a:xfrm>
            <a:off x="0" y="0"/>
            <a:ext cx="38404800" cy="5766600"/>
          </a:xfrm>
          <a:prstGeom prst="rect">
            <a:avLst/>
          </a:prstGeom>
          <a:solidFill>
            <a:srgbClr val="A0DBF7"/>
          </a:solidFill>
          <a:ln cap="flat" cmpd="sng" w="190500">
            <a:solidFill>
              <a:schemeClr val="dk1"/>
            </a:solidFill>
            <a:prstDash val="solid"/>
            <a:round/>
            <a:headEnd len="sm" w="sm" type="none"/>
            <a:tailEnd len="sm" w="sm" type="none"/>
          </a:ln>
          <a:effectLst>
            <a:outerShdw blurRad="55880" rotWithShape="0" algn="ctr" dir="5400000" dist="15240">
              <a:srgbClr val="000000">
                <a:alpha val="44313"/>
              </a:srgbClr>
            </a:outerShdw>
          </a:effectLst>
        </p:spPr>
        <p:txBody>
          <a:bodyPr anchorCtr="0" anchor="ctr" bIns="34300" lIns="68600" spcFirstLastPara="1" rIns="68600" wrap="square" tIns="34300">
            <a:noAutofit/>
          </a:bodyPr>
          <a:lstStyle/>
          <a:p>
            <a:pPr indent="0" lvl="0" marL="1389063" marR="0" rtl="0" algn="ctr">
              <a:lnSpc>
                <a:spcPct val="90000"/>
              </a:lnSpc>
              <a:spcBef>
                <a:spcPts val="0"/>
              </a:spcBef>
              <a:spcAft>
                <a:spcPts val="0"/>
              </a:spcAft>
              <a:buClr>
                <a:srgbClr val="000000"/>
              </a:buClr>
              <a:buSzPts val="8850"/>
              <a:buFont typeface="Arial"/>
              <a:buNone/>
            </a:pPr>
            <a:r>
              <a:rPr b="1" i="0" lang="en-US" sz="8850" u="none" cap="none" strike="noStrike">
                <a:solidFill>
                  <a:schemeClr val="dk1"/>
                </a:solidFill>
                <a:latin typeface="Arial"/>
                <a:ea typeface="Arial"/>
                <a:cs typeface="Arial"/>
                <a:sym typeface="Arial"/>
              </a:rPr>
              <a:t>Larva me now or larva me not: </a:t>
            </a:r>
            <a:r>
              <a:rPr b="1" i="0" lang="en-US" sz="8880" u="none" cap="none" strike="noStrike">
                <a:solidFill>
                  <a:schemeClr val="dk1"/>
                </a:solidFill>
                <a:latin typeface="Arial"/>
                <a:ea typeface="Arial"/>
                <a:cs typeface="Arial"/>
                <a:sym typeface="Arial"/>
              </a:rPr>
              <a:t>Cape Mendocino as a Barrier to Larval Dispersal using the Northern Striped Dogwinkle, </a:t>
            </a:r>
            <a:r>
              <a:rPr b="1" i="1" lang="en-US" sz="8880" u="none" cap="none" strike="noStrike">
                <a:solidFill>
                  <a:schemeClr val="dk1"/>
                </a:solidFill>
                <a:latin typeface="Arial"/>
                <a:ea typeface="Arial"/>
                <a:cs typeface="Arial"/>
                <a:sym typeface="Arial"/>
              </a:rPr>
              <a:t>Nucella ostrina</a:t>
            </a:r>
            <a:r>
              <a:rPr b="1" i="0" lang="en-US" sz="8880" u="none" cap="none" strike="noStrike">
                <a:solidFill>
                  <a:schemeClr val="dk1"/>
                </a:solidFill>
                <a:latin typeface="Arial"/>
                <a:ea typeface="Arial"/>
                <a:cs typeface="Arial"/>
                <a:sym typeface="Arial"/>
              </a:rPr>
              <a:t> and the Ribbed Limpet, </a:t>
            </a:r>
            <a:r>
              <a:rPr b="1" i="1" lang="en-US" sz="8880" u="none" cap="none" strike="noStrike">
                <a:solidFill>
                  <a:schemeClr val="dk1"/>
                </a:solidFill>
                <a:latin typeface="Arial"/>
                <a:ea typeface="Arial"/>
                <a:cs typeface="Arial"/>
                <a:sym typeface="Arial"/>
              </a:rPr>
              <a:t>Lottia digitalis </a:t>
            </a:r>
            <a:endParaRPr b="0" i="0" sz="1400" u="none" cap="none" strike="noStrike">
              <a:solidFill>
                <a:srgbClr val="000000"/>
              </a:solidFill>
              <a:latin typeface="Arial"/>
              <a:ea typeface="Arial"/>
              <a:cs typeface="Arial"/>
              <a:sym typeface="Arial"/>
            </a:endParaRPr>
          </a:p>
          <a:p>
            <a:pPr indent="0" lvl="0" marL="1389063" marR="0" rtl="0" algn="l">
              <a:lnSpc>
                <a:spcPct val="90000"/>
              </a:lnSpc>
              <a:spcBef>
                <a:spcPts val="0"/>
              </a:spcBef>
              <a:spcAft>
                <a:spcPts val="0"/>
              </a:spcAft>
              <a:buClr>
                <a:srgbClr val="000000"/>
              </a:buClr>
              <a:buSzPts val="3330"/>
              <a:buFont typeface="Arial"/>
              <a:buNone/>
            </a:pPr>
            <a:r>
              <a:rPr b="1" i="0" lang="en-US" sz="333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1389063" marR="0" rtl="0" algn="ctr">
              <a:lnSpc>
                <a:spcPct val="90000"/>
              </a:lnSpc>
              <a:spcBef>
                <a:spcPts val="0"/>
              </a:spcBef>
              <a:spcAft>
                <a:spcPts val="0"/>
              </a:spcAft>
              <a:buClr>
                <a:srgbClr val="000000"/>
              </a:buClr>
              <a:buSzPts val="3400"/>
              <a:buFont typeface="Arial"/>
              <a:buNone/>
            </a:pPr>
            <a:r>
              <a:t/>
            </a:r>
            <a:endParaRPr b="1" i="1" sz="3400">
              <a:solidFill>
                <a:schemeClr val="dk1"/>
              </a:solidFill>
            </a:endParaRPr>
          </a:p>
        </p:txBody>
      </p:sp>
      <p:sp>
        <p:nvSpPr>
          <p:cNvPr id="104" name="Google Shape;104;p1"/>
          <p:cNvSpPr txBox="1"/>
          <p:nvPr/>
        </p:nvSpPr>
        <p:spPr>
          <a:xfrm>
            <a:off x="599198" y="6154800"/>
            <a:ext cx="3100200" cy="674700"/>
          </a:xfrm>
          <a:prstGeom prst="rect">
            <a:avLst/>
          </a:prstGeom>
          <a:solidFill>
            <a:srgbClr val="A0DBF7"/>
          </a:solidFill>
          <a:ln cap="flat" cmpd="sng" w="952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dk1"/>
                </a:solidFill>
              </a:rPr>
              <a:t>Introduction</a:t>
            </a:r>
            <a:endParaRPr b="0" i="0" sz="3600" u="none" cap="none" strike="noStrike">
              <a:solidFill>
                <a:srgbClr val="000000"/>
              </a:solidFill>
              <a:latin typeface="Arial"/>
              <a:ea typeface="Arial"/>
              <a:cs typeface="Arial"/>
              <a:sym typeface="Arial"/>
            </a:endParaRPr>
          </a:p>
        </p:txBody>
      </p:sp>
      <p:sp>
        <p:nvSpPr>
          <p:cNvPr id="105" name="Google Shape;105;p1"/>
          <p:cNvSpPr txBox="1"/>
          <p:nvPr/>
        </p:nvSpPr>
        <p:spPr>
          <a:xfrm>
            <a:off x="14687550" y="16608500"/>
            <a:ext cx="11263500" cy="632400"/>
          </a:xfrm>
          <a:prstGeom prst="rect">
            <a:avLst/>
          </a:prstGeom>
          <a:solidFill>
            <a:srgbClr val="FFFFFF"/>
          </a:solidFill>
          <a:ln>
            <a:noFill/>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Minimum spanning tree haplotype networks using </a:t>
            </a:r>
            <a:r>
              <a:rPr b="1" lang="en-US" sz="1800">
                <a:solidFill>
                  <a:schemeClr val="dk1"/>
                </a:solidFill>
              </a:rPr>
              <a:t>mitochondrial CO1 </a:t>
            </a:r>
            <a:r>
              <a:rPr b="1" i="0" lang="en-US" sz="1800" u="none" cap="none" strike="noStrike">
                <a:solidFill>
                  <a:schemeClr val="dk1"/>
                </a:solidFill>
                <a:latin typeface="Arial"/>
                <a:ea typeface="Arial"/>
                <a:cs typeface="Arial"/>
                <a:sym typeface="Arial"/>
              </a:rPr>
              <a:t>for </a:t>
            </a:r>
            <a:r>
              <a:rPr b="1" lang="en-US" sz="1800">
                <a:solidFill>
                  <a:schemeClr val="dk1"/>
                </a:solidFill>
              </a:rPr>
              <a:t>A) </a:t>
            </a:r>
            <a:r>
              <a:rPr b="1" i="1" lang="en-US" sz="1800">
                <a:solidFill>
                  <a:schemeClr val="dk1"/>
                </a:solidFill>
              </a:rPr>
              <a:t>L. digitalis </a:t>
            </a:r>
            <a:r>
              <a:rPr b="1" lang="en-US" sz="1800">
                <a:solidFill>
                  <a:schemeClr val="dk1"/>
                </a:solidFill>
              </a:rPr>
              <a:t>and B) </a:t>
            </a:r>
            <a:r>
              <a:rPr b="1" i="1" lang="en-US" sz="1800">
                <a:solidFill>
                  <a:schemeClr val="dk1"/>
                </a:solidFill>
              </a:rPr>
              <a:t>N. ostrina</a:t>
            </a:r>
            <a:r>
              <a:rPr b="1" lang="en-US" sz="1800">
                <a:solidFill>
                  <a:schemeClr val="dk1"/>
                </a:solidFill>
              </a:rPr>
              <a:t> </a:t>
            </a:r>
            <a:r>
              <a:rPr b="1" i="0" lang="en-US" sz="1800" u="none" cap="none" strike="noStrike">
                <a:solidFill>
                  <a:schemeClr val="dk1"/>
                </a:solidFill>
                <a:latin typeface="Arial"/>
                <a:ea typeface="Arial"/>
                <a:cs typeface="Arial"/>
                <a:sym typeface="Arial"/>
              </a:rPr>
              <a:t>generated in the </a:t>
            </a:r>
            <a:r>
              <a:rPr b="1" i="1" lang="en-US" sz="1800" u="none" cap="none" strike="noStrike">
                <a:solidFill>
                  <a:schemeClr val="dk1"/>
                </a:solidFill>
                <a:latin typeface="Arial"/>
                <a:ea typeface="Arial"/>
                <a:cs typeface="Arial"/>
                <a:sym typeface="Arial"/>
              </a:rPr>
              <a:t>pegas </a:t>
            </a:r>
            <a:r>
              <a:rPr b="1" i="0" lang="en-US" sz="1800" u="none" cap="none" strike="noStrike">
                <a:solidFill>
                  <a:schemeClr val="dk1"/>
                </a:solidFill>
                <a:latin typeface="Arial"/>
                <a:ea typeface="Arial"/>
                <a:cs typeface="Arial"/>
                <a:sym typeface="Arial"/>
              </a:rPr>
              <a:t>package for R. Circle</a:t>
            </a:r>
            <a:r>
              <a:rPr b="1" lang="en-US" sz="1800">
                <a:solidFill>
                  <a:schemeClr val="dk1"/>
                </a:solidFill>
              </a:rPr>
              <a:t> sizes are proportional to haplotype frequency.</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Lucida Sans"/>
              <a:ea typeface="Lucida Sans"/>
              <a:cs typeface="Lucida Sans"/>
              <a:sym typeface="Lucida Sans"/>
            </a:endParaRPr>
          </a:p>
        </p:txBody>
      </p:sp>
      <p:sp>
        <p:nvSpPr>
          <p:cNvPr id="106" name="Google Shape;106;p1"/>
          <p:cNvSpPr txBox="1"/>
          <p:nvPr/>
        </p:nvSpPr>
        <p:spPr>
          <a:xfrm>
            <a:off x="41306869" y="-5476586"/>
            <a:ext cx="9438954" cy="878757"/>
          </a:xfrm>
          <a:prstGeom prst="rect">
            <a:avLst/>
          </a:prstGeom>
          <a:solidFill>
            <a:schemeClr val="lt2"/>
          </a:solidFill>
          <a:ln cap="flat" cmpd="sng" w="1270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5200"/>
              <a:buFont typeface="Arial"/>
              <a:buNone/>
            </a:pPr>
            <a:r>
              <a:rPr b="1" i="0" lang="en-US" sz="5200" u="none" cap="none" strike="noStrike">
                <a:solidFill>
                  <a:schemeClr val="dk1"/>
                </a:solidFill>
                <a:latin typeface="Lucida Sans"/>
                <a:ea typeface="Lucida Sans"/>
                <a:cs typeface="Lucida Sans"/>
                <a:sym typeface="Lucida Sans"/>
              </a:rPr>
              <a:t>Discussion</a:t>
            </a:r>
            <a:endParaRPr b="0" i="0" sz="1400" u="none" cap="none" strike="noStrike">
              <a:solidFill>
                <a:srgbClr val="000000"/>
              </a:solidFill>
              <a:latin typeface="Arial"/>
              <a:ea typeface="Arial"/>
              <a:cs typeface="Arial"/>
              <a:sym typeface="Arial"/>
            </a:endParaRPr>
          </a:p>
        </p:txBody>
      </p:sp>
      <p:sp>
        <p:nvSpPr>
          <p:cNvPr id="107" name="Google Shape;107;p1"/>
          <p:cNvSpPr txBox="1"/>
          <p:nvPr/>
        </p:nvSpPr>
        <p:spPr>
          <a:xfrm>
            <a:off x="26589100" y="31246847"/>
            <a:ext cx="11128200" cy="14898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2400"/>
              <a:buFont typeface="Arial"/>
              <a:buNone/>
            </a:pPr>
            <a:r>
              <a:rPr lang="en-US" sz="2400">
                <a:latin typeface="Gill Sans"/>
                <a:ea typeface="Gill Sans"/>
                <a:cs typeface="Gill Sans"/>
                <a:sym typeface="Gill Sans"/>
              </a:rPr>
              <a:t>We are grateful for support from startup funds to EC from CSUMB College of Science</a:t>
            </a:r>
            <a:r>
              <a:rPr b="0" i="0" lang="en-US" sz="2400" u="none" cap="none" strike="noStrike">
                <a:solidFill>
                  <a:srgbClr val="000000"/>
                </a:solidFill>
                <a:latin typeface="Gill Sans"/>
                <a:ea typeface="Gill Sans"/>
                <a:cs typeface="Gill Sans"/>
                <a:sym typeface="Gill Sans"/>
              </a:rPr>
              <a:t>, from the CSU COAST Undergraduate Research Support Program to LK and SK, and </a:t>
            </a:r>
            <a:r>
              <a:rPr lang="en-US" sz="2400">
                <a:latin typeface="Gill Sans"/>
                <a:ea typeface="Gill Sans"/>
                <a:cs typeface="Gill Sans"/>
                <a:sym typeface="Gill Sans"/>
              </a:rPr>
              <a:t>a</a:t>
            </a:r>
            <a:r>
              <a:rPr b="0" i="0" lang="en-US" sz="2400" u="none" cap="none" strike="noStrike">
                <a:solidFill>
                  <a:srgbClr val="000000"/>
                </a:solidFill>
                <a:latin typeface="Gill Sans"/>
                <a:ea typeface="Gill Sans"/>
                <a:cs typeface="Gill Sans"/>
                <a:sym typeface="Gill Sans"/>
              </a:rPr>
              <a:t> CSUMB Undergraduate Research Opportunity Center </a:t>
            </a:r>
            <a:r>
              <a:rPr lang="en-US" sz="2400">
                <a:solidFill>
                  <a:schemeClr val="dk1"/>
                </a:solidFill>
                <a:latin typeface="Gill Sans"/>
                <a:ea typeface="Gill Sans"/>
                <a:cs typeface="Gill Sans"/>
                <a:sym typeface="Gill Sans"/>
              </a:rPr>
              <a:t>(UROC)</a:t>
            </a:r>
            <a:r>
              <a:rPr b="0" i="0" lang="en-US" sz="2400" u="none" cap="none" strike="noStrike">
                <a:solidFill>
                  <a:srgbClr val="000000"/>
                </a:solidFill>
                <a:latin typeface="Gill Sans"/>
                <a:ea typeface="Gill Sans"/>
                <a:cs typeface="Gill Sans"/>
                <a:sym typeface="Gill Sans"/>
              </a:rPr>
              <a:t> Researcher </a:t>
            </a:r>
            <a:r>
              <a:rPr lang="en-US" sz="2400">
                <a:latin typeface="Gill Sans"/>
                <a:ea typeface="Gill Sans"/>
                <a:cs typeface="Gill Sans"/>
                <a:sym typeface="Gill Sans"/>
              </a:rPr>
              <a:t>F</a:t>
            </a:r>
            <a:r>
              <a:rPr b="0" i="0" lang="en-US" sz="2400" u="none" cap="none" strike="noStrike">
                <a:solidFill>
                  <a:srgbClr val="000000"/>
                </a:solidFill>
                <a:latin typeface="Gill Sans"/>
                <a:ea typeface="Gill Sans"/>
                <a:cs typeface="Gill Sans"/>
                <a:sym typeface="Gill Sans"/>
              </a:rPr>
              <a:t>ellowship to LK</a:t>
            </a:r>
            <a:r>
              <a:rPr lang="en-US" sz="2400">
                <a:latin typeface="Gill Sans"/>
                <a:ea typeface="Gill Sans"/>
                <a:cs typeface="Gill Sans"/>
                <a:sym typeface="Gill Sans"/>
              </a:rPr>
              <a:t>. We thank</a:t>
            </a:r>
            <a:r>
              <a:rPr b="0" i="0" lang="en-US" sz="2400" u="none" cap="none" strike="noStrike">
                <a:solidFill>
                  <a:srgbClr val="000000"/>
                </a:solidFill>
                <a:latin typeface="Gill Sans"/>
                <a:ea typeface="Gill Sans"/>
                <a:cs typeface="Gill Sans"/>
                <a:sym typeface="Gill Sans"/>
              </a:rPr>
              <a:t> Charles Nye</a:t>
            </a:r>
            <a:r>
              <a:rPr lang="en-US" sz="2400">
                <a:latin typeface="Gill Sans"/>
                <a:ea typeface="Gill Sans"/>
                <a:cs typeface="Gill Sans"/>
                <a:sym typeface="Gill Sans"/>
              </a:rPr>
              <a:t> </a:t>
            </a:r>
            <a:r>
              <a:rPr b="0" i="0" lang="en-US" sz="2400" u="none" cap="none" strike="noStrike">
                <a:solidFill>
                  <a:srgbClr val="000000"/>
                </a:solidFill>
                <a:latin typeface="Gill Sans"/>
                <a:ea typeface="Gill Sans"/>
                <a:cs typeface="Gill Sans"/>
                <a:sym typeface="Gill Sans"/>
              </a:rPr>
              <a:t>for assistance and training in the lab.</a:t>
            </a:r>
            <a:endParaRPr b="0" i="0" sz="1400" u="none" cap="none" strike="noStrike">
              <a:solidFill>
                <a:srgbClr val="000000"/>
              </a:solidFill>
              <a:latin typeface="Arial"/>
              <a:ea typeface="Arial"/>
              <a:cs typeface="Arial"/>
              <a:sym typeface="Arial"/>
            </a:endParaRPr>
          </a:p>
        </p:txBody>
      </p:sp>
      <p:sp>
        <p:nvSpPr>
          <p:cNvPr id="108" name="Google Shape;108;p1"/>
          <p:cNvSpPr txBox="1"/>
          <p:nvPr/>
        </p:nvSpPr>
        <p:spPr>
          <a:xfrm flipH="1">
            <a:off x="14723850" y="17479450"/>
            <a:ext cx="8448900" cy="516900"/>
          </a:xfrm>
          <a:prstGeom prst="rect">
            <a:avLst/>
          </a:prstGeom>
          <a:solidFill>
            <a:srgbClr val="FFFFFF"/>
          </a:solidFill>
          <a:ln cap="flat" cmpd="sng" w="190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15000"/>
              </a:lnSpc>
              <a:spcBef>
                <a:spcPts val="1200"/>
              </a:spcBef>
              <a:spcAft>
                <a:spcPts val="0"/>
              </a:spcAft>
              <a:buClr>
                <a:schemeClr val="dk1"/>
              </a:buClr>
              <a:buSzPts val="1100"/>
              <a:buFont typeface="Arial"/>
              <a:buNone/>
            </a:pPr>
            <a:r>
              <a:rPr b="1" lang="en-US" sz="1800">
                <a:solidFill>
                  <a:schemeClr val="dk1"/>
                </a:solidFill>
              </a:rPr>
              <a:t>S</a:t>
            </a:r>
            <a:r>
              <a:rPr b="1" i="0" lang="en-US" sz="1800" u="none" cap="none" strike="noStrike">
                <a:solidFill>
                  <a:schemeClr val="dk1"/>
                </a:solidFill>
                <a:latin typeface="Arial"/>
                <a:ea typeface="Arial"/>
                <a:cs typeface="Arial"/>
                <a:sym typeface="Arial"/>
              </a:rPr>
              <a:t>ummary statistics for  the mitochondrial CO1 datasets for </a:t>
            </a:r>
            <a:r>
              <a:rPr b="1" lang="en-US" sz="1800">
                <a:solidFill>
                  <a:schemeClr val="dk1"/>
                </a:solidFill>
              </a:rPr>
              <a:t>both species</a:t>
            </a:r>
            <a:r>
              <a:rPr b="0" i="0" lang="en-US"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		</a:t>
            </a:r>
            <a:endParaRPr b="1" i="1" sz="3600" u="none" cap="none" strike="noStrike">
              <a:solidFill>
                <a:schemeClr val="dk1"/>
              </a:solidFill>
              <a:latin typeface="Lucida Sans"/>
              <a:ea typeface="Lucida Sans"/>
              <a:cs typeface="Lucida Sans"/>
              <a:sym typeface="Lucida Sans"/>
            </a:endParaRPr>
          </a:p>
        </p:txBody>
      </p:sp>
      <p:sp>
        <p:nvSpPr>
          <p:cNvPr id="109" name="Google Shape;109;p1"/>
          <p:cNvSpPr txBox="1"/>
          <p:nvPr/>
        </p:nvSpPr>
        <p:spPr>
          <a:xfrm>
            <a:off x="26633050" y="30534000"/>
            <a:ext cx="9948000" cy="632400"/>
          </a:xfrm>
          <a:prstGeom prst="rect">
            <a:avLst/>
          </a:prstGeom>
          <a:solidFill>
            <a:srgbClr val="A0DBF7"/>
          </a:solidFill>
          <a:ln cap="flat" cmpd="sng" w="28575">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Lucida Sans"/>
                <a:ea typeface="Lucida Sans"/>
                <a:cs typeface="Lucida Sans"/>
                <a:sym typeface="Lucida Sans"/>
              </a:rPr>
              <a:t>Acknowledgments</a:t>
            </a:r>
            <a:endParaRPr b="0" i="0" sz="1400" u="none" cap="none" strike="noStrike">
              <a:solidFill>
                <a:srgbClr val="000000"/>
              </a:solidFill>
              <a:latin typeface="Arial"/>
              <a:ea typeface="Arial"/>
              <a:cs typeface="Arial"/>
              <a:sym typeface="Arial"/>
            </a:endParaRPr>
          </a:p>
        </p:txBody>
      </p:sp>
      <p:pic>
        <p:nvPicPr>
          <p:cNvPr descr="A piece of food&#10;&#10;Description automatically generated" id="110" name="Google Shape;110;p1"/>
          <p:cNvPicPr preferRelativeResize="0"/>
          <p:nvPr/>
        </p:nvPicPr>
        <p:blipFill rotWithShape="1">
          <a:blip r:embed="rId3">
            <a:alphaModFix/>
          </a:blip>
          <a:srcRect b="0" l="0" r="0" t="0"/>
          <a:stretch/>
        </p:blipFill>
        <p:spPr>
          <a:xfrm>
            <a:off x="20235000" y="8335358"/>
            <a:ext cx="5418099" cy="3612066"/>
          </a:xfrm>
          <a:prstGeom prst="rect">
            <a:avLst/>
          </a:prstGeom>
          <a:noFill/>
          <a:ln cap="flat" cmpd="sng" w="28575">
            <a:solidFill>
              <a:srgbClr val="000000"/>
            </a:solidFill>
            <a:prstDash val="solid"/>
            <a:round/>
            <a:headEnd len="sm" w="sm" type="none"/>
            <a:tailEnd len="sm" w="sm" type="none"/>
          </a:ln>
        </p:spPr>
      </p:pic>
      <p:pic>
        <p:nvPicPr>
          <p:cNvPr descr="CSUMB_white.png" id="111" name="Google Shape;111;p1"/>
          <p:cNvPicPr preferRelativeResize="0"/>
          <p:nvPr/>
        </p:nvPicPr>
        <p:blipFill rotWithShape="1">
          <a:blip r:embed="rId4">
            <a:alphaModFix/>
          </a:blip>
          <a:srcRect b="0" l="0" r="0" t="0"/>
          <a:stretch/>
        </p:blipFill>
        <p:spPr>
          <a:xfrm>
            <a:off x="32580125" y="3826537"/>
            <a:ext cx="5321400" cy="1489738"/>
          </a:xfrm>
          <a:prstGeom prst="rect">
            <a:avLst/>
          </a:prstGeom>
          <a:noFill/>
          <a:ln>
            <a:noFill/>
          </a:ln>
        </p:spPr>
      </p:pic>
      <p:grpSp>
        <p:nvGrpSpPr>
          <p:cNvPr id="112" name="Google Shape;112;p1"/>
          <p:cNvGrpSpPr/>
          <p:nvPr/>
        </p:nvGrpSpPr>
        <p:grpSpPr>
          <a:xfrm>
            <a:off x="781498" y="3731971"/>
            <a:ext cx="5418113" cy="1795863"/>
            <a:chOff x="35021519" y="1143000"/>
            <a:chExt cx="7498080" cy="2468880"/>
          </a:xfrm>
        </p:grpSpPr>
        <p:sp>
          <p:nvSpPr>
            <p:cNvPr id="113" name="Google Shape;113;p1"/>
            <p:cNvSpPr/>
            <p:nvPr/>
          </p:nvSpPr>
          <p:spPr>
            <a:xfrm>
              <a:off x="35021519" y="1143000"/>
              <a:ext cx="7498080" cy="24688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C:\Users\Gerick\Pictures\Logos\UROC Seal Logo CROPPED_Raster_2013_05_10.png" id="114" name="Google Shape;114;p1"/>
            <p:cNvPicPr preferRelativeResize="0"/>
            <p:nvPr/>
          </p:nvPicPr>
          <p:blipFill rotWithShape="1">
            <a:blip r:embed="rId5">
              <a:alphaModFix/>
            </a:blip>
            <a:srcRect b="0" l="0" r="0" t="0"/>
            <a:stretch/>
          </p:blipFill>
          <p:spPr>
            <a:xfrm>
              <a:off x="35137756" y="1234440"/>
              <a:ext cx="7265606" cy="2286000"/>
            </a:xfrm>
            <a:prstGeom prst="rect">
              <a:avLst/>
            </a:prstGeom>
            <a:noFill/>
            <a:ln>
              <a:noFill/>
            </a:ln>
          </p:spPr>
        </p:pic>
      </p:grpSp>
      <p:pic>
        <p:nvPicPr>
          <p:cNvPr descr="A close up of food&#10;&#10;Description automatically generated" id="115" name="Google Shape;115;p1"/>
          <p:cNvPicPr preferRelativeResize="0"/>
          <p:nvPr/>
        </p:nvPicPr>
        <p:blipFill rotWithShape="1">
          <a:blip r:embed="rId6">
            <a:alphaModFix/>
          </a:blip>
          <a:srcRect b="0" l="0" r="0" t="0"/>
          <a:stretch/>
        </p:blipFill>
        <p:spPr>
          <a:xfrm>
            <a:off x="14687538" y="8272901"/>
            <a:ext cx="5474466" cy="3685751"/>
          </a:xfrm>
          <a:prstGeom prst="rect">
            <a:avLst/>
          </a:prstGeom>
          <a:noFill/>
          <a:ln cap="flat" cmpd="sng" w="28575">
            <a:solidFill>
              <a:srgbClr val="000000"/>
            </a:solidFill>
            <a:prstDash val="solid"/>
            <a:round/>
            <a:headEnd len="sm" w="sm" type="none"/>
            <a:tailEnd len="sm" w="sm" type="none"/>
          </a:ln>
        </p:spPr>
      </p:pic>
      <p:sp>
        <p:nvSpPr>
          <p:cNvPr id="116" name="Google Shape;116;p1"/>
          <p:cNvSpPr txBox="1"/>
          <p:nvPr/>
        </p:nvSpPr>
        <p:spPr>
          <a:xfrm>
            <a:off x="26682113" y="14567542"/>
            <a:ext cx="10266600" cy="111828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457200" lIns="457200" spcFirstLastPara="1" rIns="457200" wrap="square" tIns="4572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Our results show a clear and significantly large genetic divergence across Cape Mendocino in a coastal, planktonically dispersing species, </a:t>
            </a:r>
            <a:r>
              <a:rPr i="1" lang="en-US" sz="2000">
                <a:solidFill>
                  <a:schemeClr val="dk1"/>
                </a:solidFill>
              </a:rPr>
              <a:t>Lottia digitalis</a:t>
            </a:r>
            <a:r>
              <a:rPr lang="en-US" sz="2000">
                <a:solidFill>
                  <a:schemeClr val="dk1"/>
                </a:solidFill>
              </a:rPr>
              <a:t>. Genetic structure in this species was uniformly greater than divergences measured in the non-dispersive </a:t>
            </a:r>
            <a:r>
              <a:rPr i="1" lang="en-US" sz="2000">
                <a:solidFill>
                  <a:schemeClr val="dk1"/>
                </a:solidFill>
              </a:rPr>
              <a:t>Nucella ostrina.</a:t>
            </a:r>
            <a:r>
              <a:rPr lang="en-US" sz="2000">
                <a:solidFill>
                  <a:schemeClr val="dk1"/>
                </a:solidFill>
              </a:rPr>
              <a:t> While previous population genetic surveys (e.g. Kelly and Palumbi 2010) have detected population structure along the Northern California coast (Haupt 2011), ours is among the first to sample finely enough around Cape Mendocino to implicate it as a barrier to larval dispersal. The absence of structure between populations on the same side of the Cape demonstrates that, while these proximal populations are connected by larval dispersal, there is little to no successful larval dispersal across the Cape in this species.</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It might be argued that the observed divergence is due to environmental differences north and south of the Cape, resulting in phenotype-environment mismatch. We agree that the ~130 km of sandy habitat north of the Cape plays a role in limiting successful dispersal. However, the fact that observed structure is greater than a non-dispersive species, and is only observed across the Cape, strongly supports the role of the Cape as a true oceanographic barrier to species with dispersive larvae. This inference is strengthened by Fenberg et al.’s 2015 conclusion that the Cape creates a biogeographic break only for planktonically dispersed species.</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Significant genetic structure has been detected in just over half of all species that have been surveyed across Northern California (not always sampled finely enough to implicate the Cape; Haupt 2011). The absence of structure in the other half is not necessarily due to ongoing gene flow from larval dispersal. Large coalescent effective sizes in marine species mean that </a:t>
            </a:r>
            <a:r>
              <a:rPr lang="en-US" sz="2000">
                <a:solidFill>
                  <a:schemeClr val="dk1"/>
                </a:solidFill>
              </a:rPr>
              <a:t>Φ</a:t>
            </a:r>
            <a:r>
              <a:rPr baseline="-25000" lang="en-US" sz="2000">
                <a:solidFill>
                  <a:schemeClr val="dk1"/>
                </a:solidFill>
              </a:rPr>
              <a:t>ST</a:t>
            </a:r>
            <a:r>
              <a:rPr lang="en-US" sz="2000">
                <a:solidFill>
                  <a:schemeClr val="dk1"/>
                </a:solidFill>
              </a:rPr>
              <a:t> values can vary from 0 to nearly 0.5 even in the complete absence of gene flow for thousands of years (Crandall et al. 2019). Future work will survey more loci and more species.</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00000"/>
              </a:lnSpc>
              <a:spcBef>
                <a:spcPts val="0"/>
              </a:spcBef>
              <a:spcAft>
                <a:spcPts val="0"/>
              </a:spcAft>
              <a:buClr>
                <a:srgbClr val="000000"/>
              </a:buClr>
              <a:buSzPts val="3600"/>
              <a:buFont typeface="Arial"/>
              <a:buNone/>
            </a:pPr>
            <a:r>
              <a:t/>
            </a:r>
            <a:endParaRPr b="0" i="0" sz="20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rgbClr val="000000"/>
              </a:solidFill>
              <a:latin typeface="Arial"/>
              <a:ea typeface="Arial"/>
              <a:cs typeface="Arial"/>
              <a:sym typeface="Arial"/>
            </a:endParaRPr>
          </a:p>
        </p:txBody>
      </p:sp>
      <p:sp>
        <p:nvSpPr>
          <p:cNvPr id="117" name="Google Shape;117;p1"/>
          <p:cNvSpPr txBox="1"/>
          <p:nvPr/>
        </p:nvSpPr>
        <p:spPr>
          <a:xfrm>
            <a:off x="9149225" y="29158225"/>
            <a:ext cx="4403100" cy="17700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182875" lIns="182875" spcFirstLastPara="1" rIns="182875" wrap="square" tIns="182875">
            <a:noAutofit/>
          </a:bodyPr>
          <a:lstStyle/>
          <a:p>
            <a:pPr indent="0" lvl="0" marL="0" marR="0" rtl="0" algn="l">
              <a:lnSpc>
                <a:spcPct val="100000"/>
              </a:lnSpc>
              <a:spcBef>
                <a:spcPts val="0"/>
              </a:spcBef>
              <a:spcAft>
                <a:spcPts val="0"/>
              </a:spcAft>
              <a:buClr>
                <a:srgbClr val="000000"/>
              </a:buClr>
              <a:buSzPts val="1800"/>
              <a:buFont typeface="Arial"/>
              <a:buNone/>
            </a:pPr>
            <a:r>
              <a:rPr b="1" lang="en-US" sz="1800"/>
              <a:t>Haplotype frequency m</a:t>
            </a:r>
            <a:r>
              <a:rPr b="1" i="0" lang="en-US" sz="1800" u="none" cap="none" strike="noStrike">
                <a:solidFill>
                  <a:srgbClr val="000000"/>
                </a:solidFill>
                <a:latin typeface="Arial"/>
                <a:ea typeface="Arial"/>
                <a:cs typeface="Arial"/>
                <a:sym typeface="Arial"/>
              </a:rPr>
              <a:t>odel of A) two </a:t>
            </a:r>
            <a:r>
              <a:rPr b="1" lang="en-US" sz="1800"/>
              <a:t>neighboring</a:t>
            </a:r>
            <a:r>
              <a:rPr b="1" i="0" lang="en-US" sz="1800" u="none" cap="none" strike="noStrike">
                <a:solidFill>
                  <a:srgbClr val="000000"/>
                </a:solidFill>
                <a:latin typeface="Arial"/>
                <a:ea typeface="Arial"/>
                <a:cs typeface="Arial"/>
                <a:sym typeface="Arial"/>
              </a:rPr>
              <a:t> populations </a:t>
            </a:r>
            <a:r>
              <a:rPr b="1" lang="en-US" sz="1800"/>
              <a:t>exchanging larvae (</a:t>
            </a:r>
            <a:r>
              <a:rPr lang="en-US" sz="1800">
                <a:solidFill>
                  <a:schemeClr val="dk1"/>
                </a:solidFill>
              </a:rPr>
              <a:t>Φ</a:t>
            </a:r>
            <a:r>
              <a:rPr baseline="-25000" lang="en-US" sz="1800">
                <a:solidFill>
                  <a:schemeClr val="dk1"/>
                </a:solidFill>
              </a:rPr>
              <a:t>ST </a:t>
            </a:r>
            <a:r>
              <a:rPr lang="en-US" sz="1800">
                <a:solidFill>
                  <a:schemeClr val="dk1"/>
                </a:solidFill>
              </a:rPr>
              <a:t>≈ 0)</a:t>
            </a:r>
            <a:r>
              <a:rPr b="1" i="0" lang="en-US" sz="1800" u="none" cap="none" strike="noStrike">
                <a:solidFill>
                  <a:srgbClr val="000000"/>
                </a:solidFill>
                <a:latin typeface="Arial"/>
                <a:ea typeface="Arial"/>
                <a:cs typeface="Arial"/>
                <a:sym typeface="Arial"/>
              </a:rPr>
              <a:t> </a:t>
            </a:r>
            <a:r>
              <a:rPr b="1" lang="en-US" sz="1800"/>
              <a:t>and B) restricted larval exchange due to a barrier </a:t>
            </a:r>
            <a:r>
              <a:rPr b="1" lang="en-US" sz="1800">
                <a:solidFill>
                  <a:schemeClr val="dk1"/>
                </a:solidFill>
              </a:rPr>
              <a:t>(</a:t>
            </a:r>
            <a:r>
              <a:rPr lang="en-US" sz="1800">
                <a:solidFill>
                  <a:schemeClr val="dk1"/>
                </a:solidFill>
              </a:rPr>
              <a:t>Φ</a:t>
            </a:r>
            <a:r>
              <a:rPr baseline="-25000" lang="en-US" sz="1800">
                <a:solidFill>
                  <a:schemeClr val="dk1"/>
                </a:solidFill>
              </a:rPr>
              <a:t>ST </a:t>
            </a:r>
            <a:r>
              <a:rPr lang="en-US" sz="1800">
                <a:solidFill>
                  <a:schemeClr val="dk1"/>
                </a:solidFill>
              </a:rPr>
              <a:t>&gt; 0.25)</a:t>
            </a:r>
            <a:r>
              <a:rPr b="1" lang="en-US" sz="1800">
                <a:solidFill>
                  <a:schemeClr val="dk1"/>
                </a:solidFill>
              </a:rPr>
              <a:t> </a:t>
            </a:r>
            <a:endParaRPr b="0" i="0" sz="1800" u="none" cap="none" strike="noStrike">
              <a:solidFill>
                <a:srgbClr val="000000"/>
              </a:solidFill>
              <a:latin typeface="Arial"/>
              <a:ea typeface="Arial"/>
              <a:cs typeface="Arial"/>
              <a:sym typeface="Arial"/>
            </a:endParaRPr>
          </a:p>
        </p:txBody>
      </p:sp>
      <p:pic>
        <p:nvPicPr>
          <p:cNvPr id="118" name="Google Shape;118;p1"/>
          <p:cNvPicPr preferRelativeResize="0"/>
          <p:nvPr/>
        </p:nvPicPr>
        <p:blipFill rotWithShape="1">
          <a:blip r:embed="rId7">
            <a:alphaModFix/>
          </a:blip>
          <a:srcRect b="10527" l="29893" r="18840" t="11371"/>
          <a:stretch/>
        </p:blipFill>
        <p:spPr>
          <a:xfrm>
            <a:off x="20758925" y="12002825"/>
            <a:ext cx="4211725" cy="4443525"/>
          </a:xfrm>
          <a:prstGeom prst="rect">
            <a:avLst/>
          </a:prstGeom>
          <a:noFill/>
          <a:ln cap="flat" cmpd="sng" w="28575">
            <a:solidFill>
              <a:schemeClr val="dk1"/>
            </a:solidFill>
            <a:prstDash val="solid"/>
            <a:round/>
            <a:headEnd len="sm" w="sm" type="none"/>
            <a:tailEnd len="sm" w="sm" type="none"/>
          </a:ln>
        </p:spPr>
      </p:pic>
      <p:pic>
        <p:nvPicPr>
          <p:cNvPr id="119" name="Google Shape;119;p1"/>
          <p:cNvPicPr preferRelativeResize="0"/>
          <p:nvPr/>
        </p:nvPicPr>
        <p:blipFill rotWithShape="1">
          <a:blip r:embed="rId8">
            <a:alphaModFix/>
          </a:blip>
          <a:srcRect b="0" l="0" r="0" t="0"/>
          <a:stretch/>
        </p:blipFill>
        <p:spPr>
          <a:xfrm>
            <a:off x="14692200" y="12034738"/>
            <a:ext cx="5962500" cy="4411617"/>
          </a:xfrm>
          <a:prstGeom prst="rect">
            <a:avLst/>
          </a:prstGeom>
          <a:noFill/>
          <a:ln cap="flat" cmpd="sng" w="28575">
            <a:solidFill>
              <a:schemeClr val="dk1"/>
            </a:solidFill>
            <a:prstDash val="solid"/>
            <a:round/>
            <a:headEnd len="sm" w="sm" type="none"/>
            <a:tailEnd len="sm" w="sm" type="none"/>
          </a:ln>
        </p:spPr>
      </p:pic>
      <p:pic>
        <p:nvPicPr>
          <p:cNvPr id="120" name="Google Shape;120;p1"/>
          <p:cNvPicPr preferRelativeResize="0"/>
          <p:nvPr/>
        </p:nvPicPr>
        <p:blipFill rotWithShape="1">
          <a:blip r:embed="rId9">
            <a:alphaModFix/>
          </a:blip>
          <a:srcRect b="0" l="0" r="0" t="0"/>
          <a:stretch/>
        </p:blipFill>
        <p:spPr>
          <a:xfrm>
            <a:off x="1041613" y="18675783"/>
            <a:ext cx="5743083" cy="5844041"/>
          </a:xfrm>
          <a:prstGeom prst="rect">
            <a:avLst/>
          </a:prstGeom>
          <a:noFill/>
          <a:ln cap="flat" cmpd="sng" w="28575">
            <a:solidFill>
              <a:srgbClr val="000000"/>
            </a:solidFill>
            <a:prstDash val="solid"/>
            <a:round/>
            <a:headEnd len="sm" w="sm" type="none"/>
            <a:tailEnd len="sm" w="sm" type="none"/>
          </a:ln>
        </p:spPr>
      </p:pic>
      <p:sp>
        <p:nvSpPr>
          <p:cNvPr id="121" name="Google Shape;121;p1"/>
          <p:cNvSpPr txBox="1"/>
          <p:nvPr/>
        </p:nvSpPr>
        <p:spPr>
          <a:xfrm>
            <a:off x="629224" y="26315098"/>
            <a:ext cx="7689600" cy="1186500"/>
          </a:xfrm>
          <a:prstGeom prst="rect">
            <a:avLst/>
          </a:prstGeom>
          <a:solidFill>
            <a:srgbClr val="A0DBF7"/>
          </a:solidFill>
          <a:ln cap="flat" cmpd="sng" w="952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Molecular Methods and Population Genetic Analysis</a:t>
            </a:r>
            <a:endParaRPr b="1" i="0" sz="3600" u="none" cap="none" strike="noStrike">
              <a:solidFill>
                <a:schemeClr val="dk1"/>
              </a:solidFill>
              <a:latin typeface="Arial"/>
              <a:ea typeface="Arial"/>
              <a:cs typeface="Arial"/>
              <a:sym typeface="Arial"/>
            </a:endParaRPr>
          </a:p>
        </p:txBody>
      </p:sp>
      <p:sp>
        <p:nvSpPr>
          <p:cNvPr id="122" name="Google Shape;122;p1"/>
          <p:cNvSpPr txBox="1"/>
          <p:nvPr/>
        </p:nvSpPr>
        <p:spPr>
          <a:xfrm>
            <a:off x="987235" y="17189650"/>
            <a:ext cx="11978100" cy="1186500"/>
          </a:xfrm>
          <a:prstGeom prst="rect">
            <a:avLst/>
          </a:prstGeom>
          <a:solidFill>
            <a:srgbClr val="A0DBF7"/>
          </a:solidFill>
          <a:ln cap="flat" cmpd="sng" w="952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Cape Mendocino as a p</a:t>
            </a:r>
            <a:r>
              <a:rPr b="1" lang="en-US" sz="3600">
                <a:solidFill>
                  <a:schemeClr val="dk1"/>
                </a:solidFill>
              </a:rPr>
              <a:t>utative</a:t>
            </a:r>
            <a:r>
              <a:rPr b="1" i="0" lang="en-US" sz="3600" u="none" cap="none" strike="noStrike">
                <a:solidFill>
                  <a:schemeClr val="dk1"/>
                </a:solidFill>
                <a:latin typeface="Arial"/>
                <a:ea typeface="Arial"/>
                <a:cs typeface="Arial"/>
                <a:sym typeface="Arial"/>
              </a:rPr>
              <a:t> </a:t>
            </a:r>
            <a:r>
              <a:rPr b="1" lang="en-US" sz="3600">
                <a:solidFill>
                  <a:schemeClr val="dk1"/>
                </a:solidFill>
              </a:rPr>
              <a:t>b</a:t>
            </a:r>
            <a:r>
              <a:rPr b="1" i="0" lang="en-US" sz="3600" u="none" cap="none" strike="noStrike">
                <a:solidFill>
                  <a:schemeClr val="dk1"/>
                </a:solidFill>
                <a:latin typeface="Arial"/>
                <a:ea typeface="Arial"/>
                <a:cs typeface="Arial"/>
                <a:sym typeface="Arial"/>
              </a:rPr>
              <a:t>arrier to larval dispersal for coastal s</a:t>
            </a:r>
            <a:r>
              <a:rPr b="1" lang="en-US" sz="3600">
                <a:solidFill>
                  <a:schemeClr val="dk1"/>
                </a:solidFill>
              </a:rPr>
              <a:t>pecies</a:t>
            </a:r>
            <a:endParaRPr b="0" i="0" sz="1400" u="none" cap="none" strike="noStrike">
              <a:solidFill>
                <a:srgbClr val="000000"/>
              </a:solidFill>
              <a:latin typeface="Arial"/>
              <a:ea typeface="Arial"/>
              <a:cs typeface="Arial"/>
              <a:sym typeface="Arial"/>
            </a:endParaRPr>
          </a:p>
        </p:txBody>
      </p:sp>
      <p:sp>
        <p:nvSpPr>
          <p:cNvPr id="123" name="Google Shape;123;p1"/>
          <p:cNvSpPr txBox="1"/>
          <p:nvPr/>
        </p:nvSpPr>
        <p:spPr>
          <a:xfrm>
            <a:off x="14916200" y="23224175"/>
            <a:ext cx="2901900" cy="632400"/>
          </a:xfrm>
          <a:prstGeom prst="rect">
            <a:avLst/>
          </a:prstGeom>
          <a:solidFill>
            <a:srgbClr val="A0DBF7"/>
          </a:solidFill>
          <a:ln cap="flat" cmpd="sng" w="28575">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Pairwise Φ</a:t>
            </a:r>
            <a:r>
              <a:rPr b="1" i="0" lang="en-US" sz="2000" u="none" cap="none" strike="noStrike">
                <a:solidFill>
                  <a:srgbClr val="000000"/>
                </a:solidFill>
                <a:latin typeface="Arial"/>
                <a:ea typeface="Arial"/>
                <a:cs typeface="Arial"/>
                <a:sym typeface="Arial"/>
              </a:rPr>
              <a:t>C</a:t>
            </a:r>
            <a:r>
              <a:rPr b="1" i="0" lang="en-US" sz="2000" u="none" cap="none" strike="noStrike">
                <a:solidFill>
                  <a:srgbClr val="000000"/>
                </a:solidFill>
                <a:latin typeface="Arial"/>
                <a:ea typeface="Arial"/>
                <a:cs typeface="Arial"/>
                <a:sym typeface="Arial"/>
              </a:rPr>
              <a:t>T</a:t>
            </a:r>
            <a:endParaRPr b="1" i="0" sz="3600" u="none" cap="none" strike="noStrike">
              <a:solidFill>
                <a:srgbClr val="000000"/>
              </a:solidFill>
              <a:latin typeface="Arial"/>
              <a:ea typeface="Arial"/>
              <a:cs typeface="Arial"/>
              <a:sym typeface="Arial"/>
            </a:endParaRPr>
          </a:p>
        </p:txBody>
      </p:sp>
      <p:pic>
        <p:nvPicPr>
          <p:cNvPr id="124" name="Google Shape;124;p1"/>
          <p:cNvPicPr preferRelativeResize="0"/>
          <p:nvPr/>
        </p:nvPicPr>
        <p:blipFill rotWithShape="1">
          <a:blip r:embed="rId10">
            <a:alphaModFix/>
          </a:blip>
          <a:srcRect b="0" l="0" r="0" t="0"/>
          <a:stretch/>
        </p:blipFill>
        <p:spPr>
          <a:xfrm>
            <a:off x="14916238" y="24456343"/>
            <a:ext cx="3767376" cy="3533774"/>
          </a:xfrm>
          <a:prstGeom prst="rect">
            <a:avLst/>
          </a:prstGeom>
          <a:noFill/>
          <a:ln cap="flat" cmpd="sng" w="28575">
            <a:solidFill>
              <a:schemeClr val="dk2"/>
            </a:solidFill>
            <a:prstDash val="solid"/>
            <a:round/>
            <a:headEnd len="sm" w="sm" type="none"/>
            <a:tailEnd len="sm" w="sm" type="none"/>
          </a:ln>
        </p:spPr>
      </p:pic>
      <p:sp>
        <p:nvSpPr>
          <p:cNvPr id="125" name="Google Shape;125;p1"/>
          <p:cNvSpPr txBox="1"/>
          <p:nvPr/>
        </p:nvSpPr>
        <p:spPr>
          <a:xfrm>
            <a:off x="629223" y="7154975"/>
            <a:ext cx="12768301" cy="9709316"/>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457200" lIns="457200" spcFirstLastPara="1" rIns="457200" wrap="square" tIns="457200">
            <a:noAutofit/>
          </a:bodyPr>
          <a:lstStyle/>
          <a:p>
            <a:pPr indent="0" lvl="0" marL="0" marR="0" rtl="0" algn="l">
              <a:lnSpc>
                <a:spcPct val="115000"/>
              </a:lnSpc>
              <a:spcBef>
                <a:spcPts val="0"/>
              </a:spcBef>
              <a:spcAft>
                <a:spcPts val="0"/>
              </a:spcAft>
              <a:buClr>
                <a:schemeClr val="dk1"/>
              </a:buClr>
              <a:buSzPts val="1100"/>
              <a:buFont typeface="Arial"/>
              <a:buNone/>
            </a:pPr>
            <a:r>
              <a:rPr i="0" lang="en-US" sz="2400" u="none" cap="none" strike="noStrike">
                <a:solidFill>
                  <a:schemeClr val="dk1"/>
                </a:solidFill>
              </a:rPr>
              <a:t>Processes that influence the biogeographic distribution of species are also expected to impact the phylogeographic distribution of genetic diversity within a species (Avise 2000).</a:t>
            </a:r>
            <a:r>
              <a:rPr i="0" lang="en-US" sz="2400" u="none" cap="none" strike="noStrike">
                <a:solidFill>
                  <a:srgbClr val="0000FF"/>
                </a:solidFill>
              </a:rPr>
              <a:t> </a:t>
            </a:r>
            <a:r>
              <a:rPr i="0" lang="en-US" sz="2400" u="none" cap="none" strike="noStrike">
                <a:solidFill>
                  <a:schemeClr val="dk1"/>
                </a:solidFill>
              </a:rPr>
              <a:t>Cape Mendocino projects far into the Pacific Ocean, creating strong upwelling and an associated eddy that can potentially force the drifting larvae of intertidal species offshore (</a:t>
            </a:r>
            <a:r>
              <a:rPr lang="en-US" sz="2400">
                <a:solidFill>
                  <a:schemeClr val="dk1"/>
                </a:solidFill>
              </a:rPr>
              <a:t>Magnell et al. 1990</a:t>
            </a:r>
            <a:r>
              <a:rPr i="0" lang="en-US" sz="2400" u="none" cap="none" strike="noStrike">
                <a:solidFill>
                  <a:schemeClr val="dk1"/>
                </a:solidFill>
              </a:rPr>
              <a:t>). In addition, a large sandy stretch of coastline to the north of the Cape gives no opportunities for successful settlement by larvae of rocky intertidal species. The Cape has been identified as a biogeographic break for species with planktonic larval development, but not for direct developers (Fenburg et al. 201</a:t>
            </a:r>
            <a:r>
              <a:rPr lang="en-US" sz="2400">
                <a:solidFill>
                  <a:schemeClr val="dk1"/>
                </a:solidFill>
              </a:rPr>
              <a:t>5</a:t>
            </a:r>
            <a:r>
              <a:rPr i="0" lang="en-US" sz="2400" u="none" cap="none" strike="noStrike">
                <a:solidFill>
                  <a:schemeClr val="dk1"/>
                </a:solidFill>
              </a:rPr>
              <a:t>). We first reviewed the literature, finding evidence of phylogeographic structure in 24 out of 46 species that have been sampled across the Cape. We then compared genetic structure across Cape Mendocino in two synchronously diverging, co-distributed intertidal gastropod species (Dawson et al. 2014): </a:t>
            </a:r>
            <a:r>
              <a:rPr i="1" lang="en-US" sz="2400" u="none" cap="none" strike="noStrike">
                <a:solidFill>
                  <a:schemeClr val="dk1"/>
                </a:solidFill>
              </a:rPr>
              <a:t>Lottia digitalis,</a:t>
            </a:r>
            <a:r>
              <a:rPr i="0" lang="en-US" sz="2400" u="none" cap="none" strike="noStrike">
                <a:solidFill>
                  <a:schemeClr val="dk1"/>
                </a:solidFill>
              </a:rPr>
              <a:t> with lecithotrophic  larvae (PLD ~6 days), and </a:t>
            </a:r>
            <a:r>
              <a:rPr i="1" lang="en-US" sz="2400" u="none" cap="none" strike="noStrike">
                <a:solidFill>
                  <a:schemeClr val="dk1"/>
                </a:solidFill>
              </a:rPr>
              <a:t>Nucella ostrina, </a:t>
            </a:r>
            <a:r>
              <a:rPr i="0" lang="en-US" sz="2400" u="none" cap="none" strike="noStrike">
                <a:solidFill>
                  <a:schemeClr val="dk1"/>
                </a:solidFill>
              </a:rPr>
              <a:t>which is a direct developer. We hypothesized that if the Cape is a barrier to larval dispersal, </a:t>
            </a:r>
            <a:r>
              <a:rPr i="1" lang="en-US" sz="2400" u="none" cap="none" strike="noStrike">
                <a:solidFill>
                  <a:schemeClr val="dk1"/>
                </a:solidFill>
              </a:rPr>
              <a:t>L. digitalis</a:t>
            </a:r>
            <a:r>
              <a:rPr i="0" lang="en-US" sz="2400" u="none" cap="none" strike="noStrike">
                <a:solidFill>
                  <a:schemeClr val="dk1"/>
                </a:solidFill>
              </a:rPr>
              <a:t> populations to the north and south of the Cape will show significant genetic divergence, with Φ</a:t>
            </a:r>
            <a:r>
              <a:rPr baseline="-25000" i="0" lang="en-US" sz="2400" u="none" cap="none" strike="noStrike">
                <a:solidFill>
                  <a:schemeClr val="dk1"/>
                </a:solidFill>
              </a:rPr>
              <a:t>ST</a:t>
            </a:r>
            <a:r>
              <a:rPr i="0" lang="en-US" sz="2400" u="none" cap="none" strike="noStrike">
                <a:solidFill>
                  <a:schemeClr val="dk1"/>
                </a:solidFill>
              </a:rPr>
              <a:t> (sequence analog of F</a:t>
            </a:r>
            <a:r>
              <a:rPr baseline="-25000" i="0" lang="en-US" sz="2400" u="none" cap="none" strike="noStrike">
                <a:solidFill>
                  <a:schemeClr val="dk1"/>
                </a:solidFill>
              </a:rPr>
              <a:t>st</a:t>
            </a:r>
            <a:r>
              <a:rPr i="0" lang="en-US" sz="2400" u="none" cap="none" strike="noStrike">
                <a:solidFill>
                  <a:schemeClr val="dk1"/>
                </a:solidFill>
              </a:rPr>
              <a:t>) values and divergence times comparable to those found in the non-dispersive </a:t>
            </a:r>
            <a:r>
              <a:rPr i="1" lang="en-US" sz="2400" u="none" cap="none" strike="noStrike">
                <a:solidFill>
                  <a:schemeClr val="dk1"/>
                </a:solidFill>
              </a:rPr>
              <a:t>N. ostrina</a:t>
            </a:r>
            <a:r>
              <a:rPr i="0" lang="en-US" sz="2400" u="none" cap="none" strike="noStrike">
                <a:solidFill>
                  <a:schemeClr val="dk1"/>
                </a:solidFill>
              </a:rPr>
              <a:t>. Furthermore, population pairs that do not span the Cape will have </a:t>
            </a:r>
            <a:r>
              <a:rPr lang="en-US" sz="2400">
                <a:solidFill>
                  <a:schemeClr val="dk1"/>
                </a:solidFill>
              </a:rPr>
              <a:t>Φ</a:t>
            </a:r>
            <a:r>
              <a:rPr baseline="-25000" lang="en-US" sz="2400">
                <a:solidFill>
                  <a:schemeClr val="dk1"/>
                </a:solidFill>
              </a:rPr>
              <a:t>ST</a:t>
            </a:r>
            <a:r>
              <a:rPr i="0" lang="en-US" sz="2400" u="none" cap="none" strike="noStrike">
                <a:solidFill>
                  <a:schemeClr val="dk1"/>
                </a:solidFill>
              </a:rPr>
              <a:t> values close to zero in </a:t>
            </a:r>
            <a:r>
              <a:rPr i="1" lang="en-US" sz="2400" u="none" cap="none" strike="noStrike">
                <a:solidFill>
                  <a:schemeClr val="dk1"/>
                </a:solidFill>
              </a:rPr>
              <a:t>L. digitalis</a:t>
            </a:r>
            <a:r>
              <a:rPr i="0" lang="en-US" sz="2400" u="none" cap="none" strike="noStrike">
                <a:solidFill>
                  <a:schemeClr val="dk1"/>
                </a:solidFill>
              </a:rPr>
              <a:t>, but not</a:t>
            </a:r>
            <a:r>
              <a:rPr i="1" lang="en-US" sz="2400" u="none" cap="none" strike="noStrike">
                <a:solidFill>
                  <a:schemeClr val="dk1"/>
                </a:solidFill>
              </a:rPr>
              <a:t> N. ostrina</a:t>
            </a:r>
            <a:r>
              <a:rPr i="0" lang="en-US" sz="2400" u="none" cap="none" strike="noStrike">
                <a:solidFill>
                  <a:schemeClr val="dk1"/>
                </a:solidFill>
              </a:rPr>
              <a:t>. If Cape Mendocino is a barrier to gene flow for planktonically dispersing coastal species, it could directly affect the way that conservation management policy is implemented. </a:t>
            </a:r>
            <a:endParaRPr i="0" sz="24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txBox="1"/>
          <p:nvPr/>
        </p:nvSpPr>
        <p:spPr>
          <a:xfrm>
            <a:off x="26756575" y="13506300"/>
            <a:ext cx="5321400" cy="878700"/>
          </a:xfrm>
          <a:prstGeom prst="rect">
            <a:avLst/>
          </a:prstGeom>
          <a:solidFill>
            <a:srgbClr val="A0DBF7"/>
          </a:solidFill>
          <a:ln cap="flat" cmpd="sng" w="12700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dk1"/>
                </a:solidFill>
                <a:latin typeface="Lucida Sans"/>
                <a:ea typeface="Lucida Sans"/>
                <a:cs typeface="Lucida Sans"/>
                <a:sym typeface="Lucida Sans"/>
              </a:rPr>
              <a:t>Discussion </a:t>
            </a:r>
            <a:endParaRPr b="0" i="0" sz="1400" u="none" cap="none" strike="noStrike">
              <a:solidFill>
                <a:srgbClr val="000000"/>
              </a:solidFill>
              <a:latin typeface="Arial"/>
              <a:ea typeface="Arial"/>
              <a:cs typeface="Arial"/>
              <a:sym typeface="Arial"/>
            </a:endParaRPr>
          </a:p>
        </p:txBody>
      </p:sp>
      <p:sp>
        <p:nvSpPr>
          <p:cNvPr id="127" name="Google Shape;127;p1"/>
          <p:cNvSpPr txBox="1"/>
          <p:nvPr/>
        </p:nvSpPr>
        <p:spPr>
          <a:xfrm>
            <a:off x="1074075" y="24646300"/>
            <a:ext cx="5803500" cy="1186500"/>
          </a:xfrm>
          <a:prstGeom prst="rect">
            <a:avLst/>
          </a:prstGeom>
          <a:solidFill>
            <a:srgbClr val="FFFFFF"/>
          </a:solidFill>
          <a:ln cap="flat" cmpd="sng" w="190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Arial"/>
                <a:ea typeface="Arial"/>
                <a:cs typeface="Arial"/>
                <a:sym typeface="Arial"/>
              </a:rPr>
              <a:t>Surface drifter trajectories in the California Current. Drifters released off Newport and Coos Bay, Oregon, are coloured dark blue</a:t>
            </a:r>
            <a:r>
              <a:rPr b="1" lang="en-US">
                <a:solidFill>
                  <a:schemeClr val="dk1"/>
                </a:solidFill>
              </a:rPr>
              <a:t> </a:t>
            </a:r>
            <a:r>
              <a:rPr b="1" lang="en-US" sz="1400" u="none" cap="none" strike="noStrike">
                <a:solidFill>
                  <a:schemeClr val="dk1"/>
                </a:solidFill>
                <a:latin typeface="Arial"/>
                <a:ea typeface="Arial"/>
                <a:cs typeface="Arial"/>
                <a:sym typeface="Arial"/>
              </a:rPr>
              <a:t>(first 40 days) and light blue (up to 2 years). Drifters released in the Santa Barbara Channel are coloured red (first 40 days) and orange (up</a:t>
            </a:r>
            <a:r>
              <a:rPr b="1" lang="en-US">
                <a:solidFill>
                  <a:schemeClr val="dk1"/>
                </a:solidFill>
              </a:rPr>
              <a:t> </a:t>
            </a:r>
            <a:r>
              <a:rPr b="1" lang="en-US" sz="1400" u="none" cap="none" strike="noStrike">
                <a:solidFill>
                  <a:schemeClr val="dk1"/>
                </a:solidFill>
                <a:latin typeface="Arial"/>
                <a:ea typeface="Arial"/>
                <a:cs typeface="Arial"/>
                <a:sym typeface="Arial"/>
              </a:rPr>
              <a:t>to 90 days). </a:t>
            </a:r>
            <a:r>
              <a:rPr b="1" i="1" lang="en-US">
                <a:solidFill>
                  <a:schemeClr val="dk1"/>
                </a:solidFill>
              </a:rPr>
              <a:t>Sotka et al. 2004. </a:t>
            </a:r>
            <a:endParaRPr b="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1">
              <a:solidFill>
                <a:schemeClr val="dk1"/>
              </a:solidFill>
            </a:endParaRPr>
          </a:p>
        </p:txBody>
      </p:sp>
      <p:sp>
        <p:nvSpPr>
          <p:cNvPr id="128" name="Google Shape;128;p1"/>
          <p:cNvSpPr txBox="1"/>
          <p:nvPr/>
        </p:nvSpPr>
        <p:spPr>
          <a:xfrm>
            <a:off x="7075825" y="24646300"/>
            <a:ext cx="6486900" cy="878700"/>
          </a:xfrm>
          <a:prstGeom prst="rect">
            <a:avLst/>
          </a:prstGeom>
          <a:solidFill>
            <a:srgbClr val="FFFFFF"/>
          </a:solidFill>
          <a:ln cap="flat" cmpd="sng" w="190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Cape Mendocino as </a:t>
            </a:r>
            <a:r>
              <a:rPr b="1" lang="en-US" sz="1800"/>
              <a:t>b</a:t>
            </a:r>
            <a:r>
              <a:rPr b="1" i="0" lang="en-US" sz="1800" u="none" cap="none" strike="noStrike">
                <a:solidFill>
                  <a:srgbClr val="000000"/>
                </a:solidFill>
                <a:latin typeface="Arial"/>
                <a:ea typeface="Arial"/>
                <a:cs typeface="Arial"/>
                <a:sym typeface="Arial"/>
              </a:rPr>
              <a:t>arrier with sandy beach in the north depicted with yellow lines. Arrows </a:t>
            </a:r>
            <a:r>
              <a:rPr b="1" lang="en-US" sz="1800"/>
              <a:t>show cyclonic eddy. </a:t>
            </a:r>
            <a:endParaRPr b="1" i="0" sz="1800" u="none" cap="none" strike="noStrike">
              <a:solidFill>
                <a:srgbClr val="000000"/>
              </a:solidFill>
              <a:latin typeface="Arial"/>
              <a:ea typeface="Arial"/>
              <a:cs typeface="Arial"/>
              <a:sym typeface="Arial"/>
            </a:endParaRPr>
          </a:p>
        </p:txBody>
      </p:sp>
      <p:pic>
        <p:nvPicPr>
          <p:cNvPr id="129" name="Google Shape;129;p1"/>
          <p:cNvPicPr preferRelativeResize="0"/>
          <p:nvPr/>
        </p:nvPicPr>
        <p:blipFill rotWithShape="1">
          <a:blip r:embed="rId11">
            <a:alphaModFix/>
          </a:blip>
          <a:srcRect b="0" l="0" r="0" t="0"/>
          <a:stretch/>
        </p:blipFill>
        <p:spPr>
          <a:xfrm rot="5400000">
            <a:off x="10700562" y="26145488"/>
            <a:ext cx="3058126" cy="2427250"/>
          </a:xfrm>
          <a:prstGeom prst="rect">
            <a:avLst/>
          </a:prstGeom>
          <a:noFill/>
          <a:ln cap="flat" cmpd="sng" w="28575">
            <a:solidFill>
              <a:schemeClr val="dk2"/>
            </a:solidFill>
            <a:prstDash val="solid"/>
            <a:round/>
            <a:headEnd len="sm" w="sm" type="none"/>
            <a:tailEnd len="sm" w="sm" type="none"/>
          </a:ln>
        </p:spPr>
      </p:pic>
      <p:pic>
        <p:nvPicPr>
          <p:cNvPr id="130" name="Google Shape;130;p1"/>
          <p:cNvPicPr preferRelativeResize="0"/>
          <p:nvPr/>
        </p:nvPicPr>
        <p:blipFill rotWithShape="1">
          <a:blip r:embed="rId12">
            <a:alphaModFix/>
          </a:blip>
          <a:srcRect b="0" l="0" r="0" t="0"/>
          <a:stretch/>
        </p:blipFill>
        <p:spPr>
          <a:xfrm>
            <a:off x="7228225" y="18701500"/>
            <a:ext cx="6196200" cy="5766674"/>
          </a:xfrm>
          <a:prstGeom prst="rect">
            <a:avLst/>
          </a:prstGeom>
          <a:noFill/>
          <a:ln cap="flat" cmpd="sng" w="28575">
            <a:solidFill>
              <a:schemeClr val="dk2"/>
            </a:solidFill>
            <a:prstDash val="solid"/>
            <a:round/>
            <a:headEnd len="sm" w="sm" type="none"/>
            <a:tailEnd len="sm" w="sm" type="none"/>
          </a:ln>
        </p:spPr>
      </p:pic>
      <p:pic>
        <p:nvPicPr>
          <p:cNvPr id="131" name="Google Shape;131;p1"/>
          <p:cNvPicPr preferRelativeResize="0"/>
          <p:nvPr/>
        </p:nvPicPr>
        <p:blipFill rotWithShape="1">
          <a:blip r:embed="rId13">
            <a:alphaModFix/>
          </a:blip>
          <a:srcRect b="0" l="0" r="0" t="0"/>
          <a:stretch/>
        </p:blipFill>
        <p:spPr>
          <a:xfrm>
            <a:off x="14916250" y="28580575"/>
            <a:ext cx="3767375" cy="3547666"/>
          </a:xfrm>
          <a:prstGeom prst="rect">
            <a:avLst/>
          </a:prstGeom>
          <a:noFill/>
          <a:ln cap="flat" cmpd="sng" w="28575">
            <a:solidFill>
              <a:schemeClr val="dk1"/>
            </a:solidFill>
            <a:prstDash val="solid"/>
            <a:round/>
            <a:headEnd len="sm" w="sm" type="none"/>
            <a:tailEnd len="sm" w="sm" type="none"/>
          </a:ln>
        </p:spPr>
      </p:pic>
      <p:sp>
        <p:nvSpPr>
          <p:cNvPr id="132" name="Google Shape;132;p1"/>
          <p:cNvSpPr txBox="1"/>
          <p:nvPr/>
        </p:nvSpPr>
        <p:spPr>
          <a:xfrm>
            <a:off x="14916238" y="23983056"/>
            <a:ext cx="2781300" cy="356100"/>
          </a:xfrm>
          <a:prstGeom prst="rect">
            <a:avLst/>
          </a:prstGeom>
          <a:solidFill>
            <a:srgbClr val="A0DBF7"/>
          </a:solidFill>
          <a:ln cap="flat" cmpd="sng" w="28575">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Lucida Sans"/>
                <a:ea typeface="Lucida Sans"/>
                <a:cs typeface="Lucida Sans"/>
                <a:sym typeface="Lucida Sans"/>
              </a:rPr>
              <a:t>Lottia digitalis</a:t>
            </a:r>
            <a:endParaRPr b="0" i="0" sz="1800" u="none" cap="none" strike="noStrike">
              <a:solidFill>
                <a:srgbClr val="000000"/>
              </a:solidFill>
              <a:latin typeface="Arial"/>
              <a:ea typeface="Arial"/>
              <a:cs typeface="Arial"/>
              <a:sym typeface="Arial"/>
            </a:endParaRPr>
          </a:p>
        </p:txBody>
      </p:sp>
      <p:sp>
        <p:nvSpPr>
          <p:cNvPr id="133" name="Google Shape;133;p1"/>
          <p:cNvSpPr txBox="1"/>
          <p:nvPr/>
        </p:nvSpPr>
        <p:spPr>
          <a:xfrm>
            <a:off x="14925988" y="28073909"/>
            <a:ext cx="2304600" cy="356100"/>
          </a:xfrm>
          <a:prstGeom prst="rect">
            <a:avLst/>
          </a:prstGeom>
          <a:solidFill>
            <a:srgbClr val="A0DBF7"/>
          </a:solidFill>
          <a:ln cap="flat" cmpd="sng" w="28575">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Lucida Sans"/>
                <a:ea typeface="Lucida Sans"/>
                <a:cs typeface="Lucida Sans"/>
                <a:sym typeface="Lucida Sans"/>
              </a:rPr>
              <a:t>Nucella ostrina</a:t>
            </a:r>
            <a:endParaRPr b="0" i="1"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Lucida Sans"/>
              <a:ea typeface="Lucida Sans"/>
              <a:cs typeface="Lucida Sans"/>
              <a:sym typeface="Lucida Sans"/>
            </a:endParaRPr>
          </a:p>
        </p:txBody>
      </p:sp>
      <p:sp>
        <p:nvSpPr>
          <p:cNvPr id="134" name="Google Shape;134;p1"/>
          <p:cNvSpPr txBox="1"/>
          <p:nvPr/>
        </p:nvSpPr>
        <p:spPr>
          <a:xfrm>
            <a:off x="26644750" y="25864648"/>
            <a:ext cx="7689600" cy="791700"/>
          </a:xfrm>
          <a:prstGeom prst="rect">
            <a:avLst/>
          </a:prstGeom>
          <a:solidFill>
            <a:srgbClr val="A0DBF7"/>
          </a:solidFill>
          <a:ln cap="flat" cmpd="sng" w="28575">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Lucida Sans"/>
                <a:ea typeface="Lucida Sans"/>
                <a:cs typeface="Lucida Sans"/>
                <a:sym typeface="Lucida Sans"/>
              </a:rPr>
              <a:t>Literature Cited</a:t>
            </a:r>
            <a:endParaRPr b="0" i="0" sz="1400" u="none" cap="none" strike="noStrike">
              <a:solidFill>
                <a:srgbClr val="000000"/>
              </a:solidFill>
              <a:latin typeface="Arial"/>
              <a:ea typeface="Arial"/>
              <a:cs typeface="Arial"/>
              <a:sym typeface="Arial"/>
            </a:endParaRPr>
          </a:p>
        </p:txBody>
      </p:sp>
      <p:sp>
        <p:nvSpPr>
          <p:cNvPr id="135" name="Google Shape;135;p1"/>
          <p:cNvSpPr txBox="1"/>
          <p:nvPr/>
        </p:nvSpPr>
        <p:spPr>
          <a:xfrm>
            <a:off x="26793850" y="12769900"/>
            <a:ext cx="9042300" cy="3561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3200"/>
              <a:buFont typeface="Arial"/>
              <a:buNone/>
            </a:pPr>
            <a:r>
              <a:rPr b="1" lang="en-US" sz="1800"/>
              <a:t>Proportion of 46 species exhibiting genetic structure across Cape Mendocino</a:t>
            </a:r>
            <a:endParaRPr b="1" i="0" sz="1800" u="none" cap="none" strike="noStrike">
              <a:solidFill>
                <a:srgbClr val="000000"/>
              </a:solidFill>
              <a:latin typeface="Arial"/>
              <a:ea typeface="Arial"/>
              <a:cs typeface="Arial"/>
              <a:sym typeface="Arial"/>
            </a:endParaRPr>
          </a:p>
        </p:txBody>
      </p:sp>
      <p:sp>
        <p:nvSpPr>
          <p:cNvPr id="136" name="Google Shape;136;p1"/>
          <p:cNvSpPr txBox="1"/>
          <p:nvPr/>
        </p:nvSpPr>
        <p:spPr>
          <a:xfrm>
            <a:off x="19189350" y="23345250"/>
            <a:ext cx="6813900" cy="1595100"/>
          </a:xfrm>
          <a:prstGeom prst="rect">
            <a:avLst/>
          </a:prstGeom>
          <a:solidFill>
            <a:srgbClr val="A0DBF7"/>
          </a:solidFill>
          <a:ln cap="flat" cmpd="sng" w="3810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Lucida Sans"/>
                <a:ea typeface="Lucida Sans"/>
                <a:cs typeface="Lucida Sans"/>
                <a:sym typeface="Lucida Sans"/>
              </a:rPr>
              <a:t>Coal</a:t>
            </a:r>
            <a:r>
              <a:rPr b="1" lang="en-US" sz="3600">
                <a:solidFill>
                  <a:schemeClr val="dk1"/>
                </a:solidFill>
                <a:latin typeface="Lucida Sans"/>
                <a:ea typeface="Lucida Sans"/>
                <a:cs typeface="Lucida Sans"/>
                <a:sym typeface="Lucida Sans"/>
              </a:rPr>
              <a:t>escent Model of Divergence with Migration</a:t>
            </a:r>
            <a:endParaRPr b="0" i="0" sz="1400" u="none" cap="none" strike="noStrike">
              <a:solidFill>
                <a:srgbClr val="000000"/>
              </a:solidFill>
              <a:latin typeface="Arial"/>
              <a:ea typeface="Arial"/>
              <a:cs typeface="Arial"/>
              <a:sym typeface="Arial"/>
            </a:endParaRPr>
          </a:p>
        </p:txBody>
      </p:sp>
      <p:pic>
        <p:nvPicPr>
          <p:cNvPr id="137" name="Google Shape;137;p1"/>
          <p:cNvPicPr preferRelativeResize="0"/>
          <p:nvPr/>
        </p:nvPicPr>
        <p:blipFill rotWithShape="1">
          <a:blip r:embed="rId14">
            <a:alphaModFix/>
          </a:blip>
          <a:srcRect b="0" l="0" r="0" t="0"/>
          <a:stretch/>
        </p:blipFill>
        <p:spPr>
          <a:xfrm>
            <a:off x="14826150" y="18076800"/>
            <a:ext cx="11074801" cy="2686447"/>
          </a:xfrm>
          <a:prstGeom prst="rect">
            <a:avLst/>
          </a:prstGeom>
          <a:noFill/>
          <a:ln cap="flat" cmpd="sng" w="28575">
            <a:solidFill>
              <a:schemeClr val="dk2"/>
            </a:solidFill>
            <a:prstDash val="solid"/>
            <a:round/>
            <a:headEnd len="sm" w="sm" type="none"/>
            <a:tailEnd len="sm" w="sm" type="none"/>
          </a:ln>
        </p:spPr>
      </p:pic>
      <p:pic>
        <p:nvPicPr>
          <p:cNvPr id="138" name="Google Shape;138;p1"/>
          <p:cNvPicPr preferRelativeResize="0"/>
          <p:nvPr/>
        </p:nvPicPr>
        <p:blipFill rotWithShape="1">
          <a:blip r:embed="rId15">
            <a:alphaModFix/>
          </a:blip>
          <a:srcRect b="0" l="0" r="0" t="0"/>
          <a:stretch/>
        </p:blipFill>
        <p:spPr>
          <a:xfrm>
            <a:off x="14826150" y="20767500"/>
            <a:ext cx="11127001" cy="2254025"/>
          </a:xfrm>
          <a:prstGeom prst="rect">
            <a:avLst/>
          </a:prstGeom>
          <a:noFill/>
          <a:ln cap="flat" cmpd="sng" w="28575">
            <a:solidFill>
              <a:schemeClr val="dk2"/>
            </a:solidFill>
            <a:prstDash val="solid"/>
            <a:round/>
            <a:headEnd len="sm" w="sm" type="none"/>
            <a:tailEnd len="sm" w="sm" type="none"/>
          </a:ln>
        </p:spPr>
      </p:pic>
      <p:sp>
        <p:nvSpPr>
          <p:cNvPr id="139" name="Google Shape;139;p1"/>
          <p:cNvSpPr txBox="1"/>
          <p:nvPr/>
        </p:nvSpPr>
        <p:spPr>
          <a:xfrm>
            <a:off x="26633050" y="26543650"/>
            <a:ext cx="9438900" cy="39099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457200" lIns="457200" spcFirstLastPara="1" rIns="457200" wrap="square" tIns="457200">
            <a:noAutofit/>
          </a:bodyPr>
          <a:lstStyle/>
          <a:p>
            <a:pPr indent="-304800" lvl="0" marL="457200" rtl="0" algn="l">
              <a:spcBef>
                <a:spcPts val="0"/>
              </a:spcBef>
              <a:spcAft>
                <a:spcPts val="0"/>
              </a:spcAft>
              <a:buClr>
                <a:schemeClr val="dk1"/>
              </a:buClr>
              <a:buSzPts val="1200"/>
              <a:buChar char="●"/>
            </a:pPr>
            <a:r>
              <a:rPr lang="en-US" sz="1200">
                <a:solidFill>
                  <a:schemeClr val="dk1"/>
                </a:solidFill>
              </a:rPr>
              <a:t>Avise JC. 2000. Phylogeography: the History and Formation of Species. Harvard University Press, Cambridge.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Crandall ED, Riginos C, Bird CE, Liggins L, Treml E, Beger M, Barber PH, Connolly SR, Cowman PF, DiBattista JD, et al. 2019. The molecular biogeography of the Indo‐Pacific: Testing hypotheses with multispecies genetic patterns. Global Ecol Biogeogr 58:403–418.</a:t>
            </a:r>
            <a:endParaRPr sz="1200">
              <a:solidFill>
                <a:schemeClr val="dk1"/>
              </a:solidFill>
            </a:endParaRPr>
          </a:p>
          <a:p>
            <a:pPr indent="-304800" lvl="0" marL="457200" rtl="0" algn="l">
              <a:lnSpc>
                <a:spcPct val="97826"/>
              </a:lnSpc>
              <a:spcBef>
                <a:spcPts val="0"/>
              </a:spcBef>
              <a:spcAft>
                <a:spcPts val="0"/>
              </a:spcAft>
              <a:buClr>
                <a:srgbClr val="1C1D1E"/>
              </a:buClr>
              <a:buSzPts val="1200"/>
              <a:buChar char="●"/>
            </a:pPr>
            <a:r>
              <a:rPr lang="en-US" sz="1200">
                <a:solidFill>
                  <a:srgbClr val="1C1D1E"/>
                </a:solidFill>
                <a:highlight>
                  <a:srgbClr val="FFFFFF"/>
                </a:highlight>
              </a:rPr>
              <a:t>Dawson. 2014. Dispersal potential and population genetic structure in the marine intertidal of the eastern North Pacific. Ecological Monographs 84(3): 435-456</a:t>
            </a:r>
            <a:endParaRPr sz="1200">
              <a:solidFill>
                <a:srgbClr val="1C1D1E"/>
              </a:solidFill>
              <a:highlight>
                <a:srgbClr val="FFFFFF"/>
              </a:highlight>
            </a:endParaRPr>
          </a:p>
          <a:p>
            <a:pPr indent="-304800" lvl="0" marL="457200" rtl="0" algn="l">
              <a:lnSpc>
                <a:spcPct val="97826"/>
              </a:lnSpc>
              <a:spcBef>
                <a:spcPts val="0"/>
              </a:spcBef>
              <a:spcAft>
                <a:spcPts val="0"/>
              </a:spcAft>
              <a:buClr>
                <a:srgbClr val="1C1D1E"/>
              </a:buClr>
              <a:buSzPts val="1200"/>
              <a:buChar char="●"/>
            </a:pPr>
            <a:r>
              <a:rPr lang="en-US" sz="1200">
                <a:solidFill>
                  <a:srgbClr val="1C1D1E"/>
                </a:solidFill>
                <a:highlight>
                  <a:srgbClr val="FFFFFF"/>
                </a:highlight>
              </a:rPr>
              <a:t>Fenburg, P.B. 2015.  Biogeographic structure of the northeastern Pacific rocky intertidal: the role of upwelling and dispersal to drive patterns. Ecography 38(1): 83-95</a:t>
            </a:r>
            <a:endParaRPr sz="1200">
              <a:solidFill>
                <a:srgbClr val="1C1D1E"/>
              </a:solidFill>
              <a:highlight>
                <a:srgbClr val="FFFFFF"/>
              </a:highlight>
            </a:endParaRPr>
          </a:p>
          <a:p>
            <a:pPr indent="-304800" lvl="0" marL="457200" rtl="0" algn="l">
              <a:lnSpc>
                <a:spcPct val="115000"/>
              </a:lnSpc>
              <a:spcBef>
                <a:spcPts val="0"/>
              </a:spcBef>
              <a:spcAft>
                <a:spcPts val="0"/>
              </a:spcAft>
              <a:buClr>
                <a:srgbClr val="1C1D1E"/>
              </a:buClr>
              <a:buSzPts val="1200"/>
              <a:buChar char="●"/>
            </a:pPr>
            <a:r>
              <a:rPr lang="en-US" sz="1200">
                <a:solidFill>
                  <a:srgbClr val="1C1D1E"/>
                </a:solidFill>
                <a:highlight>
                  <a:srgbClr val="FFFFFF"/>
                </a:highlight>
              </a:rPr>
              <a:t>Geller J, Meyer C, Parker M, Hawk H. 2013. Redesign of PCR primers for mitochondrial cytochrome c oxidase subunit I for marine invertebrates and application in all‐taxa biotic surveys. Mol Ecol Resour 13:851–861.</a:t>
            </a:r>
            <a:endParaRPr sz="1200">
              <a:solidFill>
                <a:srgbClr val="1C1D1E"/>
              </a:solidFill>
              <a:highlight>
                <a:srgbClr val="FFFFFF"/>
              </a:highlight>
            </a:endParaRPr>
          </a:p>
          <a:p>
            <a:pPr indent="-304800" lvl="0" marL="457200" rtl="0" algn="l">
              <a:spcBef>
                <a:spcPts val="0"/>
              </a:spcBef>
              <a:spcAft>
                <a:spcPts val="0"/>
              </a:spcAft>
              <a:buClr>
                <a:schemeClr val="dk1"/>
              </a:buClr>
              <a:buSzPts val="1200"/>
              <a:buChar char="●"/>
            </a:pPr>
            <a:r>
              <a:rPr i="0" lang="en-US" sz="1200" u="none" cap="none" strike="noStrike">
                <a:solidFill>
                  <a:srgbClr val="000000"/>
                </a:solidFill>
              </a:rPr>
              <a:t>Haupt. A.J. 2011.</a:t>
            </a:r>
            <a:r>
              <a:rPr i="0" lang="en-US" sz="1200" u="none" cap="none" strike="noStrike">
                <a:solidFill>
                  <a:srgbClr val="333333"/>
                </a:solidFill>
                <a:highlight>
                  <a:srgbClr val="FFFFFF"/>
                </a:highlight>
              </a:rPr>
              <a:t>Historical and Oceanographic Influences on Phylogeography in the California Current Ecosystem and Applications to Management of Marine Species. Stanford University. Department of Biology.</a:t>
            </a:r>
            <a:endParaRPr i="0" sz="1200" u="none" cap="none" strike="noStrike">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US" sz="1200">
                <a:solidFill>
                  <a:srgbClr val="333333"/>
                </a:solidFill>
                <a:highlight>
                  <a:srgbClr val="FFFFFF"/>
                </a:highlight>
              </a:rPr>
              <a:t>Hey J. 2010. The Divergence of Chimpanzee Species and Subspecies as Revealed in Multipopulation Isolation-with-Migration Analyses. Molecular Biology &amp; Evolution 27:921-933.</a:t>
            </a:r>
            <a:endParaRPr sz="1200">
              <a:solidFill>
                <a:srgbClr val="333333"/>
              </a:solidFill>
              <a:highlight>
                <a:srgbClr val="FFFFFF"/>
              </a:highlight>
            </a:endParaRPr>
          </a:p>
          <a:p>
            <a:pPr indent="-304800" lvl="0" marL="457200" marR="0" rtl="0" algn="l">
              <a:lnSpc>
                <a:spcPct val="100000"/>
              </a:lnSpc>
              <a:spcBef>
                <a:spcPts val="0"/>
              </a:spcBef>
              <a:spcAft>
                <a:spcPts val="0"/>
              </a:spcAft>
              <a:buSzPts val="1200"/>
              <a:buChar char="●"/>
            </a:pPr>
            <a:r>
              <a:rPr lang="en-US" sz="1200"/>
              <a:t>Magnell, B., Bray, N., Winant, C., Greengrove, C., Largier, Jl, Borchardt, J., et al. 1990. Convergent Shelf Flow at Cape Mendocino. Oceanography, 3(1): 1-11.</a:t>
            </a:r>
            <a:endParaRPr sz="1200"/>
          </a:p>
          <a:p>
            <a:pPr indent="-304800" lvl="0" marL="457200" marR="0" rtl="0" algn="l">
              <a:lnSpc>
                <a:spcPct val="100000"/>
              </a:lnSpc>
              <a:spcBef>
                <a:spcPts val="0"/>
              </a:spcBef>
              <a:spcAft>
                <a:spcPts val="0"/>
              </a:spcAft>
              <a:buSzPts val="1200"/>
              <a:buChar char="●"/>
            </a:pPr>
            <a:r>
              <a:rPr lang="en-US" sz="1200"/>
              <a:t>Marko, P. B. 2004. “What”s larvae got to do with it?ʼ Disparate patterns of post-glacial population structure in two benthic marine gastropods with identical dispersal potential. Molecular Ecology, 13(3), 597-611. </a:t>
            </a:r>
            <a:endParaRPr sz="1200"/>
          </a:p>
          <a:p>
            <a:pPr indent="0" lvl="0" marL="0" rtl="0" algn="l">
              <a:spcBef>
                <a:spcPts val="0"/>
              </a:spcBef>
              <a:spcAft>
                <a:spcPts val="0"/>
              </a:spcAft>
              <a:buNone/>
            </a:pPr>
            <a:r>
              <a:t/>
            </a:r>
            <a:endParaRPr sz="1200"/>
          </a:p>
          <a:p>
            <a:pPr indent="0" lvl="0" marL="0" marR="0" rtl="0" algn="l">
              <a:lnSpc>
                <a:spcPct val="100000"/>
              </a:lnSpc>
              <a:spcBef>
                <a:spcPts val="0"/>
              </a:spcBef>
              <a:spcAft>
                <a:spcPts val="0"/>
              </a:spcAft>
              <a:buClr>
                <a:srgbClr val="000000"/>
              </a:buClr>
              <a:buSzPts val="3600"/>
              <a:buFont typeface="Arial"/>
              <a:buNone/>
            </a:pPr>
            <a:r>
              <a:t/>
            </a:r>
            <a:endParaRPr sz="1200">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p:txBody>
      </p:sp>
      <p:sp>
        <p:nvSpPr>
          <p:cNvPr id="140" name="Google Shape;140;p1"/>
          <p:cNvSpPr txBox="1"/>
          <p:nvPr/>
        </p:nvSpPr>
        <p:spPr>
          <a:xfrm>
            <a:off x="14716325" y="7225550"/>
            <a:ext cx="5474400" cy="878700"/>
          </a:xfrm>
          <a:prstGeom prst="rect">
            <a:avLst/>
          </a:prstGeom>
          <a:solidFill>
            <a:srgbClr val="FFFFFF"/>
          </a:solidFill>
          <a:ln cap="flat" cmpd="sng" w="190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rPr>
              <a:t>Ribbed limpet </a:t>
            </a:r>
            <a:r>
              <a:rPr i="1" lang="en-US" sz="2800" u="none" cap="none" strike="noStrike">
                <a:solidFill>
                  <a:schemeClr val="dk1"/>
                </a:solidFill>
              </a:rPr>
              <a:t>Lottia digitalis</a:t>
            </a:r>
            <a:r>
              <a:rPr lang="en-US" sz="2800" u="none" cap="none" strike="noStrike">
                <a:solidFill>
                  <a:schemeClr val="dk1"/>
                </a:solidFill>
              </a:rPr>
              <a:t>. Pelagic Larval Duration ≈</a:t>
            </a:r>
            <a:r>
              <a:rPr lang="en-US" sz="2800">
                <a:solidFill>
                  <a:schemeClr val="dk1"/>
                </a:solidFill>
              </a:rPr>
              <a:t> 6 Days</a:t>
            </a:r>
            <a:endParaRPr sz="2800" u="none" cap="none" strike="noStrike">
              <a:solidFill>
                <a:srgbClr val="000000"/>
              </a:solidFill>
            </a:endParaRPr>
          </a:p>
        </p:txBody>
      </p:sp>
      <p:sp>
        <p:nvSpPr>
          <p:cNvPr id="141" name="Google Shape;141;p1"/>
          <p:cNvSpPr txBox="1"/>
          <p:nvPr/>
        </p:nvSpPr>
        <p:spPr>
          <a:xfrm>
            <a:off x="20394750" y="7153350"/>
            <a:ext cx="5109300" cy="944700"/>
          </a:xfrm>
          <a:prstGeom prst="rect">
            <a:avLst/>
          </a:prstGeom>
          <a:solidFill>
            <a:srgbClr val="FFFFFF"/>
          </a:solidFill>
          <a:ln cap="flat" cmpd="sng" w="190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l">
              <a:lnSpc>
                <a:spcPct val="100000"/>
              </a:lnSpc>
              <a:spcBef>
                <a:spcPts val="0"/>
              </a:spcBef>
              <a:spcAft>
                <a:spcPts val="0"/>
              </a:spcAft>
              <a:buClr>
                <a:srgbClr val="000000"/>
              </a:buClr>
              <a:buSzPts val="2800"/>
              <a:buFont typeface="Arial"/>
              <a:buNone/>
            </a:pPr>
            <a:r>
              <a:rPr lang="en-US" sz="2800"/>
              <a:t>Dogwhelk </a:t>
            </a:r>
            <a:r>
              <a:rPr i="1" lang="en-US" sz="2800" u="none" cap="none" strike="noStrike">
                <a:solidFill>
                  <a:srgbClr val="000000"/>
                </a:solidFill>
              </a:rPr>
              <a:t>Nucella ostrina</a:t>
            </a:r>
            <a:endParaRPr i="1" sz="2800" u="none" cap="none" strike="noStrike">
              <a:solidFill>
                <a:srgbClr val="000000"/>
              </a:solidFill>
            </a:endParaRPr>
          </a:p>
          <a:p>
            <a:pPr indent="0" lvl="0" marL="0" marR="0" rtl="0" algn="l">
              <a:lnSpc>
                <a:spcPct val="100000"/>
              </a:lnSpc>
              <a:spcBef>
                <a:spcPts val="0"/>
              </a:spcBef>
              <a:spcAft>
                <a:spcPts val="0"/>
              </a:spcAft>
              <a:buClr>
                <a:srgbClr val="000000"/>
              </a:buClr>
              <a:buSzPts val="2800"/>
              <a:buFont typeface="Arial"/>
              <a:buNone/>
            </a:pPr>
            <a:r>
              <a:rPr lang="en-US" sz="2800"/>
              <a:t>Direct development</a:t>
            </a:r>
            <a:endParaRPr sz="2800"/>
          </a:p>
        </p:txBody>
      </p:sp>
      <p:sp>
        <p:nvSpPr>
          <p:cNvPr id="142" name="Google Shape;142;p1"/>
          <p:cNvSpPr txBox="1"/>
          <p:nvPr/>
        </p:nvSpPr>
        <p:spPr>
          <a:xfrm>
            <a:off x="11530300" y="4369350"/>
            <a:ext cx="19259400" cy="1489800"/>
          </a:xfrm>
          <a:prstGeom prst="rect">
            <a:avLst/>
          </a:prstGeom>
          <a:noFill/>
          <a:ln>
            <a:noFill/>
          </a:ln>
        </p:spPr>
        <p:txBody>
          <a:bodyPr anchorCtr="0" anchor="t" bIns="91425" lIns="91425" spcFirstLastPara="1" rIns="91425" wrap="square" tIns="91425">
            <a:noAutofit/>
          </a:bodyPr>
          <a:lstStyle/>
          <a:p>
            <a:pPr indent="0" lvl="0" marL="1389062" rtl="0" algn="ctr">
              <a:lnSpc>
                <a:spcPct val="90000"/>
              </a:lnSpc>
              <a:spcBef>
                <a:spcPts val="0"/>
              </a:spcBef>
              <a:spcAft>
                <a:spcPts val="0"/>
              </a:spcAft>
              <a:buClr>
                <a:schemeClr val="dk1"/>
              </a:buClr>
              <a:buSzPts val="3400"/>
              <a:buFont typeface="Arial"/>
              <a:buNone/>
            </a:pPr>
            <a:r>
              <a:rPr b="1" lang="en-US" sz="3400">
                <a:solidFill>
                  <a:schemeClr val="dk1"/>
                </a:solidFill>
              </a:rPr>
              <a:t>Lilli Krier</a:t>
            </a:r>
            <a:r>
              <a:rPr b="1" baseline="30000" lang="en-US" sz="3400">
                <a:solidFill>
                  <a:schemeClr val="dk1"/>
                </a:solidFill>
              </a:rPr>
              <a:t>1*</a:t>
            </a:r>
            <a:r>
              <a:rPr b="1" lang="en-US" sz="3400">
                <a:solidFill>
                  <a:schemeClr val="dk1"/>
                </a:solidFill>
              </a:rPr>
              <a:t>, Skylar Kensinger</a:t>
            </a:r>
            <a:r>
              <a:rPr b="1" baseline="30000" lang="en-US" sz="3400">
                <a:solidFill>
                  <a:schemeClr val="dk1"/>
                </a:solidFill>
              </a:rPr>
              <a:t>1</a:t>
            </a:r>
            <a:r>
              <a:rPr b="1" lang="en-US" sz="3400">
                <a:solidFill>
                  <a:schemeClr val="dk1"/>
                </a:solidFill>
              </a:rPr>
              <a:t>, Alison Haupt</a:t>
            </a:r>
            <a:r>
              <a:rPr b="1" baseline="30000" lang="en-US" sz="3400">
                <a:solidFill>
                  <a:schemeClr val="dk1"/>
                </a:solidFill>
              </a:rPr>
              <a:t>2</a:t>
            </a:r>
            <a:r>
              <a:rPr b="1" lang="en-US" sz="3400">
                <a:solidFill>
                  <a:schemeClr val="dk1"/>
                </a:solidFill>
              </a:rPr>
              <a:t>, Eric Crandall</a:t>
            </a:r>
            <a:r>
              <a:rPr b="1" baseline="30000" lang="en-US" sz="3400">
                <a:solidFill>
                  <a:schemeClr val="dk1"/>
                </a:solidFill>
              </a:rPr>
              <a:t>1</a:t>
            </a:r>
            <a:r>
              <a:rPr b="1" baseline="30000" i="1" lang="en-US" sz="3400">
                <a:solidFill>
                  <a:schemeClr val="dk1"/>
                </a:solidFill>
              </a:rPr>
              <a:t> </a:t>
            </a:r>
            <a:endParaRPr b="1" sz="3400">
              <a:solidFill>
                <a:schemeClr val="dk1"/>
              </a:solidFill>
            </a:endParaRPr>
          </a:p>
          <a:p>
            <a:pPr indent="0" lvl="0" marL="3200400" rtl="0" algn="ctr">
              <a:lnSpc>
                <a:spcPct val="115000"/>
              </a:lnSpc>
              <a:spcBef>
                <a:spcPts val="0"/>
              </a:spcBef>
              <a:spcAft>
                <a:spcPts val="0"/>
              </a:spcAft>
              <a:buNone/>
            </a:pPr>
            <a:r>
              <a:rPr b="1" i="1" lang="en-US" sz="2400">
                <a:solidFill>
                  <a:schemeClr val="dk1"/>
                </a:solidFill>
              </a:rPr>
              <a:t>California State University Monterey Bay: Department of Biology &amp; Chemistry</a:t>
            </a:r>
            <a:r>
              <a:rPr b="1" baseline="30000" i="1" lang="en-US" sz="2400">
                <a:solidFill>
                  <a:schemeClr val="dk1"/>
                </a:solidFill>
              </a:rPr>
              <a:t>1</a:t>
            </a:r>
            <a:r>
              <a:rPr b="1" i="1" lang="en-US" sz="2400">
                <a:solidFill>
                  <a:schemeClr val="dk1"/>
                </a:solidFill>
              </a:rPr>
              <a:t>, Department Marine Science</a:t>
            </a:r>
            <a:r>
              <a:rPr b="1" baseline="30000" i="1" lang="en-US" sz="2400">
                <a:solidFill>
                  <a:schemeClr val="dk1"/>
                </a:solidFill>
              </a:rPr>
              <a:t>2</a:t>
            </a:r>
            <a:endParaRPr b="1" baseline="30000" i="1" sz="2400">
              <a:solidFill>
                <a:schemeClr val="dk1"/>
              </a:solidFill>
            </a:endParaRPr>
          </a:p>
          <a:p>
            <a:pPr indent="0" lvl="0" marL="1828800" rtl="0" algn="ctr">
              <a:lnSpc>
                <a:spcPct val="115000"/>
              </a:lnSpc>
              <a:spcBef>
                <a:spcPts val="0"/>
              </a:spcBef>
              <a:spcAft>
                <a:spcPts val="0"/>
              </a:spcAft>
              <a:buNone/>
            </a:pPr>
            <a:r>
              <a:rPr lang="en-US" sz="2400">
                <a:solidFill>
                  <a:schemeClr val="dk1"/>
                </a:solidFill>
              </a:rPr>
              <a:t>* lkrier@csumb.edu</a:t>
            </a:r>
            <a:endParaRPr sz="2400">
              <a:solidFill>
                <a:schemeClr val="dk1"/>
              </a:solidFill>
            </a:endParaRPr>
          </a:p>
          <a:p>
            <a:pPr indent="0" lvl="0" marL="0" rtl="0" algn="l">
              <a:lnSpc>
                <a:spcPct val="115000"/>
              </a:lnSpc>
              <a:spcBef>
                <a:spcPts val="0"/>
              </a:spcBef>
              <a:spcAft>
                <a:spcPts val="0"/>
              </a:spcAft>
              <a:buNone/>
            </a:pPr>
            <a:r>
              <a:t/>
            </a:r>
            <a:endParaRPr>
              <a:latin typeface="Gill Sans"/>
              <a:ea typeface="Gill Sans"/>
              <a:cs typeface="Gill Sans"/>
              <a:sym typeface="Gill Sans"/>
            </a:endParaRPr>
          </a:p>
        </p:txBody>
      </p:sp>
      <p:pic>
        <p:nvPicPr>
          <p:cNvPr id="143" name="Google Shape;143;p1"/>
          <p:cNvPicPr preferRelativeResize="0"/>
          <p:nvPr/>
        </p:nvPicPr>
        <p:blipFill>
          <a:blip r:embed="rId16">
            <a:alphaModFix/>
          </a:blip>
          <a:stretch>
            <a:fillRect/>
          </a:stretch>
        </p:blipFill>
        <p:spPr>
          <a:xfrm>
            <a:off x="26756575" y="7104082"/>
            <a:ext cx="9042332" cy="5591175"/>
          </a:xfrm>
          <a:prstGeom prst="rect">
            <a:avLst/>
          </a:prstGeom>
          <a:noFill/>
          <a:ln cap="flat" cmpd="sng" w="76200">
            <a:solidFill>
              <a:schemeClr val="dk2"/>
            </a:solidFill>
            <a:prstDash val="solid"/>
            <a:round/>
            <a:headEnd len="sm" w="sm" type="none"/>
            <a:tailEnd len="sm" w="sm" type="none"/>
          </a:ln>
        </p:spPr>
      </p:pic>
      <p:sp>
        <p:nvSpPr>
          <p:cNvPr id="144" name="Google Shape;144;p1"/>
          <p:cNvSpPr/>
          <p:nvPr/>
        </p:nvSpPr>
        <p:spPr>
          <a:xfrm>
            <a:off x="3443800" y="20718875"/>
            <a:ext cx="938700" cy="6747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
          <p:cNvPicPr preferRelativeResize="0"/>
          <p:nvPr/>
        </p:nvPicPr>
        <p:blipFill>
          <a:blip r:embed="rId17">
            <a:alphaModFix/>
          </a:blip>
          <a:stretch>
            <a:fillRect/>
          </a:stretch>
        </p:blipFill>
        <p:spPr>
          <a:xfrm rot="5400000">
            <a:off x="8473738" y="26329962"/>
            <a:ext cx="3042175" cy="2042350"/>
          </a:xfrm>
          <a:prstGeom prst="rect">
            <a:avLst/>
          </a:prstGeom>
          <a:noFill/>
          <a:ln cap="flat" cmpd="sng" w="28575">
            <a:solidFill>
              <a:schemeClr val="dk2"/>
            </a:solidFill>
            <a:prstDash val="solid"/>
            <a:round/>
            <a:headEnd len="sm" w="sm" type="none"/>
            <a:tailEnd len="sm" w="sm" type="none"/>
          </a:ln>
        </p:spPr>
      </p:pic>
      <p:pic>
        <p:nvPicPr>
          <p:cNvPr id="146" name="Google Shape;146;p1"/>
          <p:cNvPicPr preferRelativeResize="0"/>
          <p:nvPr/>
        </p:nvPicPr>
        <p:blipFill rotWithShape="1">
          <a:blip r:embed="rId18">
            <a:alphaModFix/>
          </a:blip>
          <a:srcRect b="0" l="13397" r="0" t="0"/>
          <a:stretch/>
        </p:blipFill>
        <p:spPr>
          <a:xfrm>
            <a:off x="19463287" y="25119787"/>
            <a:ext cx="6266024" cy="5591175"/>
          </a:xfrm>
          <a:prstGeom prst="rect">
            <a:avLst/>
          </a:prstGeom>
          <a:noFill/>
          <a:ln cap="flat" cmpd="sng" w="28575">
            <a:solidFill>
              <a:schemeClr val="dk2"/>
            </a:solidFill>
            <a:prstDash val="solid"/>
            <a:round/>
            <a:headEnd len="sm" w="sm" type="none"/>
            <a:tailEnd len="sm" w="sm" type="none"/>
          </a:ln>
        </p:spPr>
      </p:pic>
      <p:sp>
        <p:nvSpPr>
          <p:cNvPr id="147" name="Google Shape;147;p1"/>
          <p:cNvSpPr txBox="1"/>
          <p:nvPr/>
        </p:nvSpPr>
        <p:spPr>
          <a:xfrm>
            <a:off x="19463325" y="30738000"/>
            <a:ext cx="6266100" cy="16926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182875" lIns="182875" spcFirstLastPara="1" rIns="182875" wrap="square" tIns="182875">
            <a:noAutofit/>
          </a:bodyPr>
          <a:lstStyle/>
          <a:p>
            <a:pPr indent="0" lvl="0" marL="0" marR="0" rtl="0" algn="l">
              <a:lnSpc>
                <a:spcPct val="100000"/>
              </a:lnSpc>
              <a:spcBef>
                <a:spcPts val="0"/>
              </a:spcBef>
              <a:spcAft>
                <a:spcPts val="0"/>
              </a:spcAft>
              <a:buClr>
                <a:srgbClr val="000000"/>
              </a:buClr>
              <a:buSzPts val="1800"/>
              <a:buFont typeface="Arial"/>
              <a:buNone/>
            </a:pPr>
            <a:r>
              <a:rPr lang="en-US" sz="1200"/>
              <a:t>A representation of a </a:t>
            </a:r>
            <a:r>
              <a:rPr b="1" lang="en-US" sz="1200"/>
              <a:t>preliminary</a:t>
            </a:r>
            <a:r>
              <a:rPr lang="en-US" sz="1200"/>
              <a:t> estimated Isolation with Migration model generated by IMa2 and the IMfig program (Hey 2010). The width of boxes is proportional to estimated effective size of the population (Ne). Splitting times are depicted as solid horizontal lines, with text values on the left. Confidence intervals for splitting times are shown as vertical gray arrows on the left, and parallel dashed lines. Red migration arrows indicate estimated number of effective female migrants from one population to another. Arrows are shown only for estimated migration rates  that are statistically significant (* p &lt; 0.05, ** p&lt; 0.01).</a:t>
            </a:r>
            <a:endParaRPr i="0" sz="1200" u="none" cap="none" strike="noStrike">
              <a:solidFill>
                <a:srgbClr val="000000"/>
              </a:solidFill>
            </a:endParaRPr>
          </a:p>
        </p:txBody>
      </p:sp>
      <p:sp>
        <p:nvSpPr>
          <p:cNvPr id="148" name="Google Shape;148;p1"/>
          <p:cNvSpPr txBox="1"/>
          <p:nvPr/>
        </p:nvSpPr>
        <p:spPr>
          <a:xfrm>
            <a:off x="14853875" y="12127300"/>
            <a:ext cx="5322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Gill Sans"/>
                <a:ea typeface="Gill Sans"/>
                <a:cs typeface="Gill Sans"/>
                <a:sym typeface="Gill Sans"/>
              </a:rPr>
              <a:t>A</a:t>
            </a:r>
            <a:endParaRPr sz="3600">
              <a:latin typeface="Gill Sans"/>
              <a:ea typeface="Gill Sans"/>
              <a:cs typeface="Gill Sans"/>
              <a:sym typeface="Gill Sans"/>
            </a:endParaRPr>
          </a:p>
        </p:txBody>
      </p:sp>
      <p:sp>
        <p:nvSpPr>
          <p:cNvPr id="149" name="Google Shape;149;p1"/>
          <p:cNvSpPr txBox="1"/>
          <p:nvPr/>
        </p:nvSpPr>
        <p:spPr>
          <a:xfrm>
            <a:off x="20892725" y="12032325"/>
            <a:ext cx="5322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Gill Sans"/>
                <a:ea typeface="Gill Sans"/>
                <a:cs typeface="Gill Sans"/>
                <a:sym typeface="Gill Sans"/>
              </a:rPr>
              <a:t>B</a:t>
            </a:r>
            <a:endParaRPr sz="3600">
              <a:latin typeface="Gill Sans"/>
              <a:ea typeface="Gill Sans"/>
              <a:cs typeface="Gill Sans"/>
              <a:sym typeface="Gill Sans"/>
            </a:endParaRPr>
          </a:p>
        </p:txBody>
      </p:sp>
      <p:graphicFrame>
        <p:nvGraphicFramePr>
          <p:cNvPr id="150" name="Google Shape;150;p1"/>
          <p:cNvGraphicFramePr/>
          <p:nvPr/>
        </p:nvGraphicFramePr>
        <p:xfrm>
          <a:off x="705425" y="27730150"/>
          <a:ext cx="3000000" cy="3000000"/>
        </p:xfrm>
        <a:graphic>
          <a:graphicData uri="http://schemas.openxmlformats.org/drawingml/2006/table">
            <a:tbl>
              <a:tblPr>
                <a:noFill/>
                <a:tableStyleId>{88CB5767-E336-49EB-902B-C9250FD320EC}</a:tableStyleId>
              </a:tblPr>
              <a:tblGrid>
                <a:gridCol w="8030025"/>
              </a:tblGrid>
              <a:tr h="699475">
                <a:tc>
                  <a:txBody>
                    <a:bodyPr/>
                    <a:lstStyle/>
                    <a:p>
                      <a:pPr indent="0" lvl="0" marL="0" rtl="0" algn="l">
                        <a:spcBef>
                          <a:spcPts val="0"/>
                        </a:spcBef>
                        <a:spcAft>
                          <a:spcPts val="0"/>
                        </a:spcAft>
                        <a:buNone/>
                      </a:pPr>
                      <a:r>
                        <a:rPr lang="en-US" sz="1800"/>
                        <a:t>DNA Extraction with DNeasy Blood and Tissue Kit</a:t>
                      </a:r>
                      <a:endParaRPr sz="1800"/>
                    </a:p>
                  </a:txBody>
                  <a:tcPr marT="91425" marB="91425" marR="91425" marL="91425">
                    <a:lnB cap="flat" cmpd="sng" w="9525">
                      <a:solidFill>
                        <a:srgbClr val="666666"/>
                      </a:solidFill>
                      <a:prstDash val="solid"/>
                      <a:round/>
                      <a:headEnd len="sm" w="sm" type="none"/>
                      <a:tailEnd len="sm" w="sm" type="none"/>
                    </a:lnB>
                    <a:solidFill>
                      <a:srgbClr val="D9D9D9"/>
                    </a:solidFill>
                  </a:tcPr>
                </a:tc>
              </a:tr>
              <a:tr h="1106775">
                <a:tc>
                  <a:txBody>
                    <a:bodyPr/>
                    <a:lstStyle/>
                    <a:p>
                      <a:pPr indent="0" lvl="0" marL="0" rtl="0" algn="l">
                        <a:spcBef>
                          <a:spcPts val="0"/>
                        </a:spcBef>
                        <a:spcAft>
                          <a:spcPts val="0"/>
                        </a:spcAft>
                        <a:buNone/>
                      </a:pPr>
                      <a:r>
                        <a:rPr lang="en-US" sz="1800">
                          <a:solidFill>
                            <a:schemeClr val="dk1"/>
                          </a:solidFill>
                        </a:rPr>
                        <a:t>PCR amplification of Cytochrome c oxidase subunit 1 (CO1) using primers  LdigCOI_0112f &amp; LdigCOI_00669r (Dawson et al. 2014) or jgLCO-1490 &amp; jgHCO-2198 (Geller et al. 2013)</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999999"/>
                    </a:solidFill>
                  </a:tcPr>
                </a:tc>
              </a:tr>
              <a:tr h="699475">
                <a:tc>
                  <a:txBody>
                    <a:bodyPr/>
                    <a:lstStyle/>
                    <a:p>
                      <a:pPr indent="0" lvl="0" marL="0" rtl="0" algn="l">
                        <a:spcBef>
                          <a:spcPts val="0"/>
                        </a:spcBef>
                        <a:spcAft>
                          <a:spcPts val="0"/>
                        </a:spcAft>
                        <a:buNone/>
                      </a:pPr>
                      <a:r>
                        <a:rPr lang="en-US" sz="1800">
                          <a:solidFill>
                            <a:schemeClr val="dk1"/>
                          </a:solidFill>
                        </a:rPr>
                        <a:t>Visualize amplifications on 1% agarose gel with GelRed under UV light.</a:t>
                      </a:r>
                      <a:endParaRPr sz="1800">
                        <a:solidFill>
                          <a:schemeClr val="dk1"/>
                        </a:solidFill>
                      </a:endParaRPr>
                    </a:p>
                  </a:txBody>
                  <a:tcPr marT="91425" marB="91425" marR="91425" marL="91425">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r>
              <a:tr h="505275">
                <a:tc>
                  <a:txBody>
                    <a:bodyPr/>
                    <a:lstStyle/>
                    <a:p>
                      <a:pPr indent="0" lvl="0" marL="0" rtl="0" algn="l">
                        <a:spcBef>
                          <a:spcPts val="0"/>
                        </a:spcBef>
                        <a:spcAft>
                          <a:spcPts val="0"/>
                        </a:spcAft>
                        <a:buNone/>
                      </a:pPr>
                      <a:r>
                        <a:rPr lang="en-US" sz="1800">
                          <a:solidFill>
                            <a:schemeClr val="dk1"/>
                          </a:solidFill>
                        </a:rPr>
                        <a:t>Sanger Sequencing at MCLab</a:t>
                      </a:r>
                      <a:endParaRPr sz="1800">
                        <a:solidFill>
                          <a:schemeClr val="dk1"/>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999999"/>
                    </a:solidFill>
                  </a:tcPr>
                </a:tc>
              </a:tr>
              <a:tr h="505275">
                <a:tc>
                  <a:txBody>
                    <a:bodyPr/>
                    <a:lstStyle/>
                    <a:p>
                      <a:pPr indent="0" lvl="0" marL="0" rtl="0" algn="l">
                        <a:spcBef>
                          <a:spcPts val="0"/>
                        </a:spcBef>
                        <a:spcAft>
                          <a:spcPts val="0"/>
                        </a:spcAft>
                        <a:buNone/>
                      </a:pPr>
                      <a:r>
                        <a:rPr lang="en-US" sz="1800">
                          <a:solidFill>
                            <a:schemeClr val="dk1"/>
                          </a:solidFill>
                        </a:rPr>
                        <a:t>Sequences edited and aligned in Geneious 9</a:t>
                      </a:r>
                      <a:endParaRPr sz="1800">
                        <a:solidFill>
                          <a:schemeClr val="dk1"/>
                        </a:solidFill>
                      </a:endParaRPr>
                    </a:p>
                  </a:txBody>
                  <a:tcPr marT="91425" marB="91425" marR="91425" marL="91425">
                    <a:lnT cap="flat" cmpd="sng" w="9525">
                      <a:solidFill>
                        <a:srgbClr val="666666"/>
                      </a:solidFill>
                      <a:prstDash val="solid"/>
                      <a:round/>
                      <a:headEnd len="sm" w="sm" type="none"/>
                      <a:tailEnd len="sm" w="sm" type="none"/>
                    </a:lnT>
                    <a:solidFill>
                      <a:srgbClr val="CCCCCC"/>
                    </a:solidFill>
                  </a:tcPr>
                </a:tc>
              </a:tr>
              <a:tr h="978675">
                <a:tc>
                  <a:txBody>
                    <a:bodyPr/>
                    <a:lstStyle/>
                    <a:p>
                      <a:pPr indent="0" lvl="0" marL="0" rtl="0" algn="l">
                        <a:spcBef>
                          <a:spcPts val="0"/>
                        </a:spcBef>
                        <a:spcAft>
                          <a:spcPts val="0"/>
                        </a:spcAft>
                        <a:buNone/>
                      </a:pPr>
                      <a:r>
                        <a:rPr lang="en-US" sz="1800">
                          <a:solidFill>
                            <a:schemeClr val="dk1"/>
                          </a:solidFill>
                        </a:rPr>
                        <a:t>Population genetic analysis with </a:t>
                      </a:r>
                      <a:r>
                        <a:rPr i="1" lang="en-US" sz="1800">
                          <a:solidFill>
                            <a:schemeClr val="dk1"/>
                          </a:solidFill>
                        </a:rPr>
                        <a:t>pegas, strataG</a:t>
                      </a:r>
                      <a:r>
                        <a:rPr lang="en-US" sz="1800">
                          <a:solidFill>
                            <a:schemeClr val="dk1"/>
                          </a:solidFill>
                        </a:rPr>
                        <a:t> packages in R, and coalescent sampler IMa2 (Hey et al. 2010)</a:t>
                      </a:r>
                      <a:endParaRPr sz="1800">
                        <a:solidFill>
                          <a:schemeClr val="dk1"/>
                        </a:solidFill>
                      </a:endParaRPr>
                    </a:p>
                  </a:txBody>
                  <a:tcPr marT="91425" marB="91425" marR="91425" marL="91425">
                    <a:solidFill>
                      <a:srgbClr val="999999"/>
                    </a:solidFill>
                  </a:tcPr>
                </a:tc>
              </a:tr>
            </a:tbl>
          </a:graphicData>
        </a:graphic>
      </p:graphicFrame>
      <p:sp>
        <p:nvSpPr>
          <p:cNvPr id="151" name="Google Shape;151;p1"/>
          <p:cNvSpPr txBox="1"/>
          <p:nvPr/>
        </p:nvSpPr>
        <p:spPr>
          <a:xfrm>
            <a:off x="14528198" y="6158725"/>
            <a:ext cx="3100200" cy="674700"/>
          </a:xfrm>
          <a:prstGeom prst="rect">
            <a:avLst/>
          </a:prstGeom>
          <a:solidFill>
            <a:srgbClr val="A0DBF7"/>
          </a:solidFill>
          <a:ln cap="flat" cmpd="sng" w="95250">
            <a:solidFill>
              <a:schemeClr val="dk1"/>
            </a:solidFill>
            <a:prstDash val="solid"/>
            <a:round/>
            <a:headEnd len="sm" w="sm" type="none"/>
            <a:tailEnd len="sm" w="sm" type="none"/>
          </a:ln>
        </p:spPr>
        <p:txBody>
          <a:bodyPr anchorCtr="0" anchor="t" bIns="38875" lIns="77775" spcFirstLastPara="1" rIns="77775" wrap="square" tIns="38875">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dk1"/>
                </a:solidFill>
              </a:rPr>
              <a:t>Results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