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19806540-F661-4B42-BB76-33885BAFD203}">
          <p14:sldIdLst>
            <p14:sldId id="256"/>
            <p14:sldId id="257"/>
          </p14:sldIdLst>
        </p14:section>
        <p14:section name="Introdução" id="{E27744C6-637B-48CA-BDF4-F87EFD8B6ED5}">
          <p14:sldIdLst>
            <p14:sldId id="260"/>
            <p14:sldId id="258"/>
            <p14:sldId id="261"/>
            <p14:sldId id="259"/>
          </p14:sldIdLst>
        </p14:section>
        <p14:section name="Visão Computacional" id="{F1CBAE51-47F3-42BB-8801-6957919B3D4F}">
          <p14:sldIdLst>
            <p14:sldId id="262"/>
            <p14:sldId id="263"/>
            <p14:sldId id="264"/>
          </p14:sldIdLst>
        </p14:section>
        <p14:section name="Reconhecimento de padrões" id="{ADA4738B-3152-4E3D-A252-8417B7CFCFD0}">
          <p14:sldIdLst>
            <p14:sldId id="265"/>
            <p14:sldId id="266"/>
            <p14:sldId id="267"/>
          </p14:sldIdLst>
        </p14:section>
        <p14:section name="Inteligência Artificial" id="{CF0C0F23-1B85-4171-9E33-5690C8A5BD97}">
          <p14:sldIdLst>
            <p14:sldId id="268"/>
            <p14:sldId id="272"/>
          </p14:sldIdLst>
        </p14:section>
        <p14:section name="Rede Neural Artificial" id="{8114BC72-7884-401E-A353-AC6658F04F97}">
          <p14:sldIdLst>
            <p14:sldId id="269"/>
            <p14:sldId id="270"/>
            <p14:sldId id="271"/>
          </p14:sldIdLst>
        </p14:section>
        <p14:section name="Resultados e Conclusão" id="{1CA13DB1-8F4D-4792-AE8F-431225123604}">
          <p14:sldIdLst>
            <p14:sldId id="274"/>
            <p14:sldId id="275"/>
          </p14:sldIdLst>
        </p14:section>
        <p14:section name="Referencial Teorico" id="{8F1C1672-C231-4748-9D8E-B9AB0946AFE3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94660"/>
  </p:normalViewPr>
  <p:slideViewPr>
    <p:cSldViewPr snapToGrid="0">
      <p:cViewPr>
        <p:scale>
          <a:sx n="75" d="100"/>
          <a:sy n="75" d="100"/>
        </p:scale>
        <p:origin x="21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AD1A-3955-4224-842B-EA4E1BA10AA3}" type="datetimeFigureOut">
              <a:rPr lang="pt-BR" smtClean="0"/>
              <a:t>16/03/2015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497F8-4870-409C-8433-F7222EB41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497F8-4870-409C-8433-F7222EB410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7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8368-A072-4A7E-A6AC-17808FCB53B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10E-6A3D-49FD-8DD1-EF8075CD3EB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2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9CD8-64FC-4E1D-8CD9-F3B043275FC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1057-2521-481F-B76D-AC6F31B164E2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6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FC8-832D-45CE-9F7F-A81DD34C3CE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8198-B91B-4FCE-825A-DD8C1BC4A93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9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6C75-05BF-4161-B788-84B196A9802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5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9990-B57F-41DE-859A-52B52D5D298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D9C2-5DD2-47B6-968A-828DAAE424E2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AE6-3747-4103-910E-78B41E5C6077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5798-6937-45B7-8CE4-EAED823F35E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F399-D9FA-4940-88C8-2E27174C4B7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67F3-F949-49E8-8A13-6EE46E6578D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6FA-1053-49BE-B677-EDD23B891A4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FB-BC80-436B-A6E4-A21B47358D3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4CDD-0011-4C20-8174-1546419B7377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8B1-6640-4EDE-BB06-20BC92EEB1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7E15A8-336D-4C70-ADDC-DE8D2A64110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34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Comparação entre classificador e redes neurais artificias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Rafael </a:t>
            </a:r>
            <a:r>
              <a:rPr lang="pt-BR" dirty="0" err="1" smtClean="0"/>
              <a:t>Lillo</a:t>
            </a:r>
            <a:r>
              <a:rPr lang="pt-BR" dirty="0" smtClean="0"/>
              <a:t> figueira franco de </a:t>
            </a:r>
            <a:r>
              <a:rPr lang="pt-BR" dirty="0" err="1" smtClean="0"/>
              <a:t>andrade</a:t>
            </a:r>
            <a:endParaRPr lang="pt-BR" dirty="0" smtClean="0"/>
          </a:p>
          <a:p>
            <a:r>
              <a:rPr lang="pt-BR" dirty="0"/>
              <a:t>Giovanni Ferreira Uriel </a:t>
            </a:r>
            <a:r>
              <a:rPr lang="pt-BR" dirty="0" err="1"/>
              <a:t>Buratto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 smtClean="0"/>
              <a:t>padrões -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 smtClean="0"/>
              <a:t>padrões – Processamento de imagens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 smtClean="0"/>
              <a:t>padrões – Tipos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 </a:t>
            </a:r>
            <a:r>
              <a:rPr lang="pt-BR" dirty="0" smtClean="0"/>
              <a:t>Artificial –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 </a:t>
            </a:r>
            <a:r>
              <a:rPr lang="pt-BR" dirty="0" smtClean="0"/>
              <a:t>Artificial – </a:t>
            </a:r>
            <a:r>
              <a:rPr lang="pt-BR" dirty="0" err="1" smtClean="0"/>
              <a:t>Apredizado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</a:t>
            </a:r>
            <a:r>
              <a:rPr lang="pt-BR" dirty="0" smtClean="0"/>
              <a:t>Artificial – 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</a:t>
            </a:r>
            <a:r>
              <a:rPr lang="pt-BR" dirty="0" smtClean="0"/>
              <a:t>Artificial – Neurônios artificial e biológico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</a:t>
            </a:r>
            <a:r>
              <a:rPr lang="pt-BR" dirty="0" smtClean="0"/>
              <a:t>Artificial – Topologia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25600"/>
            <a:ext cx="8946541" cy="4622799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Visão Computacional</a:t>
            </a:r>
          </a:p>
          <a:p>
            <a:r>
              <a:rPr lang="pt-BR" dirty="0" smtClean="0"/>
              <a:t>Reconhecimento de padrões</a:t>
            </a:r>
          </a:p>
          <a:p>
            <a:r>
              <a:rPr lang="pt-BR" dirty="0" smtClean="0"/>
              <a:t>Inteligência Artificial</a:t>
            </a:r>
          </a:p>
          <a:p>
            <a:r>
              <a:rPr lang="pt-BR" dirty="0" smtClean="0"/>
              <a:t>Rede Neural Artificial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Referencial teórico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638800" y="29654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</a:t>
            </a:r>
            <a:r>
              <a:rPr lang="pt-BR" dirty="0" smtClean="0"/>
              <a:t>Teórico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53248"/>
            <a:ext cx="9211653" cy="4395151"/>
          </a:xfrm>
        </p:spPr>
        <p:txBody>
          <a:bodyPr/>
          <a:lstStyle/>
          <a:p>
            <a:r>
              <a:rPr lang="pt-BR" dirty="0" smtClean="0"/>
              <a:t>Objetivos geral:</a:t>
            </a:r>
          </a:p>
          <a:p>
            <a:pPr lvl="1"/>
            <a:r>
              <a:rPr lang="pt-BR" dirty="0"/>
              <a:t>Estudo do processamento de imagens utilizando classificadores e rede neural </a:t>
            </a:r>
            <a:r>
              <a:rPr lang="pt-BR" dirty="0" smtClean="0"/>
              <a:t>artificial.</a:t>
            </a:r>
          </a:p>
          <a:p>
            <a:endParaRPr lang="pt-BR" dirty="0" smtClean="0"/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Estudar todas as etapas envolvidas no processamento digital de </a:t>
            </a:r>
            <a:r>
              <a:rPr lang="pt-BR" dirty="0" smtClean="0"/>
              <a:t>imagens.      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Estudar as técnicas utilizadas no reconhecimento de imagens digitais usando os conceitos de classificadores e redes neurais </a:t>
            </a:r>
            <a:r>
              <a:rPr lang="pt-BR" dirty="0" smtClean="0"/>
              <a:t>artificiais.       </a:t>
            </a:r>
          </a:p>
          <a:p>
            <a:pPr lvl="1"/>
            <a:r>
              <a:rPr lang="pt-BR" dirty="0" smtClean="0"/>
              <a:t>Entender </a:t>
            </a:r>
            <a:r>
              <a:rPr lang="pt-BR" dirty="0"/>
              <a:t>as diferenças entre classificadores e rede neural </a:t>
            </a:r>
            <a:r>
              <a:rPr lang="pt-BR" dirty="0" smtClean="0"/>
              <a:t>artificial.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Metodologia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Computacional – 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</a:t>
            </a:r>
            <a:r>
              <a:rPr lang="pt-BR" dirty="0" smtClean="0"/>
              <a:t>Computacional – Visão humana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</a:t>
            </a:r>
            <a:r>
              <a:rPr lang="pt-BR" dirty="0" smtClean="0"/>
              <a:t>Computacional – Parte técnica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187</Words>
  <Application>Microsoft Office PowerPoint</Application>
  <PresentationFormat>Widescreen</PresentationFormat>
  <Paragraphs>58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Íon</vt:lpstr>
      <vt:lpstr>Comparação entre classificador e redes neurais artificias</vt:lpstr>
      <vt:lpstr>Agenda</vt:lpstr>
      <vt:lpstr>Introdução </vt:lpstr>
      <vt:lpstr>Introdução - Objetivos</vt:lpstr>
      <vt:lpstr>Introdução – Justificativa</vt:lpstr>
      <vt:lpstr>Introdução – Metodologia  </vt:lpstr>
      <vt:lpstr>Visão Computacional – Introdução </vt:lpstr>
      <vt:lpstr>Visão Computacional – Visão humana </vt:lpstr>
      <vt:lpstr>Visão Computacional – Parte técnica </vt:lpstr>
      <vt:lpstr>Reconhecimento de padrões - Introdução</vt:lpstr>
      <vt:lpstr>Reconhecimento de padrões – Processamento de imagens digital</vt:lpstr>
      <vt:lpstr>Reconhecimento de padrões – Tipos de classificação</vt:lpstr>
      <vt:lpstr>Inteligência Artificial – Introdução</vt:lpstr>
      <vt:lpstr>Inteligência Artificial – Apredizado</vt:lpstr>
      <vt:lpstr>Rede Neural Artificial – Introdução </vt:lpstr>
      <vt:lpstr>Rede Neural Artificial – Neurônios artificial e biológico</vt:lpstr>
      <vt:lpstr>Rede Neural Artificial – Topologia </vt:lpstr>
      <vt:lpstr>Resultados</vt:lpstr>
      <vt:lpstr>Conclusão</vt:lpstr>
      <vt:lpstr>Referencial Teórico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entre classificador e redes neurais artificias</dc:title>
  <dc:creator>RAFAEL LILLO FIGUEIRA FRANCO DE ANDRADE</dc:creator>
  <cp:lastModifiedBy>RAFAEL LILLO FIGUEIRA FRANCO DE ANDRADE</cp:lastModifiedBy>
  <cp:revision>5</cp:revision>
  <dcterms:created xsi:type="dcterms:W3CDTF">2015-03-17T00:19:23Z</dcterms:created>
  <dcterms:modified xsi:type="dcterms:W3CDTF">2015-03-17T00:55:19Z</dcterms:modified>
</cp:coreProperties>
</file>