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0799763" cy="16559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el bohman" initials="mb" lastIdx="1" clrIdx="0">
    <p:extLst>
      <p:ext uri="{19B8F6BF-5375-455C-9EA6-DF929625EA0E}">
        <p15:presenceInfo xmlns:p15="http://schemas.microsoft.com/office/powerpoint/2012/main" userId="8cdef9ea8fc55e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100" d="100"/>
          <a:sy n="100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E846-CB38-4245-9A45-99235E0D8B59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422525" y="1143000"/>
            <a:ext cx="2012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83693-C7E4-411B-8232-0C26833DA83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2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7775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5551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23326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311024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388780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46653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54429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62204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710039"/>
            <a:ext cx="9179799" cy="5765059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8697421"/>
            <a:ext cx="8099822" cy="399797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614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3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81625"/>
            <a:ext cx="2328699" cy="1403316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81625"/>
            <a:ext cx="6851100" cy="1403316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304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911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128309"/>
            <a:ext cx="9314796" cy="688817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1081645"/>
            <a:ext cx="9314796" cy="362232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88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408124"/>
            <a:ext cx="4589899" cy="1050666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408124"/>
            <a:ext cx="4589899" cy="1050666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465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81629"/>
            <a:ext cx="9314796" cy="320068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4059308"/>
            <a:ext cx="4568805" cy="198940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6048713"/>
            <a:ext cx="4568805" cy="889674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4059308"/>
            <a:ext cx="4591306" cy="198940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6048713"/>
            <a:ext cx="4591306" cy="889674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549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696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03948"/>
            <a:ext cx="3483205" cy="386381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384224"/>
            <a:ext cx="5467380" cy="11767774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967764"/>
            <a:ext cx="3483205" cy="920339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38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03948"/>
            <a:ext cx="3483205" cy="386381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384224"/>
            <a:ext cx="5467380" cy="11767774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967764"/>
            <a:ext cx="3483205" cy="920339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50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81629"/>
            <a:ext cx="9314796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408124"/>
            <a:ext cx="9314796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5347941"/>
            <a:ext cx="2429947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5347941"/>
            <a:ext cx="3644920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5347941"/>
            <a:ext cx="2429947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446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7B690B84-778F-4708-A8FC-D59A51723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5323"/>
              </p:ext>
            </p:extLst>
          </p:nvPr>
        </p:nvGraphicFramePr>
        <p:xfrm>
          <a:off x="4989600" y="15930493"/>
          <a:ext cx="1100259" cy="63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59">
                  <a:extLst>
                    <a:ext uri="{9D8B030D-6E8A-4147-A177-3AD203B41FA5}">
                      <a16:colId xmlns:a16="http://schemas.microsoft.com/office/drawing/2014/main" val="3624027414"/>
                    </a:ext>
                  </a:extLst>
                </a:gridCol>
              </a:tblGrid>
              <a:tr h="628720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XTAG</a:t>
                      </a:r>
                      <a:br>
                        <a:rPr lang="sv-SE" sz="1600" dirty="0"/>
                      </a:br>
                      <a:r>
                        <a:rPr lang="sv-SE" sz="1600" dirty="0"/>
                        <a:t>UART</a:t>
                      </a:r>
                    </a:p>
                  </a:txBody>
                  <a:tcPr marL="143997" marR="143997" marT="71998" marB="71998"/>
                </a:tc>
                <a:extLst>
                  <a:ext uri="{0D108BD9-81ED-4DB2-BD59-A6C34878D82A}">
                    <a16:rowId xmlns:a16="http://schemas.microsoft.com/office/drawing/2014/main" val="1030605036"/>
                  </a:ext>
                </a:extLst>
              </a:tr>
            </a:tbl>
          </a:graphicData>
        </a:graphic>
      </p:graphicFrame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B22BACF0-ACC4-4AEC-91BA-49BE18D4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0108"/>
              </p:ext>
            </p:extLst>
          </p:nvPr>
        </p:nvGraphicFramePr>
        <p:xfrm>
          <a:off x="4762884" y="14049510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sv-SE" sz="800" dirty="0"/>
                        <a:t>FLASH</a:t>
                      </a:r>
                    </a:p>
                    <a:p>
                      <a:r>
                        <a:rPr lang="sv-SE" sz="1200" dirty="0"/>
                        <a:t>XL3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USB</a:t>
                      </a:r>
                    </a:p>
                    <a:p>
                      <a:r>
                        <a:rPr lang="sv-SE" sz="1200" dirty="0"/>
                        <a:t>XL2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dirty="0"/>
                        <a:t>UART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BAC2D462-FFDE-460B-A80E-3E644989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3126"/>
              </p:ext>
            </p:extLst>
          </p:nvPr>
        </p:nvGraphicFramePr>
        <p:xfrm>
          <a:off x="4749428" y="12168528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>
                          <a:solidFill>
                            <a:schemeClr val="tx1"/>
                          </a:solidFill>
                        </a:rPr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8" name="Tabell 17">
            <a:extLst>
              <a:ext uri="{FF2B5EF4-FFF2-40B4-BE49-F238E27FC236}">
                <a16:creationId xmlns:a16="http://schemas.microsoft.com/office/drawing/2014/main" id="{DEF2A507-30DA-439E-A336-AE7EB155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32869"/>
              </p:ext>
            </p:extLst>
          </p:nvPr>
        </p:nvGraphicFramePr>
        <p:xfrm>
          <a:off x="4749429" y="10283934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9" name="Tabell 18">
            <a:extLst>
              <a:ext uri="{FF2B5EF4-FFF2-40B4-BE49-F238E27FC236}">
                <a16:creationId xmlns:a16="http://schemas.microsoft.com/office/drawing/2014/main" id="{8A9D9ACC-1ED6-4CE3-84F3-9B5E0B19E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56608"/>
              </p:ext>
            </p:extLst>
          </p:nvPr>
        </p:nvGraphicFramePr>
        <p:xfrm>
          <a:off x="4749428" y="8393586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20" name="Tabell 19">
            <a:extLst>
              <a:ext uri="{FF2B5EF4-FFF2-40B4-BE49-F238E27FC236}">
                <a16:creationId xmlns:a16="http://schemas.microsoft.com/office/drawing/2014/main" id="{719466FC-CA78-4E74-BE4B-8584254A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87023"/>
              </p:ext>
            </p:extLst>
          </p:nvPr>
        </p:nvGraphicFramePr>
        <p:xfrm>
          <a:off x="4735782" y="6503238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22" name="Rektangel 21">
            <a:extLst>
              <a:ext uri="{FF2B5EF4-FFF2-40B4-BE49-F238E27FC236}">
                <a16:creationId xmlns:a16="http://schemas.microsoft.com/office/drawing/2014/main" id="{666E2D70-B941-4E20-9C03-3C1437FD63F4}"/>
              </a:ext>
            </a:extLst>
          </p:cNvPr>
          <p:cNvSpPr/>
          <p:nvPr/>
        </p:nvSpPr>
        <p:spPr>
          <a:xfrm>
            <a:off x="5232841" y="8149158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1DA17955-6DEE-43E3-A900-2773EAED7F67}"/>
              </a:ext>
            </a:extLst>
          </p:cNvPr>
          <p:cNvSpPr/>
          <p:nvPr/>
        </p:nvSpPr>
        <p:spPr>
          <a:xfrm>
            <a:off x="5245579" y="10045260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0ADDD34B-114D-484C-93FE-5EBE1A3D0196}"/>
              </a:ext>
            </a:extLst>
          </p:cNvPr>
          <p:cNvSpPr/>
          <p:nvPr/>
        </p:nvSpPr>
        <p:spPr>
          <a:xfrm>
            <a:off x="5237053" y="11929854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107D8D3-40A1-4458-9D4C-9D319941F1FE}"/>
              </a:ext>
            </a:extLst>
          </p:cNvPr>
          <p:cNvSpPr/>
          <p:nvPr/>
        </p:nvSpPr>
        <p:spPr>
          <a:xfrm>
            <a:off x="5259037" y="13808694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AFBDC63A-B577-4C7B-B506-036256977011}"/>
              </a:ext>
            </a:extLst>
          </p:cNvPr>
          <p:cNvSpPr/>
          <p:nvPr/>
        </p:nvSpPr>
        <p:spPr>
          <a:xfrm>
            <a:off x="5279230" y="15674513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FB058C6-A516-437C-91F3-2C9466730E1B}"/>
              </a:ext>
            </a:extLst>
          </p:cNvPr>
          <p:cNvSpPr txBox="1"/>
          <p:nvPr/>
        </p:nvSpPr>
        <p:spPr>
          <a:xfrm>
            <a:off x="1426388" y="15010149"/>
            <a:ext cx="1169581" cy="36933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PC</a:t>
            </a:r>
          </a:p>
        </p:txBody>
      </p: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0AD71FBA-BEDB-416D-B3B3-86FC2C4E8328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2595969" y="15194815"/>
            <a:ext cx="2393631" cy="105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AB187B84-15E4-44B4-AFF5-7C025477F36F}"/>
              </a:ext>
            </a:extLst>
          </p:cNvPr>
          <p:cNvCxnSpPr>
            <a:stCxn id="27" idx="3"/>
          </p:cNvCxnSpPr>
          <p:nvPr/>
        </p:nvCxnSpPr>
        <p:spPr>
          <a:xfrm>
            <a:off x="2595968" y="15194815"/>
            <a:ext cx="215345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1BBBC5E3-8150-4DF7-B5F6-603FEC4D5F1C}"/>
              </a:ext>
            </a:extLst>
          </p:cNvPr>
          <p:cNvSpPr txBox="1"/>
          <p:nvPr/>
        </p:nvSpPr>
        <p:spPr>
          <a:xfrm>
            <a:off x="2466" y="180784"/>
            <a:ext cx="3629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Star </a:t>
            </a:r>
            <a:r>
              <a:rPr lang="sv-SE" dirty="0" err="1"/>
              <a:t>network</a:t>
            </a:r>
            <a:r>
              <a:rPr lang="sv-SE" dirty="0"/>
              <a:t> + JTAG </a:t>
            </a:r>
            <a:r>
              <a:rPr lang="sv-SE" dirty="0" err="1"/>
              <a:t>line</a:t>
            </a:r>
            <a:r>
              <a:rPr lang="sv-SE" dirty="0"/>
              <a:t>.</a:t>
            </a:r>
          </a:p>
          <a:p>
            <a:r>
              <a:rPr lang="sv-SE" dirty="0" err="1"/>
              <a:t>Compiler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</a:t>
            </a:r>
          </a:p>
          <a:p>
            <a:r>
              <a:rPr lang="sv-SE" dirty="0"/>
              <a:t>the </a:t>
            </a:r>
            <a:r>
              <a:rPr lang="sv-SE" dirty="0" err="1"/>
              <a:t>routing</a:t>
            </a:r>
            <a:r>
              <a:rPr lang="sv-SE" dirty="0"/>
              <a:t> table for 1-9 PCBs.</a:t>
            </a:r>
          </a:p>
          <a:p>
            <a:r>
              <a:rPr lang="sv-SE" dirty="0" err="1"/>
              <a:t>Hub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flashed</a:t>
            </a:r>
            <a:r>
              <a:rPr lang="sv-SE" dirty="0"/>
              <a:t>, </a:t>
            </a:r>
            <a:r>
              <a:rPr lang="sv-SE" dirty="0" err="1"/>
              <a:t>cards</a:t>
            </a:r>
            <a:r>
              <a:rPr lang="sv-SE" dirty="0"/>
              <a:t> </a:t>
            </a:r>
            <a:r>
              <a:rPr lang="sv-SE" dirty="0" err="1"/>
              <a:t>separated</a:t>
            </a:r>
            <a:r>
              <a:rPr lang="sv-SE" dirty="0"/>
              <a:t>,</a:t>
            </a:r>
          </a:p>
          <a:p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change</a:t>
            </a:r>
            <a:r>
              <a:rPr lang="sv-SE" dirty="0"/>
              <a:t> to the </a:t>
            </a:r>
            <a:r>
              <a:rPr lang="sv-SE" dirty="0" err="1"/>
              <a:t>code</a:t>
            </a:r>
            <a:r>
              <a:rPr lang="sv-SE" dirty="0"/>
              <a:t>. </a:t>
            </a:r>
          </a:p>
          <a:p>
            <a:r>
              <a:rPr lang="sv-SE" dirty="0"/>
              <a:t>Isolation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separated</a:t>
            </a:r>
            <a:r>
              <a:rPr lang="sv-SE" dirty="0"/>
              <a:t>.</a:t>
            </a:r>
            <a:br>
              <a:rPr lang="sv-SE" dirty="0"/>
            </a:br>
            <a:endParaRPr lang="sv-SE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CF07A862-60DD-49B3-9C60-3147CDFF36B3}"/>
              </a:ext>
            </a:extLst>
          </p:cNvPr>
          <p:cNvSpPr txBox="1"/>
          <p:nvPr/>
        </p:nvSpPr>
        <p:spPr>
          <a:xfrm>
            <a:off x="6244836" y="16110838"/>
            <a:ext cx="29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Boots over JTAG or from Flash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BD8FEB4-0820-49AB-9143-5DEAAC184310}"/>
              </a:ext>
            </a:extLst>
          </p:cNvPr>
          <p:cNvSpPr txBox="1"/>
          <p:nvPr/>
        </p:nvSpPr>
        <p:spPr>
          <a:xfrm>
            <a:off x="7120874" y="4338136"/>
            <a:ext cx="20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highlight>
                  <a:srgbClr val="00FFFF"/>
                </a:highlight>
              </a:rPr>
              <a:t>COLOR = ACTIVATED</a:t>
            </a:r>
          </a:p>
        </p:txBody>
      </p:sp>
      <p:sp>
        <p:nvSpPr>
          <p:cNvPr id="4" name="Pratbubbla: oval 3">
            <a:extLst>
              <a:ext uri="{FF2B5EF4-FFF2-40B4-BE49-F238E27FC236}">
                <a16:creationId xmlns:a16="http://schemas.microsoft.com/office/drawing/2014/main" id="{F04F61C2-BDA4-4BB6-98CC-B32B41AFDD6B}"/>
              </a:ext>
            </a:extLst>
          </p:cNvPr>
          <p:cNvSpPr/>
          <p:nvPr/>
        </p:nvSpPr>
        <p:spPr>
          <a:xfrm>
            <a:off x="6732500" y="5993317"/>
            <a:ext cx="3878350" cy="3055433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Tested</a:t>
            </a:r>
            <a:r>
              <a:rPr lang="sv-SE" b="1" dirty="0">
                <a:solidFill>
                  <a:schemeClr val="tx1"/>
                </a:solidFill>
              </a:rPr>
              <a:t> with 9 PCBs in a star + XTAG </a:t>
            </a:r>
            <a:r>
              <a:rPr lang="sv-SE" b="1" dirty="0" err="1">
                <a:solidFill>
                  <a:schemeClr val="tx1"/>
                </a:solidFill>
              </a:rPr>
              <a:t>line</a:t>
            </a:r>
            <a:r>
              <a:rPr lang="sv-SE" b="1" dirty="0">
                <a:solidFill>
                  <a:schemeClr val="tx1"/>
                </a:solidFill>
              </a:rPr>
              <a:t>.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Full JTAG </a:t>
            </a:r>
            <a:r>
              <a:rPr lang="sv-SE" b="1" dirty="0" err="1">
                <a:solidFill>
                  <a:schemeClr val="tx1"/>
                </a:solidFill>
              </a:rPr>
              <a:t>debug</a:t>
            </a:r>
            <a:r>
              <a:rPr lang="sv-SE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sv-SE" b="1" dirty="0" err="1">
                <a:solidFill>
                  <a:schemeClr val="tx1"/>
                </a:solidFill>
              </a:rPr>
              <a:t>Realtime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Stdout</a:t>
            </a:r>
            <a:r>
              <a:rPr lang="sv-SE" b="1" dirty="0">
                <a:solidFill>
                  <a:schemeClr val="tx1"/>
                </a:solidFill>
              </a:rPr>
              <a:t> over UART.</a:t>
            </a:r>
          </a:p>
          <a:p>
            <a:pPr algn="ctr"/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Compiles</a:t>
            </a:r>
            <a:r>
              <a:rPr lang="sv-SE" b="1" dirty="0">
                <a:solidFill>
                  <a:schemeClr val="tx1"/>
                </a:solidFill>
              </a:rPr>
              <a:t> and </a:t>
            </a:r>
            <a:r>
              <a:rPr lang="sv-SE" b="1" dirty="0" err="1">
                <a:solidFill>
                  <a:schemeClr val="tx1"/>
                </a:solidFill>
              </a:rPr>
              <a:t>runs</a:t>
            </a:r>
            <a:r>
              <a:rPr lang="sv-SE" b="1" dirty="0">
                <a:solidFill>
                  <a:schemeClr val="tx1"/>
                </a:solidFill>
              </a:rPr>
              <a:t> in the simulator.</a:t>
            </a:r>
          </a:p>
        </p:txBody>
      </p:sp>
      <p:graphicFrame>
        <p:nvGraphicFramePr>
          <p:cNvPr id="28" name="Tabell 27">
            <a:extLst>
              <a:ext uri="{FF2B5EF4-FFF2-40B4-BE49-F238E27FC236}">
                <a16:creationId xmlns:a16="http://schemas.microsoft.com/office/drawing/2014/main" id="{A09EBF0A-F80E-42C0-87C0-A1592A5B2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39932"/>
              </p:ext>
            </p:extLst>
          </p:nvPr>
        </p:nvGraphicFramePr>
        <p:xfrm>
          <a:off x="4735782" y="4582218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29" name="Rektangel 28">
            <a:extLst>
              <a:ext uri="{FF2B5EF4-FFF2-40B4-BE49-F238E27FC236}">
                <a16:creationId xmlns:a16="http://schemas.microsoft.com/office/drawing/2014/main" id="{D291B624-0832-4E90-BCFC-B7087A43C129}"/>
              </a:ext>
            </a:extLst>
          </p:cNvPr>
          <p:cNvSpPr/>
          <p:nvPr/>
        </p:nvSpPr>
        <p:spPr>
          <a:xfrm>
            <a:off x="5232841" y="6228138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graphicFrame>
        <p:nvGraphicFramePr>
          <p:cNvPr id="30" name="Tabell 29">
            <a:extLst>
              <a:ext uri="{FF2B5EF4-FFF2-40B4-BE49-F238E27FC236}">
                <a16:creationId xmlns:a16="http://schemas.microsoft.com/office/drawing/2014/main" id="{EDE894B3-B6E4-4D18-885E-A90B4A4D4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04770"/>
              </p:ext>
            </p:extLst>
          </p:nvPr>
        </p:nvGraphicFramePr>
        <p:xfrm>
          <a:off x="4731531" y="2680088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32" name="Rektangel 31">
            <a:extLst>
              <a:ext uri="{FF2B5EF4-FFF2-40B4-BE49-F238E27FC236}">
                <a16:creationId xmlns:a16="http://schemas.microsoft.com/office/drawing/2014/main" id="{A61A1A15-93F9-4010-97ED-867065EB8D12}"/>
              </a:ext>
            </a:extLst>
          </p:cNvPr>
          <p:cNvSpPr/>
          <p:nvPr/>
        </p:nvSpPr>
        <p:spPr>
          <a:xfrm>
            <a:off x="5228590" y="4326008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graphicFrame>
        <p:nvGraphicFramePr>
          <p:cNvPr id="34" name="Tabell 33">
            <a:extLst>
              <a:ext uri="{FF2B5EF4-FFF2-40B4-BE49-F238E27FC236}">
                <a16:creationId xmlns:a16="http://schemas.microsoft.com/office/drawing/2014/main" id="{425E6833-A053-4CE7-98FA-54F78F12B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18244"/>
              </p:ext>
            </p:extLst>
          </p:nvPr>
        </p:nvGraphicFramePr>
        <p:xfrm>
          <a:off x="4731531" y="799626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35" name="Rektangel 34">
            <a:extLst>
              <a:ext uri="{FF2B5EF4-FFF2-40B4-BE49-F238E27FC236}">
                <a16:creationId xmlns:a16="http://schemas.microsoft.com/office/drawing/2014/main" id="{83152BF2-A0E0-40B2-861C-A2847210268E}"/>
              </a:ext>
            </a:extLst>
          </p:cNvPr>
          <p:cNvSpPr/>
          <p:nvPr/>
        </p:nvSpPr>
        <p:spPr>
          <a:xfrm>
            <a:off x="5228590" y="2445546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cxnSp>
        <p:nvCxnSpPr>
          <p:cNvPr id="6" name="Rak koppling 5">
            <a:extLst>
              <a:ext uri="{FF2B5EF4-FFF2-40B4-BE49-F238E27FC236}">
                <a16:creationId xmlns:a16="http://schemas.microsoft.com/office/drawing/2014/main" id="{D8035446-7AE4-428C-BDFC-C0D2A626A422}"/>
              </a:ext>
            </a:extLst>
          </p:cNvPr>
          <p:cNvCxnSpPr/>
          <p:nvPr/>
        </p:nvCxnSpPr>
        <p:spPr>
          <a:xfrm flipH="1">
            <a:off x="4019550" y="10944225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Rak koppling 35">
            <a:extLst>
              <a:ext uri="{FF2B5EF4-FFF2-40B4-BE49-F238E27FC236}">
                <a16:creationId xmlns:a16="http://schemas.microsoft.com/office/drawing/2014/main" id="{03C22E38-5AFC-4FB6-9B3E-952379EB9D2E}"/>
              </a:ext>
            </a:extLst>
          </p:cNvPr>
          <p:cNvCxnSpPr/>
          <p:nvPr/>
        </p:nvCxnSpPr>
        <p:spPr>
          <a:xfrm flipH="1">
            <a:off x="4001655" y="12852170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Rak koppling 36">
            <a:extLst>
              <a:ext uri="{FF2B5EF4-FFF2-40B4-BE49-F238E27FC236}">
                <a16:creationId xmlns:a16="http://schemas.microsoft.com/office/drawing/2014/main" id="{BD69F3FD-6B4F-4673-B0D3-13945EC63094}"/>
              </a:ext>
            </a:extLst>
          </p:cNvPr>
          <p:cNvCxnSpPr/>
          <p:nvPr/>
        </p:nvCxnSpPr>
        <p:spPr>
          <a:xfrm flipH="1">
            <a:off x="4001655" y="9048750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Rak koppling 37">
            <a:extLst>
              <a:ext uri="{FF2B5EF4-FFF2-40B4-BE49-F238E27FC236}">
                <a16:creationId xmlns:a16="http://schemas.microsoft.com/office/drawing/2014/main" id="{4C747B62-7801-4098-83BA-4AFF05C448C4}"/>
              </a:ext>
            </a:extLst>
          </p:cNvPr>
          <p:cNvCxnSpPr/>
          <p:nvPr/>
        </p:nvCxnSpPr>
        <p:spPr>
          <a:xfrm flipH="1">
            <a:off x="4019550" y="7172325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Rak koppling 38">
            <a:extLst>
              <a:ext uri="{FF2B5EF4-FFF2-40B4-BE49-F238E27FC236}">
                <a16:creationId xmlns:a16="http://schemas.microsoft.com/office/drawing/2014/main" id="{C52F335E-8687-4131-9A26-820223960256}"/>
              </a:ext>
            </a:extLst>
          </p:cNvPr>
          <p:cNvCxnSpPr/>
          <p:nvPr/>
        </p:nvCxnSpPr>
        <p:spPr>
          <a:xfrm flipH="1">
            <a:off x="4001655" y="5257800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ak koppling 39">
            <a:extLst>
              <a:ext uri="{FF2B5EF4-FFF2-40B4-BE49-F238E27FC236}">
                <a16:creationId xmlns:a16="http://schemas.microsoft.com/office/drawing/2014/main" id="{B166B1A6-57AE-42AD-9C13-D6C758ED7128}"/>
              </a:ext>
            </a:extLst>
          </p:cNvPr>
          <p:cNvCxnSpPr/>
          <p:nvPr/>
        </p:nvCxnSpPr>
        <p:spPr>
          <a:xfrm flipH="1">
            <a:off x="4001655" y="3352800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ak koppling 41">
            <a:extLst>
              <a:ext uri="{FF2B5EF4-FFF2-40B4-BE49-F238E27FC236}">
                <a16:creationId xmlns:a16="http://schemas.microsoft.com/office/drawing/2014/main" id="{90091C09-57D5-4B0A-84F9-5F2E8F2787A7}"/>
              </a:ext>
            </a:extLst>
          </p:cNvPr>
          <p:cNvCxnSpPr/>
          <p:nvPr/>
        </p:nvCxnSpPr>
        <p:spPr>
          <a:xfrm flipH="1">
            <a:off x="3988177" y="1412452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Rak koppling 46">
            <a:extLst>
              <a:ext uri="{FF2B5EF4-FFF2-40B4-BE49-F238E27FC236}">
                <a16:creationId xmlns:a16="http://schemas.microsoft.com/office/drawing/2014/main" id="{21980BD2-8044-45D2-A763-C5703496B87C}"/>
              </a:ext>
            </a:extLst>
          </p:cNvPr>
          <p:cNvCxnSpPr/>
          <p:nvPr/>
        </p:nvCxnSpPr>
        <p:spPr>
          <a:xfrm flipH="1">
            <a:off x="4033008" y="14354175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0C51EEC8-738E-42C1-B657-E9719F20C2F8}"/>
              </a:ext>
            </a:extLst>
          </p:cNvPr>
          <p:cNvCxnSpPr/>
          <p:nvPr/>
        </p:nvCxnSpPr>
        <p:spPr>
          <a:xfrm flipH="1">
            <a:off x="4033008" y="14678025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Rak koppling 48">
            <a:extLst>
              <a:ext uri="{FF2B5EF4-FFF2-40B4-BE49-F238E27FC236}">
                <a16:creationId xmlns:a16="http://schemas.microsoft.com/office/drawing/2014/main" id="{B9B655D4-3014-4C5A-87F7-D367E52BAAF5}"/>
              </a:ext>
            </a:extLst>
          </p:cNvPr>
          <p:cNvCxnSpPr/>
          <p:nvPr/>
        </p:nvCxnSpPr>
        <p:spPr>
          <a:xfrm flipH="1">
            <a:off x="4033008" y="15106650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Rak koppling 49">
            <a:extLst>
              <a:ext uri="{FF2B5EF4-FFF2-40B4-BE49-F238E27FC236}">
                <a16:creationId xmlns:a16="http://schemas.microsoft.com/office/drawing/2014/main" id="{62F44EAD-922C-4C67-9ED4-4F06D8C50D18}"/>
              </a:ext>
            </a:extLst>
          </p:cNvPr>
          <p:cNvCxnSpPr/>
          <p:nvPr/>
        </p:nvCxnSpPr>
        <p:spPr>
          <a:xfrm flipH="1">
            <a:off x="6244836" y="14258925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Rak koppling 50">
            <a:extLst>
              <a:ext uri="{FF2B5EF4-FFF2-40B4-BE49-F238E27FC236}">
                <a16:creationId xmlns:a16="http://schemas.microsoft.com/office/drawing/2014/main" id="{816C62CB-16BF-4BC0-A0AB-64BE2622D944}"/>
              </a:ext>
            </a:extLst>
          </p:cNvPr>
          <p:cNvCxnSpPr/>
          <p:nvPr/>
        </p:nvCxnSpPr>
        <p:spPr>
          <a:xfrm flipH="1">
            <a:off x="6276189" y="14678025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Rak koppling 51">
            <a:extLst>
              <a:ext uri="{FF2B5EF4-FFF2-40B4-BE49-F238E27FC236}">
                <a16:creationId xmlns:a16="http://schemas.microsoft.com/office/drawing/2014/main" id="{8F1A166C-CD6B-48AC-8E19-5FB258DAB6F7}"/>
              </a:ext>
            </a:extLst>
          </p:cNvPr>
          <p:cNvCxnSpPr/>
          <p:nvPr/>
        </p:nvCxnSpPr>
        <p:spPr>
          <a:xfrm flipH="1">
            <a:off x="6262733" y="15106650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Rak koppling 52">
            <a:extLst>
              <a:ext uri="{FF2B5EF4-FFF2-40B4-BE49-F238E27FC236}">
                <a16:creationId xmlns:a16="http://schemas.microsoft.com/office/drawing/2014/main" id="{CB8BFACA-6EB9-4C20-8D75-5C51F4070DC9}"/>
              </a:ext>
            </a:extLst>
          </p:cNvPr>
          <p:cNvCxnSpPr/>
          <p:nvPr/>
        </p:nvCxnSpPr>
        <p:spPr>
          <a:xfrm flipH="1">
            <a:off x="6244836" y="15459075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Rak koppling 53">
            <a:extLst>
              <a:ext uri="{FF2B5EF4-FFF2-40B4-BE49-F238E27FC236}">
                <a16:creationId xmlns:a16="http://schemas.microsoft.com/office/drawing/2014/main" id="{B15362B4-D674-4B33-BA1F-9E37FE71EA17}"/>
              </a:ext>
            </a:extLst>
          </p:cNvPr>
          <p:cNvCxnSpPr/>
          <p:nvPr/>
        </p:nvCxnSpPr>
        <p:spPr>
          <a:xfrm flipH="1">
            <a:off x="4033008" y="15544800"/>
            <a:ext cx="7298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3B0D54A6-FC5D-40B0-A195-0E1133F949D8}"/>
              </a:ext>
            </a:extLst>
          </p:cNvPr>
          <p:cNvSpPr txBox="1"/>
          <p:nvPr/>
        </p:nvSpPr>
        <p:spPr>
          <a:xfrm>
            <a:off x="6213447" y="1561158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HUB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E7782C4-239D-4DFA-9AE0-05D684F0BE79}"/>
              </a:ext>
            </a:extLst>
          </p:cNvPr>
          <p:cNvSpPr txBox="1"/>
          <p:nvPr/>
        </p:nvSpPr>
        <p:spPr>
          <a:xfrm>
            <a:off x="4099248" y="12588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6</a:t>
            </a:r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038B033C-1D98-4BF0-AEA9-33A47F40CACF}"/>
              </a:ext>
            </a:extLst>
          </p:cNvPr>
          <p:cNvSpPr txBox="1"/>
          <p:nvPr/>
        </p:nvSpPr>
        <p:spPr>
          <a:xfrm>
            <a:off x="4202272" y="1442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0</a:t>
            </a: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42EB0475-A13C-4EF2-B8FE-D8EEB191E869}"/>
              </a:ext>
            </a:extLst>
          </p:cNvPr>
          <p:cNvSpPr txBox="1"/>
          <p:nvPr/>
        </p:nvSpPr>
        <p:spPr>
          <a:xfrm>
            <a:off x="4082802" y="10678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5</a:t>
            </a: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B9F7DA23-263A-4BC9-B678-6CA45E24ADFF}"/>
              </a:ext>
            </a:extLst>
          </p:cNvPr>
          <p:cNvSpPr txBox="1"/>
          <p:nvPr/>
        </p:nvSpPr>
        <p:spPr>
          <a:xfrm>
            <a:off x="4062303" y="8789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</a:t>
            </a:r>
          </a:p>
        </p:txBody>
      </p:sp>
      <p:sp>
        <p:nvSpPr>
          <p:cNvPr id="58" name="textruta 57">
            <a:extLst>
              <a:ext uri="{FF2B5EF4-FFF2-40B4-BE49-F238E27FC236}">
                <a16:creationId xmlns:a16="http://schemas.microsoft.com/office/drawing/2014/main" id="{914840E3-A6DD-4487-B4EE-03A336235676}"/>
              </a:ext>
            </a:extLst>
          </p:cNvPr>
          <p:cNvSpPr txBox="1"/>
          <p:nvPr/>
        </p:nvSpPr>
        <p:spPr>
          <a:xfrm>
            <a:off x="4016946" y="6893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</a:t>
            </a: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6CA4AC72-23D0-45B0-9C98-C7DAADE676A8}"/>
              </a:ext>
            </a:extLst>
          </p:cNvPr>
          <p:cNvSpPr txBox="1"/>
          <p:nvPr/>
        </p:nvSpPr>
        <p:spPr>
          <a:xfrm>
            <a:off x="4082802" y="498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0E610966-4A5F-40C2-BFBC-9C6C25A6E371}"/>
              </a:ext>
            </a:extLst>
          </p:cNvPr>
          <p:cNvSpPr txBox="1"/>
          <p:nvPr/>
        </p:nvSpPr>
        <p:spPr>
          <a:xfrm>
            <a:off x="3988177" y="3068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</a:p>
        </p:txBody>
      </p:sp>
      <p:sp>
        <p:nvSpPr>
          <p:cNvPr id="61" name="textruta 60">
            <a:extLst>
              <a:ext uri="{FF2B5EF4-FFF2-40B4-BE49-F238E27FC236}">
                <a16:creationId xmlns:a16="http://schemas.microsoft.com/office/drawing/2014/main" id="{8D36D350-3AAC-4656-B1D9-D87DD8221D1F}"/>
              </a:ext>
            </a:extLst>
          </p:cNvPr>
          <p:cNvSpPr txBox="1"/>
          <p:nvPr/>
        </p:nvSpPr>
        <p:spPr>
          <a:xfrm>
            <a:off x="4033008" y="1153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0</a:t>
            </a:r>
          </a:p>
        </p:txBody>
      </p:sp>
      <p:sp>
        <p:nvSpPr>
          <p:cNvPr id="62" name="textruta 61">
            <a:extLst>
              <a:ext uri="{FF2B5EF4-FFF2-40B4-BE49-F238E27FC236}">
                <a16:creationId xmlns:a16="http://schemas.microsoft.com/office/drawing/2014/main" id="{6A3F0977-8374-40E1-A554-75537BAF6BCC}"/>
              </a:ext>
            </a:extLst>
          </p:cNvPr>
          <p:cNvSpPr txBox="1"/>
          <p:nvPr/>
        </p:nvSpPr>
        <p:spPr>
          <a:xfrm>
            <a:off x="4202272" y="14836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1A7111C5-DB71-4303-99AC-89455A981BF1}"/>
              </a:ext>
            </a:extLst>
          </p:cNvPr>
          <p:cNvSpPr txBox="1"/>
          <p:nvPr/>
        </p:nvSpPr>
        <p:spPr>
          <a:xfrm>
            <a:off x="4213146" y="15275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CF0ACD6C-355F-4100-9ED3-732D6EFC9979}"/>
              </a:ext>
            </a:extLst>
          </p:cNvPr>
          <p:cNvSpPr txBox="1"/>
          <p:nvPr/>
        </p:nvSpPr>
        <p:spPr>
          <a:xfrm>
            <a:off x="4228858" y="14081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</a:t>
            </a:r>
          </a:p>
        </p:txBody>
      </p:sp>
      <p:sp>
        <p:nvSpPr>
          <p:cNvPr id="65" name="textruta 64">
            <a:extLst>
              <a:ext uri="{FF2B5EF4-FFF2-40B4-BE49-F238E27FC236}">
                <a16:creationId xmlns:a16="http://schemas.microsoft.com/office/drawing/2014/main" id="{FEBA67C7-BE87-4DB6-9845-38FA3E0498D0}"/>
              </a:ext>
            </a:extLst>
          </p:cNvPr>
          <p:cNvSpPr txBox="1"/>
          <p:nvPr/>
        </p:nvSpPr>
        <p:spPr>
          <a:xfrm>
            <a:off x="6538922" y="15209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</a:t>
            </a:r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C6DAC9F0-0A72-4848-A02D-095801CBF17F}"/>
              </a:ext>
            </a:extLst>
          </p:cNvPr>
          <p:cNvSpPr txBox="1"/>
          <p:nvPr/>
        </p:nvSpPr>
        <p:spPr>
          <a:xfrm>
            <a:off x="6526409" y="14845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5</a:t>
            </a:r>
          </a:p>
        </p:txBody>
      </p:sp>
      <p:sp>
        <p:nvSpPr>
          <p:cNvPr id="67" name="textruta 66">
            <a:extLst>
              <a:ext uri="{FF2B5EF4-FFF2-40B4-BE49-F238E27FC236}">
                <a16:creationId xmlns:a16="http://schemas.microsoft.com/office/drawing/2014/main" id="{DA9F7DF2-3EC1-4388-A967-7D7652EF0D3F}"/>
              </a:ext>
            </a:extLst>
          </p:cNvPr>
          <p:cNvSpPr txBox="1"/>
          <p:nvPr/>
        </p:nvSpPr>
        <p:spPr>
          <a:xfrm>
            <a:off x="6500404" y="14411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6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F1DDF783-F175-4EF2-97BD-A2EE473E2328}"/>
              </a:ext>
            </a:extLst>
          </p:cNvPr>
          <p:cNvSpPr txBox="1"/>
          <p:nvPr/>
        </p:nvSpPr>
        <p:spPr>
          <a:xfrm>
            <a:off x="6508529" y="13997172"/>
            <a:ext cx="148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7 (not </a:t>
            </a:r>
            <a:r>
              <a:rPr lang="sv-SE" dirty="0" err="1"/>
              <a:t>shown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4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176</Words>
  <Application>Microsoft Office PowerPoint</Application>
  <PresentationFormat>Anpassad</PresentationFormat>
  <Paragraphs>119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mikael bohman</dc:creator>
  <cp:lastModifiedBy>mikael bohman</cp:lastModifiedBy>
  <cp:revision>12</cp:revision>
  <dcterms:created xsi:type="dcterms:W3CDTF">2018-12-30T18:56:08Z</dcterms:created>
  <dcterms:modified xsi:type="dcterms:W3CDTF">2019-01-01T13:48:17Z</dcterms:modified>
</cp:coreProperties>
</file>