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ael bohman" initials="mb" lastIdx="1" clrIdx="0">
    <p:extLst>
      <p:ext uri="{19B8F6BF-5375-455C-9EA6-DF929625EA0E}">
        <p15:presenceInfo xmlns:p15="http://schemas.microsoft.com/office/powerpoint/2012/main" userId="8cdef9ea8fc55e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E846-CB38-4245-9A45-99235E0D8B59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83693-C7E4-411B-8232-0C26833DA83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028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7775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5551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23326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311024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388780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46653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54429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62204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4" y="1767463"/>
            <a:ext cx="9179799" cy="3759917"/>
          </a:xfrm>
        </p:spPr>
        <p:txBody>
          <a:bodyPr anchor="b"/>
          <a:lstStyle>
            <a:lvl1pPr algn="ctr">
              <a:defRPr sz="7088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40026" indent="0" algn="ctr">
              <a:buNone/>
              <a:defRPr sz="2362"/>
            </a:lvl2pPr>
            <a:lvl3pPr marL="1080052" indent="0" algn="ctr">
              <a:buNone/>
              <a:defRPr sz="2126"/>
            </a:lvl3pPr>
            <a:lvl4pPr marL="1620078" indent="0" algn="ctr">
              <a:buNone/>
              <a:defRPr sz="1890"/>
            </a:lvl4pPr>
            <a:lvl5pPr marL="2160104" indent="0" algn="ctr">
              <a:buNone/>
              <a:defRPr sz="1890"/>
            </a:lvl5pPr>
            <a:lvl6pPr marL="2700130" indent="0" algn="ctr">
              <a:buNone/>
              <a:defRPr sz="1890"/>
            </a:lvl6pPr>
            <a:lvl7pPr marL="3240156" indent="0" algn="ctr">
              <a:buNone/>
              <a:defRPr sz="1890"/>
            </a:lvl7pPr>
            <a:lvl8pPr marL="3780181" indent="0" algn="ctr">
              <a:buNone/>
              <a:defRPr sz="1890"/>
            </a:lvl8pPr>
            <a:lvl9pPr marL="4320207" indent="0" algn="ctr">
              <a:buNone/>
              <a:defRPr sz="189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119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18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3" y="574987"/>
            <a:ext cx="2328699" cy="915230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941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106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5"/>
            <a:ext cx="9314796" cy="4492401"/>
          </a:xfrm>
        </p:spPr>
        <p:txBody>
          <a:bodyPr anchor="b"/>
          <a:lstStyle>
            <a:lvl1pPr>
              <a:defRPr sz="7088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6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40026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80052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2007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6010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70013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4015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8018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2020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410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6" y="2874937"/>
            <a:ext cx="4589899" cy="685235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2" y="2874937"/>
            <a:ext cx="4589899" cy="685235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56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1"/>
            <a:ext cx="9314796" cy="2087455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4" y="2647444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40026" indent="0">
              <a:buNone/>
              <a:defRPr sz="2362" b="1"/>
            </a:lvl2pPr>
            <a:lvl3pPr marL="1080052" indent="0">
              <a:buNone/>
              <a:defRPr sz="2126" b="1"/>
            </a:lvl3pPr>
            <a:lvl4pPr marL="1620078" indent="0">
              <a:buNone/>
              <a:defRPr sz="1890" b="1"/>
            </a:lvl4pPr>
            <a:lvl5pPr marL="2160104" indent="0">
              <a:buNone/>
              <a:defRPr sz="1890" b="1"/>
            </a:lvl5pPr>
            <a:lvl6pPr marL="2700130" indent="0">
              <a:buNone/>
              <a:defRPr sz="1890" b="1"/>
            </a:lvl6pPr>
            <a:lvl7pPr marL="3240156" indent="0">
              <a:buNone/>
              <a:defRPr sz="1890" b="1"/>
            </a:lvl7pPr>
            <a:lvl8pPr marL="3780181" indent="0">
              <a:buNone/>
              <a:defRPr sz="1890" b="1"/>
            </a:lvl8pPr>
            <a:lvl9pPr marL="4320207" indent="0">
              <a:buNone/>
              <a:defRPr sz="189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4" y="3944914"/>
            <a:ext cx="4568805" cy="5802373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4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40026" indent="0">
              <a:buNone/>
              <a:defRPr sz="2362" b="1"/>
            </a:lvl2pPr>
            <a:lvl3pPr marL="1080052" indent="0">
              <a:buNone/>
              <a:defRPr sz="2126" b="1"/>
            </a:lvl3pPr>
            <a:lvl4pPr marL="1620078" indent="0">
              <a:buNone/>
              <a:defRPr sz="1890" b="1"/>
            </a:lvl4pPr>
            <a:lvl5pPr marL="2160104" indent="0">
              <a:buNone/>
              <a:defRPr sz="1890" b="1"/>
            </a:lvl5pPr>
            <a:lvl6pPr marL="2700130" indent="0">
              <a:buNone/>
              <a:defRPr sz="1890" b="1"/>
            </a:lvl6pPr>
            <a:lvl7pPr marL="3240156" indent="0">
              <a:buNone/>
              <a:defRPr sz="1890" b="1"/>
            </a:lvl7pPr>
            <a:lvl8pPr marL="3780181" indent="0">
              <a:buNone/>
              <a:defRPr sz="1890" b="1"/>
            </a:lvl8pPr>
            <a:lvl9pPr marL="4320207" indent="0">
              <a:buNone/>
              <a:defRPr sz="189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956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926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748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2" y="719985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8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2" y="3239930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40026" indent="0">
              <a:buNone/>
              <a:defRPr sz="1654"/>
            </a:lvl2pPr>
            <a:lvl3pPr marL="1080052" indent="0">
              <a:buNone/>
              <a:defRPr sz="1417"/>
            </a:lvl3pPr>
            <a:lvl4pPr marL="1620078" indent="0">
              <a:buNone/>
              <a:defRPr sz="1181"/>
            </a:lvl4pPr>
            <a:lvl5pPr marL="2160104" indent="0">
              <a:buNone/>
              <a:defRPr sz="1181"/>
            </a:lvl5pPr>
            <a:lvl6pPr marL="2700130" indent="0">
              <a:buNone/>
              <a:defRPr sz="1181"/>
            </a:lvl6pPr>
            <a:lvl7pPr marL="3240156" indent="0">
              <a:buNone/>
              <a:defRPr sz="1181"/>
            </a:lvl7pPr>
            <a:lvl8pPr marL="3780181" indent="0">
              <a:buNone/>
              <a:defRPr sz="1181"/>
            </a:lvl8pPr>
            <a:lvl9pPr marL="4320207" indent="0">
              <a:buNone/>
              <a:defRPr sz="118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090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2" y="719985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40026" indent="0">
              <a:buNone/>
              <a:defRPr sz="3308"/>
            </a:lvl2pPr>
            <a:lvl3pPr marL="1080052" indent="0">
              <a:buNone/>
              <a:defRPr sz="2835"/>
            </a:lvl3pPr>
            <a:lvl4pPr marL="1620078" indent="0">
              <a:buNone/>
              <a:defRPr sz="2362"/>
            </a:lvl4pPr>
            <a:lvl5pPr marL="2160104" indent="0">
              <a:buNone/>
              <a:defRPr sz="2362"/>
            </a:lvl5pPr>
            <a:lvl6pPr marL="2700130" indent="0">
              <a:buNone/>
              <a:defRPr sz="2362"/>
            </a:lvl6pPr>
            <a:lvl7pPr marL="3240156" indent="0">
              <a:buNone/>
              <a:defRPr sz="2362"/>
            </a:lvl7pPr>
            <a:lvl8pPr marL="3780181" indent="0">
              <a:buNone/>
              <a:defRPr sz="2362"/>
            </a:lvl8pPr>
            <a:lvl9pPr marL="4320207" indent="0">
              <a:buNone/>
              <a:defRPr sz="2362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2" y="3239930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40026" indent="0">
              <a:buNone/>
              <a:defRPr sz="1654"/>
            </a:lvl2pPr>
            <a:lvl3pPr marL="1080052" indent="0">
              <a:buNone/>
              <a:defRPr sz="1417"/>
            </a:lvl3pPr>
            <a:lvl4pPr marL="1620078" indent="0">
              <a:buNone/>
              <a:defRPr sz="1181"/>
            </a:lvl4pPr>
            <a:lvl5pPr marL="2160104" indent="0">
              <a:buNone/>
              <a:defRPr sz="1181"/>
            </a:lvl5pPr>
            <a:lvl6pPr marL="2700130" indent="0">
              <a:buNone/>
              <a:defRPr sz="1181"/>
            </a:lvl6pPr>
            <a:lvl7pPr marL="3240156" indent="0">
              <a:buNone/>
              <a:defRPr sz="1181"/>
            </a:lvl7pPr>
            <a:lvl8pPr marL="3780181" indent="0">
              <a:buNone/>
              <a:defRPr sz="1181"/>
            </a:lvl8pPr>
            <a:lvl9pPr marL="4320207" indent="0">
              <a:buNone/>
              <a:defRPr sz="118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36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1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6" y="10009784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4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4" y="10009784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076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80052" rtl="0" eaLnBrk="1" latinLnBrk="0" hangingPunct="1">
        <a:lnSpc>
          <a:spcPct val="90000"/>
        </a:lnSpc>
        <a:spcBef>
          <a:spcPct val="0"/>
        </a:spcBef>
        <a:buNone/>
        <a:defRPr sz="51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13" indent="-270013" algn="l" defTabSz="1080052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8" kern="1200">
          <a:solidFill>
            <a:schemeClr val="tx1"/>
          </a:solidFill>
          <a:latin typeface="+mn-lt"/>
          <a:ea typeface="+mn-ea"/>
          <a:cs typeface="+mn-cs"/>
        </a:defRPr>
      </a:lvl1pPr>
      <a:lvl2pPr marL="810038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50065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90091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30116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70143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10169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50194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90221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40026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80052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20078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60104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700130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40156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80181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20207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7B690B84-778F-4708-A8FC-D59A51723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19996"/>
              </p:ext>
            </p:extLst>
          </p:nvPr>
        </p:nvGraphicFramePr>
        <p:xfrm>
          <a:off x="4883400" y="9824484"/>
          <a:ext cx="1100259" cy="6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59">
                  <a:extLst>
                    <a:ext uri="{9D8B030D-6E8A-4147-A177-3AD203B41FA5}">
                      <a16:colId xmlns:a16="http://schemas.microsoft.com/office/drawing/2014/main" val="3624027414"/>
                    </a:ext>
                  </a:extLst>
                </a:gridCol>
              </a:tblGrid>
              <a:tr h="628720">
                <a:tc>
                  <a:txBody>
                    <a:bodyPr/>
                    <a:lstStyle/>
                    <a:p>
                      <a:r>
                        <a:rPr lang="sv-SE" sz="2100" dirty="0"/>
                        <a:t>XTAG</a:t>
                      </a:r>
                    </a:p>
                  </a:txBody>
                  <a:tcPr marL="143997" marR="143997" marT="71998" marB="71998"/>
                </a:tc>
                <a:extLst>
                  <a:ext uri="{0D108BD9-81ED-4DB2-BD59-A6C34878D82A}">
                    <a16:rowId xmlns:a16="http://schemas.microsoft.com/office/drawing/2014/main" val="1030605036"/>
                  </a:ext>
                </a:extLst>
              </a:tr>
            </a:tbl>
          </a:graphicData>
        </a:graphic>
      </p:graphicFrame>
      <p:graphicFrame>
        <p:nvGraphicFramePr>
          <p:cNvPr id="16" name="Tabell 15">
            <a:extLst>
              <a:ext uri="{FF2B5EF4-FFF2-40B4-BE49-F238E27FC236}">
                <a16:creationId xmlns:a16="http://schemas.microsoft.com/office/drawing/2014/main" id="{B22BACF0-ACC4-4AEC-91BA-49BE18D4A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57963"/>
              </p:ext>
            </p:extLst>
          </p:nvPr>
        </p:nvGraphicFramePr>
        <p:xfrm>
          <a:off x="4656684" y="7943501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sv-SE" sz="800" dirty="0"/>
                        <a:t>FLASH</a:t>
                      </a:r>
                    </a:p>
                    <a:p>
                      <a:endParaRPr lang="sv-S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BAC2D462-FFDE-460B-A80E-3E644989E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08618"/>
              </p:ext>
            </p:extLst>
          </p:nvPr>
        </p:nvGraphicFramePr>
        <p:xfrm>
          <a:off x="4643228" y="6062519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8" name="Tabell 17">
            <a:extLst>
              <a:ext uri="{FF2B5EF4-FFF2-40B4-BE49-F238E27FC236}">
                <a16:creationId xmlns:a16="http://schemas.microsoft.com/office/drawing/2014/main" id="{DEF2A507-30DA-439E-A336-AE7EB155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31679"/>
              </p:ext>
            </p:extLst>
          </p:nvPr>
        </p:nvGraphicFramePr>
        <p:xfrm>
          <a:off x="4643229" y="4177925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9" name="Tabell 18">
            <a:extLst>
              <a:ext uri="{FF2B5EF4-FFF2-40B4-BE49-F238E27FC236}">
                <a16:creationId xmlns:a16="http://schemas.microsoft.com/office/drawing/2014/main" id="{8A9D9ACC-1ED6-4CE3-84F3-9B5E0B19E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70279"/>
              </p:ext>
            </p:extLst>
          </p:nvPr>
        </p:nvGraphicFramePr>
        <p:xfrm>
          <a:off x="4643228" y="2287577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20" name="Tabell 19">
            <a:extLst>
              <a:ext uri="{FF2B5EF4-FFF2-40B4-BE49-F238E27FC236}">
                <a16:creationId xmlns:a16="http://schemas.microsoft.com/office/drawing/2014/main" id="{719466FC-CA78-4E74-BE4B-8584254AA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25254"/>
              </p:ext>
            </p:extLst>
          </p:nvPr>
        </p:nvGraphicFramePr>
        <p:xfrm>
          <a:off x="4629582" y="397229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sp>
        <p:nvSpPr>
          <p:cNvPr id="22" name="Rektangel 21">
            <a:extLst>
              <a:ext uri="{FF2B5EF4-FFF2-40B4-BE49-F238E27FC236}">
                <a16:creationId xmlns:a16="http://schemas.microsoft.com/office/drawing/2014/main" id="{666E2D70-B941-4E20-9C03-3C1437FD63F4}"/>
              </a:ext>
            </a:extLst>
          </p:cNvPr>
          <p:cNvSpPr/>
          <p:nvPr/>
        </p:nvSpPr>
        <p:spPr>
          <a:xfrm>
            <a:off x="5126642" y="2043149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1DA17955-6DEE-43E3-A900-2773EAED7F67}"/>
              </a:ext>
            </a:extLst>
          </p:cNvPr>
          <p:cNvSpPr/>
          <p:nvPr/>
        </p:nvSpPr>
        <p:spPr>
          <a:xfrm>
            <a:off x="5139380" y="3939251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0ADDD34B-114D-484C-93FE-5EBE1A3D0196}"/>
              </a:ext>
            </a:extLst>
          </p:cNvPr>
          <p:cNvSpPr/>
          <p:nvPr/>
        </p:nvSpPr>
        <p:spPr>
          <a:xfrm>
            <a:off x="5130854" y="5823845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6107D8D3-40A1-4458-9D4C-9D319941F1FE}"/>
              </a:ext>
            </a:extLst>
          </p:cNvPr>
          <p:cNvSpPr/>
          <p:nvPr/>
        </p:nvSpPr>
        <p:spPr>
          <a:xfrm>
            <a:off x="5152838" y="7702685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AFBDC63A-B577-4C7B-B506-036256977011}"/>
              </a:ext>
            </a:extLst>
          </p:cNvPr>
          <p:cNvSpPr/>
          <p:nvPr/>
        </p:nvSpPr>
        <p:spPr>
          <a:xfrm>
            <a:off x="5173031" y="9568504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8FB058C6-A516-437C-91F3-2C9466730E1B}"/>
              </a:ext>
            </a:extLst>
          </p:cNvPr>
          <p:cNvSpPr txBox="1"/>
          <p:nvPr/>
        </p:nvSpPr>
        <p:spPr>
          <a:xfrm>
            <a:off x="1320188" y="8904140"/>
            <a:ext cx="1169581" cy="369332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PC</a:t>
            </a:r>
          </a:p>
        </p:txBody>
      </p:sp>
      <p:cxnSp>
        <p:nvCxnSpPr>
          <p:cNvPr id="31" name="Rak pilkoppling 30">
            <a:extLst>
              <a:ext uri="{FF2B5EF4-FFF2-40B4-BE49-F238E27FC236}">
                <a16:creationId xmlns:a16="http://schemas.microsoft.com/office/drawing/2014/main" id="{0AD71FBA-BEDB-416D-B3B3-86FC2C4E8328}"/>
              </a:ext>
            </a:extLst>
          </p:cNvPr>
          <p:cNvCxnSpPr>
            <a:stCxn id="27" idx="3"/>
            <a:endCxn id="10" idx="1"/>
          </p:cNvCxnSpPr>
          <p:nvPr/>
        </p:nvCxnSpPr>
        <p:spPr>
          <a:xfrm>
            <a:off x="2489769" y="9088806"/>
            <a:ext cx="2393631" cy="105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k pilkoppling 32">
            <a:extLst>
              <a:ext uri="{FF2B5EF4-FFF2-40B4-BE49-F238E27FC236}">
                <a16:creationId xmlns:a16="http://schemas.microsoft.com/office/drawing/2014/main" id="{AB187B84-15E4-44B4-AFF5-7C025477F36F}"/>
              </a:ext>
            </a:extLst>
          </p:cNvPr>
          <p:cNvCxnSpPr>
            <a:stCxn id="27" idx="3"/>
          </p:cNvCxnSpPr>
          <p:nvPr/>
        </p:nvCxnSpPr>
        <p:spPr>
          <a:xfrm>
            <a:off x="2489769" y="9088806"/>
            <a:ext cx="215345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ruta 45">
            <a:extLst>
              <a:ext uri="{FF2B5EF4-FFF2-40B4-BE49-F238E27FC236}">
                <a16:creationId xmlns:a16="http://schemas.microsoft.com/office/drawing/2014/main" id="{1BBBC5E3-8150-4DF7-B5F6-603FEC4D5F1C}"/>
              </a:ext>
            </a:extLst>
          </p:cNvPr>
          <p:cNvSpPr txBox="1"/>
          <p:nvPr/>
        </p:nvSpPr>
        <p:spPr>
          <a:xfrm>
            <a:off x="120727" y="123454"/>
            <a:ext cx="39185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Simple </a:t>
            </a:r>
            <a:r>
              <a:rPr lang="sv-SE" dirty="0" err="1"/>
              <a:t>line</a:t>
            </a:r>
            <a:r>
              <a:rPr lang="sv-SE" dirty="0"/>
              <a:t> </a:t>
            </a:r>
            <a:r>
              <a:rPr lang="sv-SE" dirty="0" err="1"/>
              <a:t>network</a:t>
            </a:r>
            <a:r>
              <a:rPr lang="sv-SE" dirty="0"/>
              <a:t>. </a:t>
            </a:r>
            <a:r>
              <a:rPr lang="sv-SE" dirty="0" err="1"/>
              <a:t>Compiler</a:t>
            </a:r>
            <a:r>
              <a:rPr lang="sv-SE" dirty="0"/>
              <a:t> </a:t>
            </a:r>
            <a:r>
              <a:rPr lang="sv-SE" dirty="0" err="1"/>
              <a:t>can</a:t>
            </a:r>
            <a:endParaRPr lang="sv-SE" dirty="0"/>
          </a:p>
          <a:p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the </a:t>
            </a:r>
            <a:r>
              <a:rPr lang="sv-SE" dirty="0" err="1"/>
              <a:t>routing</a:t>
            </a:r>
            <a:r>
              <a:rPr lang="sv-SE" dirty="0"/>
              <a:t> table for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length</a:t>
            </a:r>
            <a:r>
              <a:rPr lang="sv-SE" dirty="0"/>
              <a:t>. </a:t>
            </a:r>
          </a:p>
          <a:p>
            <a:r>
              <a:rPr lang="sv-SE" dirty="0"/>
              <a:t>The </a:t>
            </a:r>
            <a:r>
              <a:rPr lang="sv-SE" dirty="0" err="1"/>
              <a:t>Xlink</a:t>
            </a:r>
            <a:r>
              <a:rPr lang="sv-SE" dirty="0"/>
              <a:t> </a:t>
            </a:r>
            <a:r>
              <a:rPr lang="sv-SE" dirty="0" err="1"/>
              <a:t>bandwidth</a:t>
            </a:r>
            <a:r>
              <a:rPr lang="sv-SE" dirty="0"/>
              <a:t> must be </a:t>
            </a:r>
            <a:r>
              <a:rPr lang="sv-SE" dirty="0" err="1"/>
              <a:t>shared</a:t>
            </a:r>
            <a:r>
              <a:rPr lang="sv-SE" dirty="0"/>
              <a:t> </a:t>
            </a:r>
          </a:p>
          <a:p>
            <a:r>
              <a:rPr lang="sv-SE" dirty="0" err="1"/>
              <a:t>between</a:t>
            </a:r>
            <a:r>
              <a:rPr lang="sv-SE" dirty="0"/>
              <a:t> the boards. </a:t>
            </a:r>
            <a:br>
              <a:rPr lang="sv-SE" dirty="0"/>
            </a:br>
            <a:r>
              <a:rPr lang="sv-SE" dirty="0"/>
              <a:t>Not </a:t>
            </a:r>
            <a:r>
              <a:rPr lang="sv-SE" dirty="0" err="1"/>
              <a:t>suitable</a:t>
            </a:r>
            <a:r>
              <a:rPr lang="sv-SE" dirty="0"/>
              <a:t> for </a:t>
            </a:r>
            <a:r>
              <a:rPr lang="sv-SE" dirty="0" err="1"/>
              <a:t>robotics</a:t>
            </a:r>
            <a:r>
              <a:rPr lang="sv-SE" dirty="0"/>
              <a:t>.</a:t>
            </a:r>
            <a:br>
              <a:rPr lang="sv-SE" dirty="0"/>
            </a:br>
            <a:endParaRPr lang="sv-SE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CF07A862-60DD-49B3-9C60-3147CDFF36B3}"/>
              </a:ext>
            </a:extLst>
          </p:cNvPr>
          <p:cNvSpPr txBox="1"/>
          <p:nvPr/>
        </p:nvSpPr>
        <p:spPr>
          <a:xfrm>
            <a:off x="6276188" y="9844929"/>
            <a:ext cx="24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Boots over JTAG or Flash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8BD8FEB4-0820-49AB-9143-5DEAAC184310}"/>
              </a:ext>
            </a:extLst>
          </p:cNvPr>
          <p:cNvSpPr txBox="1"/>
          <p:nvPr/>
        </p:nvSpPr>
        <p:spPr>
          <a:xfrm>
            <a:off x="7120874" y="1458411"/>
            <a:ext cx="20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highlight>
                  <a:srgbClr val="00FFFF"/>
                </a:highlight>
              </a:rPr>
              <a:t>COLOR = ACTIVATED</a:t>
            </a:r>
          </a:p>
        </p:txBody>
      </p:sp>
      <p:sp>
        <p:nvSpPr>
          <p:cNvPr id="4" name="Pratbubbla: oval 3">
            <a:extLst>
              <a:ext uri="{FF2B5EF4-FFF2-40B4-BE49-F238E27FC236}">
                <a16:creationId xmlns:a16="http://schemas.microsoft.com/office/drawing/2014/main" id="{F04F61C2-BDA4-4BB6-98CC-B32B41AFDD6B}"/>
              </a:ext>
            </a:extLst>
          </p:cNvPr>
          <p:cNvSpPr/>
          <p:nvPr/>
        </p:nvSpPr>
        <p:spPr>
          <a:xfrm>
            <a:off x="7037408" y="3113591"/>
            <a:ext cx="2951544" cy="1887295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Tested</a:t>
            </a:r>
            <a:r>
              <a:rPr lang="sv-SE" b="1" dirty="0">
                <a:solidFill>
                  <a:schemeClr val="tx1"/>
                </a:solidFill>
              </a:rPr>
              <a:t> with 8 PCBs in a </a:t>
            </a:r>
            <a:r>
              <a:rPr lang="sv-SE" b="1" dirty="0" err="1">
                <a:solidFill>
                  <a:schemeClr val="tx1"/>
                </a:solidFill>
              </a:rPr>
              <a:t>line</a:t>
            </a:r>
            <a:r>
              <a:rPr lang="sv-SE" b="1" dirty="0">
                <a:solidFill>
                  <a:schemeClr val="tx1"/>
                </a:solidFill>
              </a:rPr>
              <a:t> + XTAG.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Full JTAG </a:t>
            </a:r>
            <a:r>
              <a:rPr lang="sv-SE" b="1" dirty="0" err="1">
                <a:solidFill>
                  <a:schemeClr val="tx1"/>
                </a:solidFill>
              </a:rPr>
              <a:t>debug</a:t>
            </a:r>
            <a:r>
              <a:rPr lang="sv-SE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Compiles</a:t>
            </a:r>
            <a:r>
              <a:rPr lang="sv-SE" b="1" dirty="0">
                <a:solidFill>
                  <a:schemeClr val="tx1"/>
                </a:solidFill>
              </a:rPr>
              <a:t> and </a:t>
            </a:r>
            <a:r>
              <a:rPr lang="sv-SE" b="1" dirty="0" err="1">
                <a:solidFill>
                  <a:schemeClr val="tx1"/>
                </a:solidFill>
              </a:rPr>
              <a:t>runs</a:t>
            </a:r>
            <a:r>
              <a:rPr lang="sv-SE" b="1" dirty="0">
                <a:solidFill>
                  <a:schemeClr val="tx1"/>
                </a:solidFill>
              </a:rPr>
              <a:t> in the simulator.</a:t>
            </a:r>
          </a:p>
        </p:txBody>
      </p:sp>
    </p:spTree>
    <p:extLst>
      <p:ext uri="{BB962C8B-B14F-4D97-AF65-F5344CB8AC3E}">
        <p14:creationId xmlns:p14="http://schemas.microsoft.com/office/powerpoint/2010/main" val="153404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110</Words>
  <Application>Microsoft Office PowerPoint</Application>
  <PresentationFormat>Anpassad</PresentationFormat>
  <Paragraphs>65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mikael bohman</dc:creator>
  <cp:lastModifiedBy>mikael bohman</cp:lastModifiedBy>
  <cp:revision>8</cp:revision>
  <dcterms:created xsi:type="dcterms:W3CDTF">2018-12-30T18:56:08Z</dcterms:created>
  <dcterms:modified xsi:type="dcterms:W3CDTF">2019-01-01T13:07:19Z</dcterms:modified>
</cp:coreProperties>
</file>