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1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18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4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0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1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5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5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92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4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9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3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7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B690B84-778F-4708-A8FC-D59A5172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19996"/>
              </p:ext>
            </p:extLst>
          </p:nvPr>
        </p:nvGraphicFramePr>
        <p:xfrm>
          <a:off x="4883399" y="9824484"/>
          <a:ext cx="1100259" cy="6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59">
                  <a:extLst>
                    <a:ext uri="{9D8B030D-6E8A-4147-A177-3AD203B41FA5}">
                      <a16:colId xmlns:a16="http://schemas.microsoft.com/office/drawing/2014/main" val="3624027414"/>
                    </a:ext>
                  </a:extLst>
                </a:gridCol>
              </a:tblGrid>
              <a:tr h="628720">
                <a:tc>
                  <a:txBody>
                    <a:bodyPr/>
                    <a:lstStyle/>
                    <a:p>
                      <a:r>
                        <a:rPr lang="sv-SE" sz="2100" dirty="0"/>
                        <a:t>XTAG</a:t>
                      </a:r>
                    </a:p>
                  </a:txBody>
                  <a:tcPr marL="143997" marR="143997" marT="71998" marB="71998"/>
                </a:tc>
                <a:extLst>
                  <a:ext uri="{0D108BD9-81ED-4DB2-BD59-A6C34878D82A}">
                    <a16:rowId xmlns:a16="http://schemas.microsoft.com/office/drawing/2014/main" val="1030605036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59250"/>
              </p:ext>
            </p:extLst>
          </p:nvPr>
        </p:nvGraphicFramePr>
        <p:xfrm>
          <a:off x="4656683" y="7943501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39091"/>
              </p:ext>
            </p:extLst>
          </p:nvPr>
        </p:nvGraphicFramePr>
        <p:xfrm>
          <a:off x="4643227" y="606251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DEF2A507-30DA-439E-A336-AE7EB155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62848"/>
              </p:ext>
            </p:extLst>
          </p:nvPr>
        </p:nvGraphicFramePr>
        <p:xfrm>
          <a:off x="4643228" y="4177925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56393"/>
              </p:ext>
            </p:extLst>
          </p:nvPr>
        </p:nvGraphicFramePr>
        <p:xfrm>
          <a:off x="4643227" y="2287577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719466FC-CA78-4E74-BE4B-8584254A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45855"/>
              </p:ext>
            </p:extLst>
          </p:nvPr>
        </p:nvGraphicFramePr>
        <p:xfrm>
          <a:off x="4629581" y="39722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2" name="Rektangel 21">
            <a:extLst>
              <a:ext uri="{FF2B5EF4-FFF2-40B4-BE49-F238E27FC236}">
                <a16:creationId xmlns:a16="http://schemas.microsoft.com/office/drawing/2014/main" id="{666E2D70-B941-4E20-9C03-3C1437FD63F4}"/>
              </a:ext>
            </a:extLst>
          </p:cNvPr>
          <p:cNvSpPr/>
          <p:nvPr/>
        </p:nvSpPr>
        <p:spPr>
          <a:xfrm>
            <a:off x="5126642" y="204314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139380" y="3939251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ADDD34B-114D-484C-93FE-5EBE1A3D0196}"/>
              </a:ext>
            </a:extLst>
          </p:cNvPr>
          <p:cNvSpPr/>
          <p:nvPr/>
        </p:nvSpPr>
        <p:spPr>
          <a:xfrm>
            <a:off x="5130853" y="582384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152837" y="770268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5173030" y="956850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1320188" y="8904140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0AD71FBA-BEDB-416D-B3B3-86FC2C4E8328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489768" y="9088806"/>
            <a:ext cx="2393630" cy="105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stCxn id="27" idx="3"/>
          </p:cNvCxnSpPr>
          <p:nvPr/>
        </p:nvCxnSpPr>
        <p:spPr>
          <a:xfrm>
            <a:off x="2489768" y="9088806"/>
            <a:ext cx="21534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ihandsfigur: Form 40">
            <a:extLst>
              <a:ext uri="{FF2B5EF4-FFF2-40B4-BE49-F238E27FC236}">
                <a16:creationId xmlns:a16="http://schemas.microsoft.com/office/drawing/2014/main" id="{A6EE1B09-9628-4761-8A5C-0FEBFD3A75F2}"/>
              </a:ext>
            </a:extLst>
          </p:cNvPr>
          <p:cNvSpPr/>
          <p:nvPr/>
        </p:nvSpPr>
        <p:spPr>
          <a:xfrm>
            <a:off x="3661189" y="6724418"/>
            <a:ext cx="3005810" cy="1505745"/>
          </a:xfrm>
          <a:custGeom>
            <a:avLst/>
            <a:gdLst>
              <a:gd name="connsiteX0" fmla="*/ 2518077 w 3005810"/>
              <a:gd name="connsiteY0" fmla="*/ 1446077 h 1505745"/>
              <a:gd name="connsiteX1" fmla="*/ 2985909 w 3005810"/>
              <a:gd name="connsiteY1" fmla="*/ 1477974 h 1505745"/>
              <a:gd name="connsiteX2" fmla="*/ 2688198 w 3005810"/>
              <a:gd name="connsiteY2" fmla="*/ 1095202 h 1505745"/>
              <a:gd name="connsiteX3" fmla="*/ 710542 w 3005810"/>
              <a:gd name="connsiteY3" fmla="*/ 1116467 h 1505745"/>
              <a:gd name="connsiteX4" fmla="*/ 8793 w 3005810"/>
              <a:gd name="connsiteY4" fmla="*/ 606104 h 1505745"/>
              <a:gd name="connsiteX5" fmla="*/ 359667 w 3005810"/>
              <a:gd name="connsiteY5" fmla="*/ 63844 h 1505745"/>
              <a:gd name="connsiteX6" fmla="*/ 986988 w 3005810"/>
              <a:gd name="connsiteY6" fmla="*/ 10681 h 1505745"/>
              <a:gd name="connsiteX7" fmla="*/ 986988 w 3005810"/>
              <a:gd name="connsiteY7" fmla="*/ 10681 h 150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5810" h="1505745">
                <a:moveTo>
                  <a:pt x="2518077" y="1446077"/>
                </a:moveTo>
                <a:cubicBezTo>
                  <a:pt x="2737816" y="1491265"/>
                  <a:pt x="2957556" y="1536453"/>
                  <a:pt x="2985909" y="1477974"/>
                </a:cubicBezTo>
                <a:cubicBezTo>
                  <a:pt x="3014263" y="1419495"/>
                  <a:pt x="3067426" y="1155453"/>
                  <a:pt x="2688198" y="1095202"/>
                </a:cubicBezTo>
                <a:cubicBezTo>
                  <a:pt x="2308970" y="1034951"/>
                  <a:pt x="1157109" y="1197983"/>
                  <a:pt x="710542" y="1116467"/>
                </a:cubicBezTo>
                <a:cubicBezTo>
                  <a:pt x="263974" y="1034951"/>
                  <a:pt x="67272" y="781541"/>
                  <a:pt x="8793" y="606104"/>
                </a:cubicBezTo>
                <a:cubicBezTo>
                  <a:pt x="-49686" y="430667"/>
                  <a:pt x="196634" y="163081"/>
                  <a:pt x="359667" y="63844"/>
                </a:cubicBezTo>
                <a:cubicBezTo>
                  <a:pt x="522699" y="-35393"/>
                  <a:pt x="986988" y="10681"/>
                  <a:pt x="986988" y="10681"/>
                </a:cubicBezTo>
                <a:lnTo>
                  <a:pt x="986988" y="10681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Frihandsfigur: Form 42">
            <a:extLst>
              <a:ext uri="{FF2B5EF4-FFF2-40B4-BE49-F238E27FC236}">
                <a16:creationId xmlns:a16="http://schemas.microsoft.com/office/drawing/2014/main" id="{4F880786-1F8B-41CA-BC14-687D23440298}"/>
              </a:ext>
            </a:extLst>
          </p:cNvPr>
          <p:cNvSpPr/>
          <p:nvPr/>
        </p:nvSpPr>
        <p:spPr>
          <a:xfrm>
            <a:off x="2863196" y="4848183"/>
            <a:ext cx="4546374" cy="3768878"/>
          </a:xfrm>
          <a:custGeom>
            <a:avLst/>
            <a:gdLst>
              <a:gd name="connsiteX0" fmla="*/ 3305437 w 4546374"/>
              <a:gd name="connsiteY0" fmla="*/ 3768878 h 3768878"/>
              <a:gd name="connsiteX1" fmla="*/ 4336795 w 4546374"/>
              <a:gd name="connsiteY1" fmla="*/ 3471166 h 3768878"/>
              <a:gd name="connsiteX2" fmla="*/ 4528181 w 4546374"/>
              <a:gd name="connsiteY2" fmla="*/ 2461073 h 3768878"/>
              <a:gd name="connsiteX3" fmla="*/ 4060349 w 4546374"/>
              <a:gd name="connsiteY3" fmla="*/ 1248962 h 3768878"/>
              <a:gd name="connsiteX4" fmla="*/ 3124684 w 4546374"/>
              <a:gd name="connsiteY4" fmla="*/ 1089473 h 3768878"/>
              <a:gd name="connsiteX5" fmla="*/ 1795614 w 4546374"/>
              <a:gd name="connsiteY5" fmla="*/ 1100106 h 3768878"/>
              <a:gd name="connsiteX6" fmla="*/ 30609 w 4546374"/>
              <a:gd name="connsiteY6" fmla="*/ 472785 h 3768878"/>
              <a:gd name="connsiteX7" fmla="*/ 732358 w 4546374"/>
              <a:gd name="connsiteY7" fmla="*/ 26218 h 3768878"/>
              <a:gd name="connsiteX8" fmla="*/ 1466004 w 4546374"/>
              <a:gd name="connsiteY8" fmla="*/ 47483 h 3768878"/>
              <a:gd name="connsiteX9" fmla="*/ 1774349 w 4546374"/>
              <a:gd name="connsiteY9" fmla="*/ 4952 h 376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6374" h="3768878">
                <a:moveTo>
                  <a:pt x="3305437" y="3768878"/>
                </a:moveTo>
                <a:cubicBezTo>
                  <a:pt x="3719220" y="3729005"/>
                  <a:pt x="4133004" y="3689133"/>
                  <a:pt x="4336795" y="3471166"/>
                </a:cubicBezTo>
                <a:cubicBezTo>
                  <a:pt x="4540586" y="3253199"/>
                  <a:pt x="4574255" y="2831440"/>
                  <a:pt x="4528181" y="2461073"/>
                </a:cubicBezTo>
                <a:cubicBezTo>
                  <a:pt x="4482107" y="2090706"/>
                  <a:pt x="4294265" y="1477562"/>
                  <a:pt x="4060349" y="1248962"/>
                </a:cubicBezTo>
                <a:cubicBezTo>
                  <a:pt x="3826433" y="1020362"/>
                  <a:pt x="3502140" y="1114282"/>
                  <a:pt x="3124684" y="1089473"/>
                </a:cubicBezTo>
                <a:cubicBezTo>
                  <a:pt x="2747228" y="1064664"/>
                  <a:pt x="2311293" y="1202887"/>
                  <a:pt x="1795614" y="1100106"/>
                </a:cubicBezTo>
                <a:cubicBezTo>
                  <a:pt x="1279935" y="997325"/>
                  <a:pt x="207818" y="651766"/>
                  <a:pt x="30609" y="472785"/>
                </a:cubicBezTo>
                <a:cubicBezTo>
                  <a:pt x="-146600" y="293804"/>
                  <a:pt x="493126" y="97102"/>
                  <a:pt x="732358" y="26218"/>
                </a:cubicBezTo>
                <a:cubicBezTo>
                  <a:pt x="971590" y="-44666"/>
                  <a:pt x="1292339" y="51027"/>
                  <a:pt x="1466004" y="47483"/>
                </a:cubicBezTo>
                <a:cubicBezTo>
                  <a:pt x="1639669" y="43939"/>
                  <a:pt x="1707009" y="24445"/>
                  <a:pt x="1774349" y="4952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ihandsfigur: Form 43">
            <a:extLst>
              <a:ext uri="{FF2B5EF4-FFF2-40B4-BE49-F238E27FC236}">
                <a16:creationId xmlns:a16="http://schemas.microsoft.com/office/drawing/2014/main" id="{F96C7AF1-A245-457A-876B-877300595007}"/>
              </a:ext>
            </a:extLst>
          </p:cNvPr>
          <p:cNvSpPr/>
          <p:nvPr/>
        </p:nvSpPr>
        <p:spPr>
          <a:xfrm>
            <a:off x="3557905" y="2886112"/>
            <a:ext cx="4407656" cy="6124354"/>
          </a:xfrm>
          <a:custGeom>
            <a:avLst/>
            <a:gdLst>
              <a:gd name="connsiteX0" fmla="*/ 2610728 w 4407656"/>
              <a:gd name="connsiteY0" fmla="*/ 6124354 h 6124354"/>
              <a:gd name="connsiteX1" fmla="*/ 4024858 w 4407656"/>
              <a:gd name="connsiteY1" fmla="*/ 5699051 h 6124354"/>
              <a:gd name="connsiteX2" fmla="*/ 4407630 w 4407656"/>
              <a:gd name="connsiteY2" fmla="*/ 4433777 h 6124354"/>
              <a:gd name="connsiteX3" fmla="*/ 4014226 w 4407656"/>
              <a:gd name="connsiteY3" fmla="*/ 2658140 h 6124354"/>
              <a:gd name="connsiteX4" fmla="*/ 2855277 w 4407656"/>
              <a:gd name="connsiteY4" fmla="*/ 1275907 h 6124354"/>
              <a:gd name="connsiteX5" fmla="*/ 1069007 w 4407656"/>
              <a:gd name="connsiteY5" fmla="*/ 1201479 h 6124354"/>
              <a:gd name="connsiteX6" fmla="*/ 175872 w 4407656"/>
              <a:gd name="connsiteY6" fmla="*/ 850605 h 6124354"/>
              <a:gd name="connsiteX7" fmla="*/ 80179 w 4407656"/>
              <a:gd name="connsiteY7" fmla="*/ 170121 h 6124354"/>
              <a:gd name="connsiteX8" fmla="*/ 1090272 w 4407656"/>
              <a:gd name="connsiteY8" fmla="*/ 0 h 612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7656" h="6124354">
                <a:moveTo>
                  <a:pt x="2610728" y="6124354"/>
                </a:moveTo>
                <a:cubicBezTo>
                  <a:pt x="3168051" y="6052584"/>
                  <a:pt x="3725374" y="5980814"/>
                  <a:pt x="4024858" y="5699051"/>
                </a:cubicBezTo>
                <a:cubicBezTo>
                  <a:pt x="4324342" y="5417288"/>
                  <a:pt x="4409402" y="4940595"/>
                  <a:pt x="4407630" y="4433777"/>
                </a:cubicBezTo>
                <a:cubicBezTo>
                  <a:pt x="4405858" y="3926959"/>
                  <a:pt x="4272952" y="3184452"/>
                  <a:pt x="4014226" y="2658140"/>
                </a:cubicBezTo>
                <a:cubicBezTo>
                  <a:pt x="3755501" y="2131828"/>
                  <a:pt x="3346147" y="1518684"/>
                  <a:pt x="2855277" y="1275907"/>
                </a:cubicBezTo>
                <a:cubicBezTo>
                  <a:pt x="2364407" y="1033130"/>
                  <a:pt x="1515574" y="1272363"/>
                  <a:pt x="1069007" y="1201479"/>
                </a:cubicBezTo>
                <a:cubicBezTo>
                  <a:pt x="622439" y="1130595"/>
                  <a:pt x="340677" y="1022498"/>
                  <a:pt x="175872" y="850605"/>
                </a:cubicBezTo>
                <a:cubicBezTo>
                  <a:pt x="11067" y="678712"/>
                  <a:pt x="-72221" y="311888"/>
                  <a:pt x="80179" y="170121"/>
                </a:cubicBezTo>
                <a:cubicBezTo>
                  <a:pt x="232579" y="28354"/>
                  <a:pt x="661425" y="14177"/>
                  <a:pt x="1090272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Frihandsfigur: Form 44">
            <a:extLst>
              <a:ext uri="{FF2B5EF4-FFF2-40B4-BE49-F238E27FC236}">
                <a16:creationId xmlns:a16="http://schemas.microsoft.com/office/drawing/2014/main" id="{4E92E3F7-66DA-439D-BCB1-A0DC99D1B982}"/>
              </a:ext>
            </a:extLst>
          </p:cNvPr>
          <p:cNvSpPr/>
          <p:nvPr/>
        </p:nvSpPr>
        <p:spPr>
          <a:xfrm>
            <a:off x="3255306" y="983856"/>
            <a:ext cx="5790773" cy="8474174"/>
          </a:xfrm>
          <a:custGeom>
            <a:avLst/>
            <a:gdLst>
              <a:gd name="connsiteX0" fmla="*/ 2902695 w 5790773"/>
              <a:gd name="connsiteY0" fmla="*/ 8398749 h 8474174"/>
              <a:gd name="connsiteX1" fmla="*/ 5029207 w 5790773"/>
              <a:gd name="connsiteY1" fmla="*/ 8111670 h 8474174"/>
              <a:gd name="connsiteX2" fmla="*/ 5784119 w 5790773"/>
              <a:gd name="connsiteY2" fmla="*/ 5559856 h 8474174"/>
              <a:gd name="connsiteX3" fmla="*/ 4678333 w 5790773"/>
              <a:gd name="connsiteY3" fmla="*/ 2189335 h 8474174"/>
              <a:gd name="connsiteX4" fmla="*/ 2923961 w 5790773"/>
              <a:gd name="connsiteY4" fmla="*/ 1157977 h 8474174"/>
              <a:gd name="connsiteX5" fmla="*/ 808082 w 5790773"/>
              <a:gd name="connsiteY5" fmla="*/ 1296200 h 8474174"/>
              <a:gd name="connsiteX6" fmla="*/ 7 w 5790773"/>
              <a:gd name="connsiteY6" fmla="*/ 647614 h 8474174"/>
              <a:gd name="connsiteX7" fmla="*/ 818714 w 5790773"/>
              <a:gd name="connsiteY7" fmla="*/ 30926 h 8474174"/>
              <a:gd name="connsiteX8" fmla="*/ 1382240 w 5790773"/>
              <a:gd name="connsiteY8" fmla="*/ 94721 h 847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0773" h="8474174">
                <a:moveTo>
                  <a:pt x="2902695" y="8398749"/>
                </a:moveTo>
                <a:cubicBezTo>
                  <a:pt x="3725832" y="8491784"/>
                  <a:pt x="4548970" y="8584819"/>
                  <a:pt x="5029207" y="8111670"/>
                </a:cubicBezTo>
                <a:cubicBezTo>
                  <a:pt x="5509444" y="7638521"/>
                  <a:pt x="5842598" y="6546912"/>
                  <a:pt x="5784119" y="5559856"/>
                </a:cubicBezTo>
                <a:cubicBezTo>
                  <a:pt x="5725640" y="4572800"/>
                  <a:pt x="5155026" y="2922982"/>
                  <a:pt x="4678333" y="2189335"/>
                </a:cubicBezTo>
                <a:cubicBezTo>
                  <a:pt x="4201640" y="1455688"/>
                  <a:pt x="3569003" y="1306833"/>
                  <a:pt x="2923961" y="1157977"/>
                </a:cubicBezTo>
                <a:cubicBezTo>
                  <a:pt x="2278919" y="1009121"/>
                  <a:pt x="1295407" y="1381260"/>
                  <a:pt x="808082" y="1296200"/>
                </a:cubicBezTo>
                <a:cubicBezTo>
                  <a:pt x="320757" y="1211140"/>
                  <a:pt x="-1765" y="858493"/>
                  <a:pt x="7" y="647614"/>
                </a:cubicBezTo>
                <a:cubicBezTo>
                  <a:pt x="1779" y="436735"/>
                  <a:pt x="588342" y="123075"/>
                  <a:pt x="818714" y="30926"/>
                </a:cubicBezTo>
                <a:cubicBezTo>
                  <a:pt x="1049086" y="-61223"/>
                  <a:pt x="1290091" y="80544"/>
                  <a:pt x="1382240" y="9472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120727" y="227626"/>
            <a:ext cx="410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debugging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F07A862-60DD-49B3-9C60-3147CDFF36B3}"/>
              </a:ext>
            </a:extLst>
          </p:cNvPr>
          <p:cNvSpPr txBox="1"/>
          <p:nvPr/>
        </p:nvSpPr>
        <p:spPr>
          <a:xfrm>
            <a:off x="6276188" y="9844928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Boots over JTAG</a:t>
            </a:r>
          </a:p>
        </p:txBody>
      </p:sp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75</Words>
  <Application>Microsoft Office PowerPoint</Application>
  <PresentationFormat>Anpassad</PresentationFormat>
  <Paragraphs>60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5</cp:revision>
  <dcterms:created xsi:type="dcterms:W3CDTF">2018-12-30T18:56:08Z</dcterms:created>
  <dcterms:modified xsi:type="dcterms:W3CDTF">2018-12-30T20:09:54Z</dcterms:modified>
</cp:coreProperties>
</file>