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9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E846-CB38-4245-9A45-99235E0D8B59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83693-C7E4-411B-8232-0C26833DA83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028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7775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5551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23326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311024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388780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46653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54429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62204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199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819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10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120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996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88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0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22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079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29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760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5A31-0438-4EE6-8CC0-C827FD2B00CE}" type="datetimeFigureOut">
              <a:rPr lang="sv-SE" smtClean="0"/>
              <a:t>2018-12-30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67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V7VG983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B22BACF0-ACC4-4AEC-91BA-49BE18D4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24843"/>
              </p:ext>
            </p:extLst>
          </p:nvPr>
        </p:nvGraphicFramePr>
        <p:xfrm>
          <a:off x="2027548" y="6723084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r>
                        <a:rPr lang="sv-SE" sz="800" dirty="0"/>
                        <a:t>FLASH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BAC2D462-FFDE-460B-A80E-3E644989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19818"/>
              </p:ext>
            </p:extLst>
          </p:nvPr>
        </p:nvGraphicFramePr>
        <p:xfrm>
          <a:off x="4976028" y="7734569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9" name="Tabell 18">
            <a:extLst>
              <a:ext uri="{FF2B5EF4-FFF2-40B4-BE49-F238E27FC236}">
                <a16:creationId xmlns:a16="http://schemas.microsoft.com/office/drawing/2014/main" id="{8A9D9ACC-1ED6-4CE3-84F3-9B5E0B19E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96667"/>
              </p:ext>
            </p:extLst>
          </p:nvPr>
        </p:nvGraphicFramePr>
        <p:xfrm>
          <a:off x="4976028" y="2997520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23" name="Rektangel 22">
            <a:extLst>
              <a:ext uri="{FF2B5EF4-FFF2-40B4-BE49-F238E27FC236}">
                <a16:creationId xmlns:a16="http://schemas.microsoft.com/office/drawing/2014/main" id="{1DA17955-6DEE-43E3-A900-2773EAED7F67}"/>
              </a:ext>
            </a:extLst>
          </p:cNvPr>
          <p:cNvSpPr/>
          <p:nvPr/>
        </p:nvSpPr>
        <p:spPr>
          <a:xfrm>
            <a:off x="5472181" y="4649194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107D8D3-40A1-4458-9D4C-9D319941F1FE}"/>
              </a:ext>
            </a:extLst>
          </p:cNvPr>
          <p:cNvSpPr/>
          <p:nvPr/>
        </p:nvSpPr>
        <p:spPr>
          <a:xfrm>
            <a:off x="5485638" y="9374735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AFBDC63A-B577-4C7B-B506-036256977011}"/>
              </a:ext>
            </a:extLst>
          </p:cNvPr>
          <p:cNvSpPr/>
          <p:nvPr/>
        </p:nvSpPr>
        <p:spPr>
          <a:xfrm>
            <a:off x="2543895" y="8348087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8FB058C6-A516-437C-91F3-2C9466730E1B}"/>
              </a:ext>
            </a:extLst>
          </p:cNvPr>
          <p:cNvSpPr txBox="1"/>
          <p:nvPr/>
        </p:nvSpPr>
        <p:spPr>
          <a:xfrm>
            <a:off x="1167107" y="9259197"/>
            <a:ext cx="631162" cy="369332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PC</a:t>
            </a:r>
          </a:p>
        </p:txBody>
      </p:sp>
      <p:cxnSp>
        <p:nvCxnSpPr>
          <p:cNvPr id="33" name="Rak pilkoppling 32">
            <a:extLst>
              <a:ext uri="{FF2B5EF4-FFF2-40B4-BE49-F238E27FC236}">
                <a16:creationId xmlns:a16="http://schemas.microsoft.com/office/drawing/2014/main" id="{AB187B84-15E4-44B4-AFF5-7C025477F36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798269" y="8381509"/>
            <a:ext cx="446568" cy="106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1BBBC5E3-8150-4DF7-B5F6-603FEC4D5F1C}"/>
              </a:ext>
            </a:extLst>
          </p:cNvPr>
          <p:cNvSpPr txBox="1"/>
          <p:nvPr/>
        </p:nvSpPr>
        <p:spPr>
          <a:xfrm>
            <a:off x="4166368" y="-5153926"/>
            <a:ext cx="410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Advanced</a:t>
            </a:r>
            <a:r>
              <a:rPr lang="sv-SE" dirty="0"/>
              <a:t> </a:t>
            </a:r>
            <a:r>
              <a:rPr lang="sv-SE" dirty="0" err="1"/>
              <a:t>debugging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</a:t>
            </a:r>
            <a:r>
              <a:rPr lang="sv-SE" dirty="0" err="1"/>
              <a:t>development</a:t>
            </a:r>
            <a:endParaRPr lang="sv-SE" dirty="0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71F0B745-EC65-4A19-BE20-C0EC4A72FA40}"/>
              </a:ext>
            </a:extLst>
          </p:cNvPr>
          <p:cNvSpPr txBox="1"/>
          <p:nvPr/>
        </p:nvSpPr>
        <p:spPr>
          <a:xfrm>
            <a:off x="3819059" y="3322717"/>
            <a:ext cx="65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CAT6</a:t>
            </a:r>
          </a:p>
        </p:txBody>
      </p:sp>
      <p:cxnSp>
        <p:nvCxnSpPr>
          <p:cNvPr id="62" name="Rak koppling 61">
            <a:extLst>
              <a:ext uri="{FF2B5EF4-FFF2-40B4-BE49-F238E27FC236}">
                <a16:creationId xmlns:a16="http://schemas.microsoft.com/office/drawing/2014/main" id="{4EB9E511-796B-4645-83CB-30D0CE8EA456}"/>
              </a:ext>
            </a:extLst>
          </p:cNvPr>
          <p:cNvCxnSpPr>
            <a:cxnSpLocks/>
          </p:cNvCxnSpPr>
          <p:nvPr/>
        </p:nvCxnSpPr>
        <p:spPr>
          <a:xfrm flipH="1" flipV="1">
            <a:off x="4829922" y="3233472"/>
            <a:ext cx="19891" cy="6620541"/>
          </a:xfrm>
          <a:prstGeom prst="line">
            <a:avLst/>
          </a:prstGeom>
          <a:ln w="603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ak koppling 64">
            <a:extLst>
              <a:ext uri="{FF2B5EF4-FFF2-40B4-BE49-F238E27FC236}">
                <a16:creationId xmlns:a16="http://schemas.microsoft.com/office/drawing/2014/main" id="{D6B3320A-DDAA-4C3D-A4B2-8DFF56A4076B}"/>
              </a:ext>
            </a:extLst>
          </p:cNvPr>
          <p:cNvCxnSpPr/>
          <p:nvPr/>
        </p:nvCxnSpPr>
        <p:spPr>
          <a:xfrm>
            <a:off x="4829924" y="3233472"/>
            <a:ext cx="12621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k koppling 65">
            <a:extLst>
              <a:ext uri="{FF2B5EF4-FFF2-40B4-BE49-F238E27FC236}">
                <a16:creationId xmlns:a16="http://schemas.microsoft.com/office/drawing/2014/main" id="{5AB7C91E-393E-4473-95D9-09EEC32CA2B4}"/>
              </a:ext>
            </a:extLst>
          </p:cNvPr>
          <p:cNvCxnSpPr>
            <a:cxnSpLocks/>
          </p:cNvCxnSpPr>
          <p:nvPr/>
        </p:nvCxnSpPr>
        <p:spPr>
          <a:xfrm>
            <a:off x="4829922" y="5493937"/>
            <a:ext cx="30345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ak koppling 66">
            <a:extLst>
              <a:ext uri="{FF2B5EF4-FFF2-40B4-BE49-F238E27FC236}">
                <a16:creationId xmlns:a16="http://schemas.microsoft.com/office/drawing/2014/main" id="{D8161108-DA80-4545-9095-E6E8809CA1E2}"/>
              </a:ext>
            </a:extLst>
          </p:cNvPr>
          <p:cNvCxnSpPr/>
          <p:nvPr/>
        </p:nvCxnSpPr>
        <p:spPr>
          <a:xfrm>
            <a:off x="4829922" y="7869267"/>
            <a:ext cx="12621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ruta 69">
            <a:extLst>
              <a:ext uri="{FF2B5EF4-FFF2-40B4-BE49-F238E27FC236}">
                <a16:creationId xmlns:a16="http://schemas.microsoft.com/office/drawing/2014/main" id="{8E88873B-16CE-4365-8F1F-CB1CC1EAA267}"/>
              </a:ext>
            </a:extLst>
          </p:cNvPr>
          <p:cNvSpPr txBox="1"/>
          <p:nvPr/>
        </p:nvSpPr>
        <p:spPr>
          <a:xfrm>
            <a:off x="3664282" y="9380815"/>
            <a:ext cx="1169581" cy="369332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PSU</a:t>
            </a:r>
          </a:p>
        </p:txBody>
      </p:sp>
      <p:graphicFrame>
        <p:nvGraphicFramePr>
          <p:cNvPr id="73" name="Tabell 72">
            <a:extLst>
              <a:ext uri="{FF2B5EF4-FFF2-40B4-BE49-F238E27FC236}">
                <a16:creationId xmlns:a16="http://schemas.microsoft.com/office/drawing/2014/main" id="{F07CAA66-14D3-408C-8885-139FF0479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52173"/>
              </p:ext>
            </p:extLst>
          </p:nvPr>
        </p:nvGraphicFramePr>
        <p:xfrm>
          <a:off x="7990690" y="7574391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74" name="Tabell 73">
            <a:extLst>
              <a:ext uri="{FF2B5EF4-FFF2-40B4-BE49-F238E27FC236}">
                <a16:creationId xmlns:a16="http://schemas.microsoft.com/office/drawing/2014/main" id="{92086600-A681-4470-9397-C3CF9FD97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54875"/>
              </p:ext>
            </p:extLst>
          </p:nvPr>
        </p:nvGraphicFramePr>
        <p:xfrm>
          <a:off x="7977952" y="5349939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75" name="Rektangel 74">
            <a:extLst>
              <a:ext uri="{FF2B5EF4-FFF2-40B4-BE49-F238E27FC236}">
                <a16:creationId xmlns:a16="http://schemas.microsoft.com/office/drawing/2014/main" id="{55C8A6E9-2597-4900-80D4-46A2C6DEB067}"/>
              </a:ext>
            </a:extLst>
          </p:cNvPr>
          <p:cNvSpPr/>
          <p:nvPr/>
        </p:nvSpPr>
        <p:spPr>
          <a:xfrm>
            <a:off x="8475013" y="6995859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76" name="Rektangel 75">
            <a:extLst>
              <a:ext uri="{FF2B5EF4-FFF2-40B4-BE49-F238E27FC236}">
                <a16:creationId xmlns:a16="http://schemas.microsoft.com/office/drawing/2014/main" id="{37D3AE87-9E6E-4F97-AD9E-2220586E201E}"/>
              </a:ext>
            </a:extLst>
          </p:cNvPr>
          <p:cNvSpPr/>
          <p:nvPr/>
        </p:nvSpPr>
        <p:spPr>
          <a:xfrm>
            <a:off x="8486843" y="9226065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cxnSp>
        <p:nvCxnSpPr>
          <p:cNvPr id="77" name="Rak koppling 76">
            <a:extLst>
              <a:ext uri="{FF2B5EF4-FFF2-40B4-BE49-F238E27FC236}">
                <a16:creationId xmlns:a16="http://schemas.microsoft.com/office/drawing/2014/main" id="{EC34409A-F0A8-479A-9214-FE9127DB13B0}"/>
              </a:ext>
            </a:extLst>
          </p:cNvPr>
          <p:cNvCxnSpPr/>
          <p:nvPr/>
        </p:nvCxnSpPr>
        <p:spPr>
          <a:xfrm>
            <a:off x="7864475" y="5510166"/>
            <a:ext cx="12621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k koppling 77">
            <a:extLst>
              <a:ext uri="{FF2B5EF4-FFF2-40B4-BE49-F238E27FC236}">
                <a16:creationId xmlns:a16="http://schemas.microsoft.com/office/drawing/2014/main" id="{B6B4894F-2C68-4695-9F3C-C9C485DEEABD}"/>
              </a:ext>
            </a:extLst>
          </p:cNvPr>
          <p:cNvCxnSpPr/>
          <p:nvPr/>
        </p:nvCxnSpPr>
        <p:spPr>
          <a:xfrm>
            <a:off x="7844586" y="7810343"/>
            <a:ext cx="12621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ell 79">
            <a:extLst>
              <a:ext uri="{FF2B5EF4-FFF2-40B4-BE49-F238E27FC236}">
                <a16:creationId xmlns:a16="http://schemas.microsoft.com/office/drawing/2014/main" id="{4072BA9A-1DCC-449D-B8DE-12C60B30B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11601"/>
              </p:ext>
            </p:extLst>
          </p:nvPr>
        </p:nvGraphicFramePr>
        <p:xfrm>
          <a:off x="7990690" y="3020507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81" name="Tabell 80">
            <a:extLst>
              <a:ext uri="{FF2B5EF4-FFF2-40B4-BE49-F238E27FC236}">
                <a16:creationId xmlns:a16="http://schemas.microsoft.com/office/drawing/2014/main" id="{CC8D9490-F480-4EA6-9FC3-787E13664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73101"/>
              </p:ext>
            </p:extLst>
          </p:nvPr>
        </p:nvGraphicFramePr>
        <p:xfrm>
          <a:off x="7977952" y="796055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46351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1058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82" name="Rektangel 81">
            <a:extLst>
              <a:ext uri="{FF2B5EF4-FFF2-40B4-BE49-F238E27FC236}">
                <a16:creationId xmlns:a16="http://schemas.microsoft.com/office/drawing/2014/main" id="{926B3BC0-8AAA-4351-863F-9606D6768979}"/>
              </a:ext>
            </a:extLst>
          </p:cNvPr>
          <p:cNvSpPr/>
          <p:nvPr/>
        </p:nvSpPr>
        <p:spPr>
          <a:xfrm>
            <a:off x="8475013" y="2441975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83" name="Rektangel 82">
            <a:extLst>
              <a:ext uri="{FF2B5EF4-FFF2-40B4-BE49-F238E27FC236}">
                <a16:creationId xmlns:a16="http://schemas.microsoft.com/office/drawing/2014/main" id="{B8E8AE40-80F4-4B2D-900E-CD56A82848AB}"/>
              </a:ext>
            </a:extLst>
          </p:cNvPr>
          <p:cNvSpPr/>
          <p:nvPr/>
        </p:nvSpPr>
        <p:spPr>
          <a:xfrm>
            <a:off x="8486843" y="4672181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cxnSp>
        <p:nvCxnSpPr>
          <p:cNvPr id="84" name="Rak koppling 83">
            <a:extLst>
              <a:ext uri="{FF2B5EF4-FFF2-40B4-BE49-F238E27FC236}">
                <a16:creationId xmlns:a16="http://schemas.microsoft.com/office/drawing/2014/main" id="{7BE092DF-F8F7-424A-9461-0D1463ABBEA9}"/>
              </a:ext>
            </a:extLst>
          </p:cNvPr>
          <p:cNvCxnSpPr/>
          <p:nvPr/>
        </p:nvCxnSpPr>
        <p:spPr>
          <a:xfrm>
            <a:off x="7864475" y="956282"/>
            <a:ext cx="12621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ak koppling 84">
            <a:extLst>
              <a:ext uri="{FF2B5EF4-FFF2-40B4-BE49-F238E27FC236}">
                <a16:creationId xmlns:a16="http://schemas.microsoft.com/office/drawing/2014/main" id="{9CAC2933-CB0B-4941-8E2A-AC9040323627}"/>
              </a:ext>
            </a:extLst>
          </p:cNvPr>
          <p:cNvCxnSpPr/>
          <p:nvPr/>
        </p:nvCxnSpPr>
        <p:spPr>
          <a:xfrm>
            <a:off x="7844586" y="3256459"/>
            <a:ext cx="12621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ak koppling 95">
            <a:extLst>
              <a:ext uri="{FF2B5EF4-FFF2-40B4-BE49-F238E27FC236}">
                <a16:creationId xmlns:a16="http://schemas.microsoft.com/office/drawing/2014/main" id="{AC2F8D9E-851D-4CD3-BD7F-2EF3BBDE480C}"/>
              </a:ext>
            </a:extLst>
          </p:cNvPr>
          <p:cNvCxnSpPr>
            <a:cxnSpLocks/>
          </p:cNvCxnSpPr>
          <p:nvPr/>
        </p:nvCxnSpPr>
        <p:spPr>
          <a:xfrm flipV="1">
            <a:off x="7840978" y="796055"/>
            <a:ext cx="0" cy="7090293"/>
          </a:xfrm>
          <a:prstGeom prst="line">
            <a:avLst/>
          </a:prstGeom>
          <a:ln w="603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ihandsfigur: Form 107">
            <a:extLst>
              <a:ext uri="{FF2B5EF4-FFF2-40B4-BE49-F238E27FC236}">
                <a16:creationId xmlns:a16="http://schemas.microsoft.com/office/drawing/2014/main" id="{D2CA5DC9-560E-48B7-A5F7-8A95DD13EB3A}"/>
              </a:ext>
            </a:extLst>
          </p:cNvPr>
          <p:cNvSpPr/>
          <p:nvPr/>
        </p:nvSpPr>
        <p:spPr>
          <a:xfrm>
            <a:off x="6487226" y="8301659"/>
            <a:ext cx="1509824" cy="754911"/>
          </a:xfrm>
          <a:custGeom>
            <a:avLst/>
            <a:gdLst>
              <a:gd name="connsiteX0" fmla="*/ 0 w 1509824"/>
              <a:gd name="connsiteY0" fmla="*/ 754911 h 754911"/>
              <a:gd name="connsiteX1" fmla="*/ 606056 w 1509824"/>
              <a:gd name="connsiteY1" fmla="*/ 457200 h 754911"/>
              <a:gd name="connsiteX2" fmla="*/ 1509824 w 1509824"/>
              <a:gd name="connsiteY2" fmla="*/ 0 h 75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824" h="754911">
                <a:moveTo>
                  <a:pt x="0" y="754911"/>
                </a:moveTo>
                <a:lnTo>
                  <a:pt x="606056" y="457200"/>
                </a:lnTo>
                <a:cubicBezTo>
                  <a:pt x="857693" y="331381"/>
                  <a:pt x="1399954" y="76200"/>
                  <a:pt x="150982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Frihandsfigur: Form 108">
            <a:extLst>
              <a:ext uri="{FF2B5EF4-FFF2-40B4-BE49-F238E27FC236}">
                <a16:creationId xmlns:a16="http://schemas.microsoft.com/office/drawing/2014/main" id="{B04C02F8-61D2-4DD0-B83D-FF4A23E05930}"/>
              </a:ext>
            </a:extLst>
          </p:cNvPr>
          <p:cNvSpPr/>
          <p:nvPr/>
        </p:nvSpPr>
        <p:spPr>
          <a:xfrm>
            <a:off x="3531375" y="8110272"/>
            <a:ext cx="1446028" cy="340242"/>
          </a:xfrm>
          <a:custGeom>
            <a:avLst/>
            <a:gdLst>
              <a:gd name="connsiteX0" fmla="*/ 0 w 1446028"/>
              <a:gd name="connsiteY0" fmla="*/ 0 h 340242"/>
              <a:gd name="connsiteX1" fmla="*/ 808075 w 1446028"/>
              <a:gd name="connsiteY1" fmla="*/ 297711 h 340242"/>
              <a:gd name="connsiteX2" fmla="*/ 1446028 w 1446028"/>
              <a:gd name="connsiteY2" fmla="*/ 340242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6028" h="340242">
                <a:moveTo>
                  <a:pt x="0" y="0"/>
                </a:moveTo>
                <a:cubicBezTo>
                  <a:pt x="283535" y="120502"/>
                  <a:pt x="567070" y="241004"/>
                  <a:pt x="808075" y="297711"/>
                </a:cubicBezTo>
                <a:cubicBezTo>
                  <a:pt x="1049080" y="354418"/>
                  <a:pt x="1180214" y="333154"/>
                  <a:pt x="1446028" y="34024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0" name="Frihandsfigur: Form 109">
            <a:extLst>
              <a:ext uri="{FF2B5EF4-FFF2-40B4-BE49-F238E27FC236}">
                <a16:creationId xmlns:a16="http://schemas.microsoft.com/office/drawing/2014/main" id="{932368B4-AC08-468D-A713-8492784A1005}"/>
              </a:ext>
            </a:extLst>
          </p:cNvPr>
          <p:cNvSpPr/>
          <p:nvPr/>
        </p:nvSpPr>
        <p:spPr>
          <a:xfrm>
            <a:off x="6710330" y="6090086"/>
            <a:ext cx="2578388" cy="1519144"/>
          </a:xfrm>
          <a:custGeom>
            <a:avLst/>
            <a:gdLst>
              <a:gd name="connsiteX0" fmla="*/ 2573259 w 2578388"/>
              <a:gd name="connsiteY0" fmla="*/ 1488558 h 1519144"/>
              <a:gd name="connsiteX1" fmla="*/ 2520096 w 2578388"/>
              <a:gd name="connsiteY1" fmla="*/ 1360967 h 1519144"/>
              <a:gd name="connsiteX2" fmla="*/ 2158589 w 2578388"/>
              <a:gd name="connsiteY2" fmla="*/ 1339702 h 1519144"/>
              <a:gd name="connsiteX3" fmla="*/ 670031 w 2578388"/>
              <a:gd name="connsiteY3" fmla="*/ 1499190 h 1519144"/>
              <a:gd name="connsiteX4" fmla="*/ 180 w 2578388"/>
              <a:gd name="connsiteY4" fmla="*/ 818707 h 1519144"/>
              <a:gd name="connsiteX5" fmla="*/ 723194 w 2578388"/>
              <a:gd name="connsiteY5" fmla="*/ 138223 h 1519144"/>
              <a:gd name="connsiteX6" fmla="*/ 1276087 w 2578388"/>
              <a:gd name="connsiteY6" fmla="*/ 0 h 151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8388" h="1519144">
                <a:moveTo>
                  <a:pt x="2573259" y="1488558"/>
                </a:moveTo>
                <a:cubicBezTo>
                  <a:pt x="2581233" y="1437167"/>
                  <a:pt x="2589208" y="1385776"/>
                  <a:pt x="2520096" y="1360967"/>
                </a:cubicBezTo>
                <a:cubicBezTo>
                  <a:pt x="2450984" y="1336158"/>
                  <a:pt x="2466933" y="1316665"/>
                  <a:pt x="2158589" y="1339702"/>
                </a:cubicBezTo>
                <a:cubicBezTo>
                  <a:pt x="1850245" y="1362739"/>
                  <a:pt x="1029766" y="1586023"/>
                  <a:pt x="670031" y="1499190"/>
                </a:cubicBezTo>
                <a:cubicBezTo>
                  <a:pt x="310296" y="1412357"/>
                  <a:pt x="-8680" y="1045535"/>
                  <a:pt x="180" y="818707"/>
                </a:cubicBezTo>
                <a:cubicBezTo>
                  <a:pt x="9040" y="591879"/>
                  <a:pt x="510543" y="274674"/>
                  <a:pt x="723194" y="138223"/>
                </a:cubicBezTo>
                <a:cubicBezTo>
                  <a:pt x="935845" y="1772"/>
                  <a:pt x="1192799" y="21265"/>
                  <a:pt x="127608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Frihandsfigur: Form 112">
            <a:extLst>
              <a:ext uri="{FF2B5EF4-FFF2-40B4-BE49-F238E27FC236}">
                <a16:creationId xmlns:a16="http://schemas.microsoft.com/office/drawing/2014/main" id="{11993815-0770-4BAA-BD72-3FF1B3088C7B}"/>
              </a:ext>
            </a:extLst>
          </p:cNvPr>
          <p:cNvSpPr/>
          <p:nvPr/>
        </p:nvSpPr>
        <p:spPr>
          <a:xfrm>
            <a:off x="7323901" y="3687128"/>
            <a:ext cx="1973831" cy="1648046"/>
          </a:xfrm>
          <a:custGeom>
            <a:avLst/>
            <a:gdLst>
              <a:gd name="connsiteX0" fmla="*/ 1927791 w 1973831"/>
              <a:gd name="connsiteY0" fmla="*/ 1648046 h 1648046"/>
              <a:gd name="connsiteX1" fmla="*/ 1927791 w 1973831"/>
              <a:gd name="connsiteY1" fmla="*/ 1446027 h 1648046"/>
              <a:gd name="connsiteX2" fmla="*/ 1449326 w 1973831"/>
              <a:gd name="connsiteY2" fmla="*/ 1446027 h 1648046"/>
              <a:gd name="connsiteX3" fmla="*/ 184052 w 1973831"/>
              <a:gd name="connsiteY3" fmla="*/ 1190846 h 1648046"/>
              <a:gd name="connsiteX4" fmla="*/ 56461 w 1973831"/>
              <a:gd name="connsiteY4" fmla="*/ 202018 h 1648046"/>
              <a:gd name="connsiteX5" fmla="*/ 662517 w 1973831"/>
              <a:gd name="connsiteY5" fmla="*/ 0 h 1648046"/>
              <a:gd name="connsiteX6" fmla="*/ 662517 w 1973831"/>
              <a:gd name="connsiteY6" fmla="*/ 0 h 164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3831" h="1648046">
                <a:moveTo>
                  <a:pt x="1927791" y="1648046"/>
                </a:moveTo>
                <a:cubicBezTo>
                  <a:pt x="1967663" y="1563871"/>
                  <a:pt x="2007535" y="1479697"/>
                  <a:pt x="1927791" y="1446027"/>
                </a:cubicBezTo>
                <a:cubicBezTo>
                  <a:pt x="1848047" y="1412357"/>
                  <a:pt x="1739949" y="1488557"/>
                  <a:pt x="1449326" y="1446027"/>
                </a:cubicBezTo>
                <a:cubicBezTo>
                  <a:pt x="1158703" y="1403497"/>
                  <a:pt x="416196" y="1398181"/>
                  <a:pt x="184052" y="1190846"/>
                </a:cubicBezTo>
                <a:cubicBezTo>
                  <a:pt x="-48092" y="983511"/>
                  <a:pt x="-23283" y="400492"/>
                  <a:pt x="56461" y="202018"/>
                </a:cubicBezTo>
                <a:cubicBezTo>
                  <a:pt x="136205" y="3544"/>
                  <a:pt x="662517" y="0"/>
                  <a:pt x="662517" y="0"/>
                </a:cubicBezTo>
                <a:lnTo>
                  <a:pt x="662517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6" name="Frihandsfigur: Form 115">
            <a:extLst>
              <a:ext uri="{FF2B5EF4-FFF2-40B4-BE49-F238E27FC236}">
                <a16:creationId xmlns:a16="http://schemas.microsoft.com/office/drawing/2014/main" id="{EC36DDAC-8B77-4DD3-B478-2B79F7EE0EE6}"/>
              </a:ext>
            </a:extLst>
          </p:cNvPr>
          <p:cNvSpPr/>
          <p:nvPr/>
        </p:nvSpPr>
        <p:spPr>
          <a:xfrm>
            <a:off x="4252623" y="2569129"/>
            <a:ext cx="5008254" cy="1140138"/>
          </a:xfrm>
          <a:custGeom>
            <a:avLst/>
            <a:gdLst>
              <a:gd name="connsiteX0" fmla="*/ 4988436 w 5008254"/>
              <a:gd name="connsiteY0" fmla="*/ 426882 h 1140138"/>
              <a:gd name="connsiteX1" fmla="*/ 4892743 w 5008254"/>
              <a:gd name="connsiteY1" fmla="*/ 256761 h 1140138"/>
              <a:gd name="connsiteX2" fmla="*/ 4105933 w 5008254"/>
              <a:gd name="connsiteY2" fmla="*/ 256761 h 1140138"/>
              <a:gd name="connsiteX3" fmla="*/ 1298938 w 5008254"/>
              <a:gd name="connsiteY3" fmla="*/ 1580 h 1140138"/>
              <a:gd name="connsiteX4" fmla="*/ 33664 w 5008254"/>
              <a:gd name="connsiteY4" fmla="*/ 394985 h 1140138"/>
              <a:gd name="connsiteX5" fmla="*/ 395171 w 5008254"/>
              <a:gd name="connsiteY5" fmla="*/ 1032938 h 1140138"/>
              <a:gd name="connsiteX6" fmla="*/ 724780 w 5008254"/>
              <a:gd name="connsiteY6" fmla="*/ 1139264 h 1140138"/>
              <a:gd name="connsiteX7" fmla="*/ 724780 w 5008254"/>
              <a:gd name="connsiteY7" fmla="*/ 1139264 h 114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8254" h="1140138">
                <a:moveTo>
                  <a:pt x="4988436" y="426882"/>
                </a:moveTo>
                <a:cubicBezTo>
                  <a:pt x="5014131" y="355998"/>
                  <a:pt x="5039827" y="285114"/>
                  <a:pt x="4892743" y="256761"/>
                </a:cubicBezTo>
                <a:cubicBezTo>
                  <a:pt x="4745659" y="228408"/>
                  <a:pt x="4704900" y="299291"/>
                  <a:pt x="4105933" y="256761"/>
                </a:cubicBezTo>
                <a:cubicBezTo>
                  <a:pt x="3506965" y="214231"/>
                  <a:pt x="1977649" y="-21457"/>
                  <a:pt x="1298938" y="1580"/>
                </a:cubicBezTo>
                <a:cubicBezTo>
                  <a:pt x="620227" y="24617"/>
                  <a:pt x="184292" y="223092"/>
                  <a:pt x="33664" y="394985"/>
                </a:cubicBezTo>
                <a:cubicBezTo>
                  <a:pt x="-116964" y="566878"/>
                  <a:pt x="279985" y="908892"/>
                  <a:pt x="395171" y="1032938"/>
                </a:cubicBezTo>
                <a:cubicBezTo>
                  <a:pt x="510357" y="1156984"/>
                  <a:pt x="724780" y="1139264"/>
                  <a:pt x="724780" y="1139264"/>
                </a:cubicBezTo>
                <a:lnTo>
                  <a:pt x="724780" y="113926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Frihandsfigur: Form 116">
            <a:extLst>
              <a:ext uri="{FF2B5EF4-FFF2-40B4-BE49-F238E27FC236}">
                <a16:creationId xmlns:a16="http://schemas.microsoft.com/office/drawing/2014/main" id="{397AFC9A-D3EA-4967-BC13-7D2DA2514816}"/>
              </a:ext>
            </a:extLst>
          </p:cNvPr>
          <p:cNvSpPr/>
          <p:nvPr/>
        </p:nvSpPr>
        <p:spPr>
          <a:xfrm>
            <a:off x="1291851" y="4644059"/>
            <a:ext cx="5043476" cy="2847729"/>
          </a:xfrm>
          <a:custGeom>
            <a:avLst/>
            <a:gdLst>
              <a:gd name="connsiteX0" fmla="*/ 5025254 w 5043476"/>
              <a:gd name="connsiteY0" fmla="*/ 0 h 2847729"/>
              <a:gd name="connsiteX1" fmla="*/ 4631850 w 5043476"/>
              <a:gd name="connsiteY1" fmla="*/ 1180214 h 2847729"/>
              <a:gd name="connsiteX2" fmla="*/ 2250157 w 5043476"/>
              <a:gd name="connsiteY2" fmla="*/ 1084521 h 2847729"/>
              <a:gd name="connsiteX3" fmla="*/ 219338 w 5043476"/>
              <a:gd name="connsiteY3" fmla="*/ 1477925 h 2847729"/>
              <a:gd name="connsiteX4" fmla="*/ 113012 w 5043476"/>
              <a:gd name="connsiteY4" fmla="*/ 2690037 h 2847729"/>
              <a:gd name="connsiteX5" fmla="*/ 729701 w 5043476"/>
              <a:gd name="connsiteY5" fmla="*/ 2796363 h 284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3476" h="2847729">
                <a:moveTo>
                  <a:pt x="5025254" y="0"/>
                </a:moveTo>
                <a:cubicBezTo>
                  <a:pt x="5059810" y="499730"/>
                  <a:pt x="5094366" y="999461"/>
                  <a:pt x="4631850" y="1180214"/>
                </a:cubicBezTo>
                <a:cubicBezTo>
                  <a:pt x="4169334" y="1360967"/>
                  <a:pt x="2985576" y="1034903"/>
                  <a:pt x="2250157" y="1084521"/>
                </a:cubicBezTo>
                <a:cubicBezTo>
                  <a:pt x="1514738" y="1134139"/>
                  <a:pt x="575529" y="1210339"/>
                  <a:pt x="219338" y="1477925"/>
                </a:cubicBezTo>
                <a:cubicBezTo>
                  <a:pt x="-136853" y="1745511"/>
                  <a:pt x="27952" y="2470297"/>
                  <a:pt x="113012" y="2690037"/>
                </a:cubicBezTo>
                <a:cubicBezTo>
                  <a:pt x="198072" y="2909777"/>
                  <a:pt x="463886" y="2853070"/>
                  <a:pt x="729701" y="279636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8" name="Frihandsfigur: Form 117">
            <a:extLst>
              <a:ext uri="{FF2B5EF4-FFF2-40B4-BE49-F238E27FC236}">
                <a16:creationId xmlns:a16="http://schemas.microsoft.com/office/drawing/2014/main" id="{2E2AE121-4F54-4493-85CB-08A1C18321FC}"/>
              </a:ext>
            </a:extLst>
          </p:cNvPr>
          <p:cNvSpPr/>
          <p:nvPr/>
        </p:nvSpPr>
        <p:spPr>
          <a:xfrm>
            <a:off x="6877792" y="1361975"/>
            <a:ext cx="3245776" cy="2282622"/>
          </a:xfrm>
          <a:custGeom>
            <a:avLst/>
            <a:gdLst>
              <a:gd name="connsiteX0" fmla="*/ 2639713 w 3245776"/>
              <a:gd name="connsiteY0" fmla="*/ 2282622 h 2282622"/>
              <a:gd name="connsiteX1" fmla="*/ 3245769 w 3245776"/>
              <a:gd name="connsiteY1" fmla="*/ 1878585 h 2282622"/>
              <a:gd name="connsiteX2" fmla="*/ 2629081 w 3245776"/>
              <a:gd name="connsiteY2" fmla="*/ 1315060 h 2282622"/>
              <a:gd name="connsiteX3" fmla="*/ 1863537 w 3245776"/>
              <a:gd name="connsiteY3" fmla="*/ 1400120 h 2282622"/>
              <a:gd name="connsiteX4" fmla="*/ 842811 w 3245776"/>
              <a:gd name="connsiteY4" fmla="*/ 1283162 h 2282622"/>
              <a:gd name="connsiteX5" fmla="*/ 2839 w 3245776"/>
              <a:gd name="connsiteY5" fmla="*/ 613311 h 2282622"/>
              <a:gd name="connsiteX6" fmla="*/ 587630 w 3245776"/>
              <a:gd name="connsiteY6" fmla="*/ 39153 h 2282622"/>
              <a:gd name="connsiteX7" fmla="*/ 1087360 w 3245776"/>
              <a:gd name="connsiteY7" fmla="*/ 49785 h 2282622"/>
              <a:gd name="connsiteX8" fmla="*/ 1097992 w 3245776"/>
              <a:gd name="connsiteY8" fmla="*/ 49785 h 228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5776" h="2282622">
                <a:moveTo>
                  <a:pt x="2639713" y="2282622"/>
                </a:moveTo>
                <a:cubicBezTo>
                  <a:pt x="2943627" y="2161233"/>
                  <a:pt x="3247541" y="2039845"/>
                  <a:pt x="3245769" y="1878585"/>
                </a:cubicBezTo>
                <a:cubicBezTo>
                  <a:pt x="3243997" y="1717325"/>
                  <a:pt x="2859453" y="1394804"/>
                  <a:pt x="2629081" y="1315060"/>
                </a:cubicBezTo>
                <a:cubicBezTo>
                  <a:pt x="2398709" y="1235316"/>
                  <a:pt x="2161249" y="1405436"/>
                  <a:pt x="1863537" y="1400120"/>
                </a:cubicBezTo>
                <a:cubicBezTo>
                  <a:pt x="1565825" y="1394804"/>
                  <a:pt x="1152927" y="1414297"/>
                  <a:pt x="842811" y="1283162"/>
                </a:cubicBezTo>
                <a:cubicBezTo>
                  <a:pt x="532695" y="1152027"/>
                  <a:pt x="45369" y="820646"/>
                  <a:pt x="2839" y="613311"/>
                </a:cubicBezTo>
                <a:cubicBezTo>
                  <a:pt x="-39691" y="405976"/>
                  <a:pt x="406876" y="133074"/>
                  <a:pt x="587630" y="39153"/>
                </a:cubicBezTo>
                <a:cubicBezTo>
                  <a:pt x="768383" y="-54768"/>
                  <a:pt x="1087360" y="49785"/>
                  <a:pt x="1087360" y="49785"/>
                </a:cubicBezTo>
                <a:cubicBezTo>
                  <a:pt x="1172420" y="51557"/>
                  <a:pt x="1135206" y="50671"/>
                  <a:pt x="1097992" y="4978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3D-modell 36" descr="DC Motor">
                <a:extLst>
                  <a:ext uri="{FF2B5EF4-FFF2-40B4-BE49-F238E27FC236}">
                    <a16:creationId xmlns:a16="http://schemas.microsoft.com/office/drawing/2014/main" id="{51B7153E-1B74-47D4-9986-99C66E0CB4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2172595"/>
                  </p:ext>
                </p:extLst>
              </p:nvPr>
            </p:nvGraphicFramePr>
            <p:xfrm>
              <a:off x="5986945" y="9276458"/>
              <a:ext cx="1223897" cy="103414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3897" cy="1034146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1624208" ay="-2010535" az="-945375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3D-modell 36" descr="DC Motor">
                <a:extLst>
                  <a:ext uri="{FF2B5EF4-FFF2-40B4-BE49-F238E27FC236}">
                    <a16:creationId xmlns:a16="http://schemas.microsoft.com/office/drawing/2014/main" id="{51B7153E-1B74-47D4-9986-99C66E0CB4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6945" y="9276458"/>
                <a:ext cx="1223897" cy="1034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8" name="3D-modell 37" descr="DC Motor">
                <a:extLst>
                  <a:ext uri="{FF2B5EF4-FFF2-40B4-BE49-F238E27FC236}">
                    <a16:creationId xmlns:a16="http://schemas.microsoft.com/office/drawing/2014/main" id="{E180D726-53DF-4DF4-9A85-653A9DFD63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9943500"/>
                  </p:ext>
                </p:extLst>
              </p:nvPr>
            </p:nvGraphicFramePr>
            <p:xfrm>
              <a:off x="3568700" y="4058680"/>
              <a:ext cx="1223897" cy="103414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3897" cy="1034146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1624208" ay="-2010535" az="-945375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8" name="3D-modell 37" descr="DC Motor">
                <a:extLst>
                  <a:ext uri="{FF2B5EF4-FFF2-40B4-BE49-F238E27FC236}">
                    <a16:creationId xmlns:a16="http://schemas.microsoft.com/office/drawing/2014/main" id="{E180D726-53DF-4DF4-9A85-653A9DFD63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8700" y="4058680"/>
                <a:ext cx="1223897" cy="1034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9" name="3D-modell 38" descr="DC Motor">
                <a:extLst>
                  <a:ext uri="{FF2B5EF4-FFF2-40B4-BE49-F238E27FC236}">
                    <a16:creationId xmlns:a16="http://schemas.microsoft.com/office/drawing/2014/main" id="{99BCA3A4-6CAA-409E-8494-E59FAF0111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6285659"/>
                  </p:ext>
                </p:extLst>
              </p:nvPr>
            </p:nvGraphicFramePr>
            <p:xfrm>
              <a:off x="9536214" y="1384619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5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9" name="3D-modell 38" descr="DC Motor">
                <a:extLst>
                  <a:ext uri="{FF2B5EF4-FFF2-40B4-BE49-F238E27FC236}">
                    <a16:creationId xmlns:a16="http://schemas.microsoft.com/office/drawing/2014/main" id="{99BCA3A4-6CAA-409E-8494-E59FAF0111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6214" y="1384619"/>
                <a:ext cx="1375698" cy="1185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-modell 39" descr="DC Motor">
                <a:extLst>
                  <a:ext uri="{FF2B5EF4-FFF2-40B4-BE49-F238E27FC236}">
                    <a16:creationId xmlns:a16="http://schemas.microsoft.com/office/drawing/2014/main" id="{9492F2B4-DC91-480C-9C8D-B5A2D0AC37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3333697"/>
                  </p:ext>
                </p:extLst>
              </p:nvPr>
            </p:nvGraphicFramePr>
            <p:xfrm>
              <a:off x="9519604" y="3730662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5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-modell 39" descr="DC Motor">
                <a:extLst>
                  <a:ext uri="{FF2B5EF4-FFF2-40B4-BE49-F238E27FC236}">
                    <a16:creationId xmlns:a16="http://schemas.microsoft.com/office/drawing/2014/main" id="{9492F2B4-DC91-480C-9C8D-B5A2D0AC37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19604" y="3730662"/>
                <a:ext cx="1375698" cy="1185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-modell 40" descr="DC Motor">
                <a:extLst>
                  <a:ext uri="{FF2B5EF4-FFF2-40B4-BE49-F238E27FC236}">
                    <a16:creationId xmlns:a16="http://schemas.microsoft.com/office/drawing/2014/main" id="{40000E1D-505E-4DAB-B8A2-442507CD36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210025"/>
                  </p:ext>
                </p:extLst>
              </p:nvPr>
            </p:nvGraphicFramePr>
            <p:xfrm>
              <a:off x="9536214" y="5663711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5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-modell 40" descr="DC Motor">
                <a:extLst>
                  <a:ext uri="{FF2B5EF4-FFF2-40B4-BE49-F238E27FC236}">
                    <a16:creationId xmlns:a16="http://schemas.microsoft.com/office/drawing/2014/main" id="{40000E1D-505E-4DAB-B8A2-442507CD36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6214" y="5663711"/>
                <a:ext cx="1375698" cy="1185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-modell 41" descr="DC Motor">
                <a:extLst>
                  <a:ext uri="{FF2B5EF4-FFF2-40B4-BE49-F238E27FC236}">
                    <a16:creationId xmlns:a16="http://schemas.microsoft.com/office/drawing/2014/main" id="{67F72B77-4392-42BF-A7F9-CEF8AF4970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617971"/>
                  </p:ext>
                </p:extLst>
              </p:nvPr>
            </p:nvGraphicFramePr>
            <p:xfrm>
              <a:off x="9519604" y="7755113"/>
              <a:ext cx="1375698" cy="11859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75698" cy="1185947"/>
                    </a:xfrm>
                    <a:prstGeom prst="rect">
                      <a:avLst/>
                    </a:prstGeom>
                  </am3d:spPr>
                  <am3d:camera>
                    <am3d:pos x="0" y="0" z="596429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5" d="1000000"/>
                    <am3d:preTrans dx="-2831047" dy="202494" dz="-24793610"/>
                    <am3d:scale>
                      <am3d:sx n="1000000" d="1000000"/>
                      <am3d:sy n="1000000" d="1000000"/>
                      <am3d:sz n="1000000" d="1000000"/>
                    </am3d:scale>
                    <am3d:rot ax="3422020" ay="1742583" az="2208907"/>
                    <am3d:postTrans dx="0" dy="0" dz="0"/>
                  </am3d:trans>
                  <am3d:attrSrcUrl r:id="rId3"/>
                  <am3d:raster rName="Office3DRenderer" rVer="16.0.8326">
                    <am3d:blip r:embed="rId5"/>
                  </am3d:raster>
                  <am3d:objViewport viewportSz="1925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-modell 41" descr="DC Motor">
                <a:extLst>
                  <a:ext uri="{FF2B5EF4-FFF2-40B4-BE49-F238E27FC236}">
                    <a16:creationId xmlns:a16="http://schemas.microsoft.com/office/drawing/2014/main" id="{67F72B77-4392-42BF-A7F9-CEF8AF4970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19604" y="7755113"/>
                <a:ext cx="1375698" cy="1185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0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100</Words>
  <Application>Microsoft Office PowerPoint</Application>
  <PresentationFormat>Anpassad</PresentationFormat>
  <Paragraphs>83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mikael bohman</dc:creator>
  <cp:lastModifiedBy>mikael bohman</cp:lastModifiedBy>
  <cp:revision>8</cp:revision>
  <dcterms:created xsi:type="dcterms:W3CDTF">2018-12-30T18:56:08Z</dcterms:created>
  <dcterms:modified xsi:type="dcterms:W3CDTF">2018-12-30T20:01:11Z</dcterms:modified>
</cp:coreProperties>
</file>