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3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58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43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80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0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33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21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0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26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9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V7VG983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51008"/>
              </p:ext>
            </p:extLst>
          </p:nvPr>
        </p:nvGraphicFramePr>
        <p:xfrm>
          <a:off x="3040043" y="681654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33537"/>
              </p:ext>
            </p:extLst>
          </p:nvPr>
        </p:nvGraphicFramePr>
        <p:xfrm>
          <a:off x="5988523" y="7828034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DEF2A507-30DA-439E-A336-AE7EB155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31625"/>
              </p:ext>
            </p:extLst>
          </p:nvPr>
        </p:nvGraphicFramePr>
        <p:xfrm>
          <a:off x="5975785" y="5359154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09578"/>
              </p:ext>
            </p:extLst>
          </p:nvPr>
        </p:nvGraphicFramePr>
        <p:xfrm>
          <a:off x="5988523" y="3090985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719466FC-CA78-4E74-BE4B-8584254A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6146"/>
              </p:ext>
            </p:extLst>
          </p:nvPr>
        </p:nvGraphicFramePr>
        <p:xfrm>
          <a:off x="5975785" y="866533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2" name="Rektangel 21">
            <a:extLst>
              <a:ext uri="{FF2B5EF4-FFF2-40B4-BE49-F238E27FC236}">
                <a16:creationId xmlns:a16="http://schemas.microsoft.com/office/drawing/2014/main" id="{666E2D70-B941-4E20-9C03-3C1437FD63F4}"/>
              </a:ext>
            </a:extLst>
          </p:cNvPr>
          <p:cNvSpPr/>
          <p:nvPr/>
        </p:nvSpPr>
        <p:spPr>
          <a:xfrm>
            <a:off x="6472846" y="2512453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6484676" y="4742659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ADDD34B-114D-484C-93FE-5EBE1A3D0196}"/>
              </a:ext>
            </a:extLst>
          </p:cNvPr>
          <p:cNvSpPr/>
          <p:nvPr/>
        </p:nvSpPr>
        <p:spPr>
          <a:xfrm>
            <a:off x="6463410" y="700507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6498133" y="9468200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3556390" y="8441552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2179602" y="9352662"/>
            <a:ext cx="631162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810764" y="8474974"/>
            <a:ext cx="446568" cy="106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981435" y="500382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Simple </a:t>
            </a:r>
            <a:r>
              <a:rPr lang="sv-SE" dirty="0" err="1"/>
              <a:t>network</a:t>
            </a:r>
            <a:endParaRPr lang="sv-SE" dirty="0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71F0B745-EC65-4A19-BE20-C0EC4A72FA40}"/>
              </a:ext>
            </a:extLst>
          </p:cNvPr>
          <p:cNvSpPr txBox="1"/>
          <p:nvPr/>
        </p:nvSpPr>
        <p:spPr>
          <a:xfrm>
            <a:off x="4348693" y="1174605"/>
            <a:ext cx="65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CAT6</a:t>
            </a:r>
          </a:p>
        </p:txBody>
      </p:sp>
      <p:sp>
        <p:nvSpPr>
          <p:cNvPr id="56" name="Frihandsfigur: Form 55">
            <a:extLst>
              <a:ext uri="{FF2B5EF4-FFF2-40B4-BE49-F238E27FC236}">
                <a16:creationId xmlns:a16="http://schemas.microsoft.com/office/drawing/2014/main" id="{C9BE86F4-8279-4B3E-9F5D-9741A2CBDF9D}"/>
              </a:ext>
            </a:extLst>
          </p:cNvPr>
          <p:cNvSpPr/>
          <p:nvPr/>
        </p:nvSpPr>
        <p:spPr>
          <a:xfrm>
            <a:off x="4543871" y="8224754"/>
            <a:ext cx="1435395" cy="266062"/>
          </a:xfrm>
          <a:custGeom>
            <a:avLst/>
            <a:gdLst>
              <a:gd name="connsiteX0" fmla="*/ 0 w 1435395"/>
              <a:gd name="connsiteY0" fmla="*/ 248 h 266062"/>
              <a:gd name="connsiteX1" fmla="*/ 659219 w 1435395"/>
              <a:gd name="connsiteY1" fmla="*/ 42778 h 266062"/>
              <a:gd name="connsiteX2" fmla="*/ 1435395 w 1435395"/>
              <a:gd name="connsiteY2" fmla="*/ 266062 h 26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395" h="266062">
                <a:moveTo>
                  <a:pt x="0" y="248"/>
                </a:moveTo>
                <a:cubicBezTo>
                  <a:pt x="209993" y="-638"/>
                  <a:pt x="419987" y="-1524"/>
                  <a:pt x="659219" y="42778"/>
                </a:cubicBezTo>
                <a:cubicBezTo>
                  <a:pt x="898451" y="87080"/>
                  <a:pt x="1314893" y="253657"/>
                  <a:pt x="1435395" y="26606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ihandsfigur: Form 56">
            <a:extLst>
              <a:ext uri="{FF2B5EF4-FFF2-40B4-BE49-F238E27FC236}">
                <a16:creationId xmlns:a16="http://schemas.microsoft.com/office/drawing/2014/main" id="{127A7C2B-CF37-4D5A-A4F9-B3B83F3ED3B5}"/>
              </a:ext>
            </a:extLst>
          </p:cNvPr>
          <p:cNvSpPr/>
          <p:nvPr/>
        </p:nvSpPr>
        <p:spPr>
          <a:xfrm>
            <a:off x="4033471" y="1428803"/>
            <a:ext cx="1935163" cy="5552191"/>
          </a:xfrm>
          <a:custGeom>
            <a:avLst/>
            <a:gdLst>
              <a:gd name="connsiteX0" fmla="*/ 510400 w 1935163"/>
              <a:gd name="connsiteY0" fmla="*/ 5552191 h 5552191"/>
              <a:gd name="connsiteX1" fmla="*/ 733684 w 1935163"/>
              <a:gd name="connsiteY1" fmla="*/ 5382070 h 5552191"/>
              <a:gd name="connsiteX2" fmla="*/ 765581 w 1935163"/>
              <a:gd name="connsiteY2" fmla="*/ 4829177 h 5552191"/>
              <a:gd name="connsiteX3" fmla="*/ 10670 w 1935163"/>
              <a:gd name="connsiteY3" fmla="*/ 2011549 h 5552191"/>
              <a:gd name="connsiteX4" fmla="*/ 435972 w 1935163"/>
              <a:gd name="connsiteY4" fmla="*/ 257177 h 5552191"/>
              <a:gd name="connsiteX5" fmla="*/ 1935163 w 1935163"/>
              <a:gd name="connsiteY5" fmla="*/ 44525 h 555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163" h="5552191">
                <a:moveTo>
                  <a:pt x="510400" y="5552191"/>
                </a:moveTo>
                <a:cubicBezTo>
                  <a:pt x="600777" y="5527381"/>
                  <a:pt x="691154" y="5502572"/>
                  <a:pt x="733684" y="5382070"/>
                </a:cubicBezTo>
                <a:cubicBezTo>
                  <a:pt x="776214" y="5261568"/>
                  <a:pt x="886083" y="5390930"/>
                  <a:pt x="765581" y="4829177"/>
                </a:cubicBezTo>
                <a:cubicBezTo>
                  <a:pt x="645079" y="4267424"/>
                  <a:pt x="65605" y="2773549"/>
                  <a:pt x="10670" y="2011549"/>
                </a:cubicBezTo>
                <a:cubicBezTo>
                  <a:pt x="-44265" y="1249549"/>
                  <a:pt x="115223" y="585014"/>
                  <a:pt x="435972" y="257177"/>
                </a:cubicBezTo>
                <a:cubicBezTo>
                  <a:pt x="756721" y="-70660"/>
                  <a:pt x="1345942" y="-13068"/>
                  <a:pt x="1935163" y="4452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445B7E50-DC7B-4836-8DE8-DC68D6A975B2}"/>
              </a:ext>
            </a:extLst>
          </p:cNvPr>
          <p:cNvSpPr/>
          <p:nvPr/>
        </p:nvSpPr>
        <p:spPr>
          <a:xfrm>
            <a:off x="4543870" y="3704714"/>
            <a:ext cx="1446028" cy="3765376"/>
          </a:xfrm>
          <a:custGeom>
            <a:avLst/>
            <a:gdLst>
              <a:gd name="connsiteX0" fmla="*/ 0 w 1446028"/>
              <a:gd name="connsiteY0" fmla="*/ 3765376 h 3765376"/>
              <a:gd name="connsiteX1" fmla="*/ 712381 w 1446028"/>
              <a:gd name="connsiteY1" fmla="*/ 2670223 h 3765376"/>
              <a:gd name="connsiteX2" fmla="*/ 287079 w 1446028"/>
              <a:gd name="connsiteY2" fmla="*/ 1181665 h 3765376"/>
              <a:gd name="connsiteX3" fmla="*/ 457200 w 1446028"/>
              <a:gd name="connsiteY3" fmla="*/ 129041 h 3765376"/>
              <a:gd name="connsiteX4" fmla="*/ 1446028 w 1446028"/>
              <a:gd name="connsiteY4" fmla="*/ 54613 h 37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028" h="3765376">
                <a:moveTo>
                  <a:pt x="0" y="3765376"/>
                </a:moveTo>
                <a:cubicBezTo>
                  <a:pt x="332267" y="3433108"/>
                  <a:pt x="664535" y="3100841"/>
                  <a:pt x="712381" y="2670223"/>
                </a:cubicBezTo>
                <a:cubicBezTo>
                  <a:pt x="760227" y="2239605"/>
                  <a:pt x="329609" y="1605195"/>
                  <a:pt x="287079" y="1181665"/>
                </a:cubicBezTo>
                <a:cubicBezTo>
                  <a:pt x="244549" y="758135"/>
                  <a:pt x="264042" y="316883"/>
                  <a:pt x="457200" y="129041"/>
                </a:cubicBezTo>
                <a:cubicBezTo>
                  <a:pt x="650358" y="-58801"/>
                  <a:pt x="1048193" y="-2094"/>
                  <a:pt x="1446028" y="5461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ihandsfigur: Form 59">
            <a:extLst>
              <a:ext uri="{FF2B5EF4-FFF2-40B4-BE49-F238E27FC236}">
                <a16:creationId xmlns:a16="http://schemas.microsoft.com/office/drawing/2014/main" id="{CF059FF5-9FBC-4E11-BBC9-0C4839C937C9}"/>
              </a:ext>
            </a:extLst>
          </p:cNvPr>
          <p:cNvSpPr/>
          <p:nvPr/>
        </p:nvSpPr>
        <p:spPr>
          <a:xfrm>
            <a:off x="4554504" y="5964239"/>
            <a:ext cx="1435395" cy="1856726"/>
          </a:xfrm>
          <a:custGeom>
            <a:avLst/>
            <a:gdLst>
              <a:gd name="connsiteX0" fmla="*/ 0 w 1435395"/>
              <a:gd name="connsiteY0" fmla="*/ 1856726 h 1856726"/>
              <a:gd name="connsiteX1" fmla="*/ 839972 w 1435395"/>
              <a:gd name="connsiteY1" fmla="*/ 1335730 h 1856726"/>
              <a:gd name="connsiteX2" fmla="*/ 999460 w 1435395"/>
              <a:gd name="connsiteY2" fmla="*/ 495758 h 1856726"/>
              <a:gd name="connsiteX3" fmla="*/ 1127051 w 1435395"/>
              <a:gd name="connsiteY3" fmla="*/ 49191 h 1856726"/>
              <a:gd name="connsiteX4" fmla="*/ 1435395 w 1435395"/>
              <a:gd name="connsiteY4" fmla="*/ 6661 h 185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395" h="1856726">
                <a:moveTo>
                  <a:pt x="0" y="1856726"/>
                </a:moveTo>
                <a:cubicBezTo>
                  <a:pt x="336697" y="1709642"/>
                  <a:pt x="673395" y="1562558"/>
                  <a:pt x="839972" y="1335730"/>
                </a:cubicBezTo>
                <a:cubicBezTo>
                  <a:pt x="1006549" y="1108902"/>
                  <a:pt x="951614" y="710181"/>
                  <a:pt x="999460" y="495758"/>
                </a:cubicBezTo>
                <a:cubicBezTo>
                  <a:pt x="1047306" y="281335"/>
                  <a:pt x="1054395" y="130707"/>
                  <a:pt x="1127051" y="49191"/>
                </a:cubicBezTo>
                <a:cubicBezTo>
                  <a:pt x="1199707" y="-32325"/>
                  <a:pt x="1387549" y="13749"/>
                  <a:pt x="1435395" y="666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2" name="Rak koppling 61">
            <a:extLst>
              <a:ext uri="{FF2B5EF4-FFF2-40B4-BE49-F238E27FC236}">
                <a16:creationId xmlns:a16="http://schemas.microsoft.com/office/drawing/2014/main" id="{4EB9E511-796B-4645-83CB-30D0CE8EA456}"/>
              </a:ext>
            </a:extLst>
          </p:cNvPr>
          <p:cNvCxnSpPr>
            <a:cxnSpLocks/>
          </p:cNvCxnSpPr>
          <p:nvPr/>
        </p:nvCxnSpPr>
        <p:spPr>
          <a:xfrm flipV="1">
            <a:off x="5862307" y="1026762"/>
            <a:ext cx="0" cy="8920715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k koppling 63">
            <a:extLst>
              <a:ext uri="{FF2B5EF4-FFF2-40B4-BE49-F238E27FC236}">
                <a16:creationId xmlns:a16="http://schemas.microsoft.com/office/drawing/2014/main" id="{D30A26D9-08D2-4D31-B2EE-0FCA1A5F553F}"/>
              </a:ext>
            </a:extLst>
          </p:cNvPr>
          <p:cNvCxnSpPr>
            <a:cxnSpLocks/>
          </p:cNvCxnSpPr>
          <p:nvPr/>
        </p:nvCxnSpPr>
        <p:spPr>
          <a:xfrm>
            <a:off x="5862308" y="1026760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koppling 64">
            <a:extLst>
              <a:ext uri="{FF2B5EF4-FFF2-40B4-BE49-F238E27FC236}">
                <a16:creationId xmlns:a16="http://schemas.microsoft.com/office/drawing/2014/main" id="{D6B3320A-DDAA-4C3D-A4B2-8DFF56A4076B}"/>
              </a:ext>
            </a:extLst>
          </p:cNvPr>
          <p:cNvCxnSpPr>
            <a:cxnSpLocks/>
          </p:cNvCxnSpPr>
          <p:nvPr/>
        </p:nvCxnSpPr>
        <p:spPr>
          <a:xfrm>
            <a:off x="5842419" y="3326937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5AB7C91E-393E-4473-95D9-09EEC32CA2B4}"/>
              </a:ext>
            </a:extLst>
          </p:cNvPr>
          <p:cNvCxnSpPr>
            <a:cxnSpLocks/>
          </p:cNvCxnSpPr>
          <p:nvPr/>
        </p:nvCxnSpPr>
        <p:spPr>
          <a:xfrm>
            <a:off x="5842418" y="5587402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koppling 66">
            <a:extLst>
              <a:ext uri="{FF2B5EF4-FFF2-40B4-BE49-F238E27FC236}">
                <a16:creationId xmlns:a16="http://schemas.microsoft.com/office/drawing/2014/main" id="{D8161108-DA80-4545-9095-E6E8809CA1E2}"/>
              </a:ext>
            </a:extLst>
          </p:cNvPr>
          <p:cNvCxnSpPr>
            <a:cxnSpLocks/>
          </p:cNvCxnSpPr>
          <p:nvPr/>
        </p:nvCxnSpPr>
        <p:spPr>
          <a:xfrm>
            <a:off x="5842417" y="7962732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k koppling 68">
            <a:extLst>
              <a:ext uri="{FF2B5EF4-FFF2-40B4-BE49-F238E27FC236}">
                <a16:creationId xmlns:a16="http://schemas.microsoft.com/office/drawing/2014/main" id="{49FFA446-6B0A-4ABD-88FF-2AF6CB9FFC12}"/>
              </a:ext>
            </a:extLst>
          </p:cNvPr>
          <p:cNvCxnSpPr>
            <a:cxnSpLocks/>
          </p:cNvCxnSpPr>
          <p:nvPr/>
        </p:nvCxnSpPr>
        <p:spPr>
          <a:xfrm>
            <a:off x="6014708" y="1179160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8E88873B-16CE-4365-8F1F-CB1CC1EAA267}"/>
              </a:ext>
            </a:extLst>
          </p:cNvPr>
          <p:cNvSpPr txBox="1"/>
          <p:nvPr/>
        </p:nvSpPr>
        <p:spPr>
          <a:xfrm>
            <a:off x="4676777" y="9474280"/>
            <a:ext cx="1169581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PSU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-modell 33" descr="DC Motor">
                <a:extLst>
                  <a:ext uri="{FF2B5EF4-FFF2-40B4-BE49-F238E27FC236}">
                    <a16:creationId xmlns:a16="http://schemas.microsoft.com/office/drawing/2014/main" id="{B2E669EC-1FCC-4172-B329-9FED75E362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3888349"/>
                  </p:ext>
                </p:extLst>
              </p:nvPr>
            </p:nvGraphicFramePr>
            <p:xfrm>
              <a:off x="7797470" y="1204968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-modell 33" descr="DC Motor">
                <a:extLst>
                  <a:ext uri="{FF2B5EF4-FFF2-40B4-BE49-F238E27FC236}">
                    <a16:creationId xmlns:a16="http://schemas.microsoft.com/office/drawing/2014/main" id="{B2E669EC-1FCC-4172-B329-9FED75E362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470" y="1204968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3D-modell 34" descr="DC Motor">
                <a:extLst>
                  <a:ext uri="{FF2B5EF4-FFF2-40B4-BE49-F238E27FC236}">
                    <a16:creationId xmlns:a16="http://schemas.microsoft.com/office/drawing/2014/main" id="{5F1F6EA8-D25F-4BB9-82C7-1BC269EF0A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3285291"/>
                  </p:ext>
                </p:extLst>
              </p:nvPr>
            </p:nvGraphicFramePr>
            <p:xfrm>
              <a:off x="7818734" y="3326937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3D-modell 34" descr="DC Motor">
                <a:extLst>
                  <a:ext uri="{FF2B5EF4-FFF2-40B4-BE49-F238E27FC236}">
                    <a16:creationId xmlns:a16="http://schemas.microsoft.com/office/drawing/2014/main" id="{5F1F6EA8-D25F-4BB9-82C7-1BC269EF0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8734" y="3326937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-modell 35" descr="DC Motor">
                <a:extLst>
                  <a:ext uri="{FF2B5EF4-FFF2-40B4-BE49-F238E27FC236}">
                    <a16:creationId xmlns:a16="http://schemas.microsoft.com/office/drawing/2014/main" id="{4BFE4389-5F7E-490C-89CF-14A2CA5B2B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60463"/>
                  </p:ext>
                </p:extLst>
              </p:nvPr>
            </p:nvGraphicFramePr>
            <p:xfrm>
              <a:off x="7885759" y="5487119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-modell 35" descr="DC Motor">
                <a:extLst>
                  <a:ext uri="{FF2B5EF4-FFF2-40B4-BE49-F238E27FC236}">
                    <a16:creationId xmlns:a16="http://schemas.microsoft.com/office/drawing/2014/main" id="{4BFE4389-5F7E-490C-89CF-14A2CA5B2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5759" y="5487119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-modell 36" descr="DC Motor">
                <a:extLst>
                  <a:ext uri="{FF2B5EF4-FFF2-40B4-BE49-F238E27FC236}">
                    <a16:creationId xmlns:a16="http://schemas.microsoft.com/office/drawing/2014/main" id="{E5B24BF1-BD3E-4F3C-9790-D75ECCB380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2468977"/>
                  </p:ext>
                </p:extLst>
              </p:nvPr>
            </p:nvGraphicFramePr>
            <p:xfrm>
              <a:off x="7779434" y="8224754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-modell 36" descr="DC Motor">
                <a:extLst>
                  <a:ext uri="{FF2B5EF4-FFF2-40B4-BE49-F238E27FC236}">
                    <a16:creationId xmlns:a16="http://schemas.microsoft.com/office/drawing/2014/main" id="{E5B24BF1-BD3E-4F3C-9790-D75ECCB380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9434" y="8224754"/>
                <a:ext cx="1375698" cy="1185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72</Words>
  <Application>Microsoft Office PowerPoint</Application>
  <PresentationFormat>Anpassad</PresentationFormat>
  <Paragraphs>61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5</cp:revision>
  <dcterms:created xsi:type="dcterms:W3CDTF">2018-12-30T18:56:08Z</dcterms:created>
  <dcterms:modified xsi:type="dcterms:W3CDTF">2018-12-30T20:06:26Z</dcterms:modified>
</cp:coreProperties>
</file>