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4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5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713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1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42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2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7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51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8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301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47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V7VG983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95644"/>
              </p:ext>
            </p:extLst>
          </p:nvPr>
        </p:nvGraphicFramePr>
        <p:xfrm>
          <a:off x="1694749" y="6946475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0521"/>
              </p:ext>
            </p:extLst>
          </p:nvPr>
        </p:nvGraphicFramePr>
        <p:xfrm>
          <a:off x="4643229" y="7957961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59113"/>
              </p:ext>
            </p:extLst>
          </p:nvPr>
        </p:nvGraphicFramePr>
        <p:xfrm>
          <a:off x="4643229" y="3220911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5139383" y="487258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5152839" y="9598127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2211097" y="8571479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834310" y="9482590"/>
            <a:ext cx="631162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465473" y="8604902"/>
            <a:ext cx="446567" cy="10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4261833" y="-856245"/>
            <a:ext cx="410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debugging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development</a:t>
            </a:r>
            <a:endParaRPr lang="sv-SE" dirty="0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71F0B745-EC65-4A19-BE20-C0EC4A72FA40}"/>
              </a:ext>
            </a:extLst>
          </p:cNvPr>
          <p:cNvSpPr txBox="1"/>
          <p:nvPr/>
        </p:nvSpPr>
        <p:spPr>
          <a:xfrm>
            <a:off x="3486261" y="3546109"/>
            <a:ext cx="65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CAT6</a:t>
            </a:r>
          </a:p>
        </p:txBody>
      </p:sp>
      <p:sp>
        <p:nvSpPr>
          <p:cNvPr id="56" name="Frihandsfigur: Form 55">
            <a:extLst>
              <a:ext uri="{FF2B5EF4-FFF2-40B4-BE49-F238E27FC236}">
                <a16:creationId xmlns:a16="http://schemas.microsoft.com/office/drawing/2014/main" id="{C9BE86F4-8279-4B3E-9F5D-9741A2CBDF9D}"/>
              </a:ext>
            </a:extLst>
          </p:cNvPr>
          <p:cNvSpPr/>
          <p:nvPr/>
        </p:nvSpPr>
        <p:spPr>
          <a:xfrm>
            <a:off x="3198577" y="8354682"/>
            <a:ext cx="1435396" cy="266062"/>
          </a:xfrm>
          <a:custGeom>
            <a:avLst/>
            <a:gdLst>
              <a:gd name="connsiteX0" fmla="*/ 0 w 1435395"/>
              <a:gd name="connsiteY0" fmla="*/ 248 h 266062"/>
              <a:gd name="connsiteX1" fmla="*/ 659219 w 1435395"/>
              <a:gd name="connsiteY1" fmla="*/ 42778 h 266062"/>
              <a:gd name="connsiteX2" fmla="*/ 1435395 w 1435395"/>
              <a:gd name="connsiteY2" fmla="*/ 266062 h 26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395" h="266062">
                <a:moveTo>
                  <a:pt x="0" y="248"/>
                </a:moveTo>
                <a:cubicBezTo>
                  <a:pt x="209993" y="-638"/>
                  <a:pt x="419987" y="-1524"/>
                  <a:pt x="659219" y="42778"/>
                </a:cubicBezTo>
                <a:cubicBezTo>
                  <a:pt x="898451" y="87080"/>
                  <a:pt x="1314893" y="253657"/>
                  <a:pt x="1435395" y="26606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445B7E50-DC7B-4836-8DE8-DC68D6A975B2}"/>
              </a:ext>
            </a:extLst>
          </p:cNvPr>
          <p:cNvSpPr/>
          <p:nvPr/>
        </p:nvSpPr>
        <p:spPr>
          <a:xfrm>
            <a:off x="3198577" y="3834641"/>
            <a:ext cx="1446028" cy="3765376"/>
          </a:xfrm>
          <a:custGeom>
            <a:avLst/>
            <a:gdLst>
              <a:gd name="connsiteX0" fmla="*/ 0 w 1446028"/>
              <a:gd name="connsiteY0" fmla="*/ 3765376 h 3765376"/>
              <a:gd name="connsiteX1" fmla="*/ 712381 w 1446028"/>
              <a:gd name="connsiteY1" fmla="*/ 2670223 h 3765376"/>
              <a:gd name="connsiteX2" fmla="*/ 287079 w 1446028"/>
              <a:gd name="connsiteY2" fmla="*/ 1181665 h 3765376"/>
              <a:gd name="connsiteX3" fmla="*/ 457200 w 1446028"/>
              <a:gd name="connsiteY3" fmla="*/ 129041 h 3765376"/>
              <a:gd name="connsiteX4" fmla="*/ 1446028 w 1446028"/>
              <a:gd name="connsiteY4" fmla="*/ 54613 h 37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028" h="3765376">
                <a:moveTo>
                  <a:pt x="0" y="3765376"/>
                </a:moveTo>
                <a:cubicBezTo>
                  <a:pt x="332267" y="3433108"/>
                  <a:pt x="664535" y="3100841"/>
                  <a:pt x="712381" y="2670223"/>
                </a:cubicBezTo>
                <a:cubicBezTo>
                  <a:pt x="760227" y="2239605"/>
                  <a:pt x="329609" y="1605195"/>
                  <a:pt x="287079" y="1181665"/>
                </a:cubicBezTo>
                <a:cubicBezTo>
                  <a:pt x="244549" y="758135"/>
                  <a:pt x="264042" y="316883"/>
                  <a:pt x="457200" y="129041"/>
                </a:cubicBezTo>
                <a:cubicBezTo>
                  <a:pt x="650358" y="-58801"/>
                  <a:pt x="1048193" y="-2094"/>
                  <a:pt x="1446028" y="5461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2" name="Rak koppling 61">
            <a:extLst>
              <a:ext uri="{FF2B5EF4-FFF2-40B4-BE49-F238E27FC236}">
                <a16:creationId xmlns:a16="http://schemas.microsoft.com/office/drawing/2014/main" id="{4EB9E511-796B-4645-83CB-30D0CE8EA456}"/>
              </a:ext>
            </a:extLst>
          </p:cNvPr>
          <p:cNvCxnSpPr>
            <a:cxnSpLocks/>
          </p:cNvCxnSpPr>
          <p:nvPr/>
        </p:nvCxnSpPr>
        <p:spPr>
          <a:xfrm flipH="1" flipV="1">
            <a:off x="4497123" y="3456864"/>
            <a:ext cx="19892" cy="6620542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koppling 64">
            <a:extLst>
              <a:ext uri="{FF2B5EF4-FFF2-40B4-BE49-F238E27FC236}">
                <a16:creationId xmlns:a16="http://schemas.microsoft.com/office/drawing/2014/main" id="{D6B3320A-DDAA-4C3D-A4B2-8DFF56A4076B}"/>
              </a:ext>
            </a:extLst>
          </p:cNvPr>
          <p:cNvCxnSpPr/>
          <p:nvPr/>
        </p:nvCxnSpPr>
        <p:spPr>
          <a:xfrm>
            <a:off x="4497125" y="3456863"/>
            <a:ext cx="1262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5AB7C91E-393E-4473-95D9-09EEC32CA2B4}"/>
              </a:ext>
            </a:extLst>
          </p:cNvPr>
          <p:cNvCxnSpPr>
            <a:cxnSpLocks/>
          </p:cNvCxnSpPr>
          <p:nvPr/>
        </p:nvCxnSpPr>
        <p:spPr>
          <a:xfrm>
            <a:off x="4497123" y="5717329"/>
            <a:ext cx="30345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koppling 66">
            <a:extLst>
              <a:ext uri="{FF2B5EF4-FFF2-40B4-BE49-F238E27FC236}">
                <a16:creationId xmlns:a16="http://schemas.microsoft.com/office/drawing/2014/main" id="{D8161108-DA80-4545-9095-E6E8809CA1E2}"/>
              </a:ext>
            </a:extLst>
          </p:cNvPr>
          <p:cNvCxnSpPr/>
          <p:nvPr/>
        </p:nvCxnSpPr>
        <p:spPr>
          <a:xfrm>
            <a:off x="4497123" y="8092659"/>
            <a:ext cx="1262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8E88873B-16CE-4365-8F1F-CB1CC1EAA267}"/>
              </a:ext>
            </a:extLst>
          </p:cNvPr>
          <p:cNvSpPr txBox="1"/>
          <p:nvPr/>
        </p:nvSpPr>
        <p:spPr>
          <a:xfrm>
            <a:off x="3331484" y="9604207"/>
            <a:ext cx="1169582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PSU</a:t>
            </a:r>
          </a:p>
        </p:txBody>
      </p:sp>
      <p:graphicFrame>
        <p:nvGraphicFramePr>
          <p:cNvPr id="73" name="Tabell 72">
            <a:extLst>
              <a:ext uri="{FF2B5EF4-FFF2-40B4-BE49-F238E27FC236}">
                <a16:creationId xmlns:a16="http://schemas.microsoft.com/office/drawing/2014/main" id="{F07CAA66-14D3-408C-8885-139FF047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2991"/>
              </p:ext>
            </p:extLst>
          </p:nvPr>
        </p:nvGraphicFramePr>
        <p:xfrm>
          <a:off x="7657891" y="7797783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74" name="Tabell 73">
            <a:extLst>
              <a:ext uri="{FF2B5EF4-FFF2-40B4-BE49-F238E27FC236}">
                <a16:creationId xmlns:a16="http://schemas.microsoft.com/office/drawing/2014/main" id="{92086600-A681-4470-9397-C3CF9FD97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0478"/>
              </p:ext>
            </p:extLst>
          </p:nvPr>
        </p:nvGraphicFramePr>
        <p:xfrm>
          <a:off x="7645153" y="5573331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75" name="Rektangel 74">
            <a:extLst>
              <a:ext uri="{FF2B5EF4-FFF2-40B4-BE49-F238E27FC236}">
                <a16:creationId xmlns:a16="http://schemas.microsoft.com/office/drawing/2014/main" id="{55C8A6E9-2597-4900-80D4-46A2C6DEB067}"/>
              </a:ext>
            </a:extLst>
          </p:cNvPr>
          <p:cNvSpPr/>
          <p:nvPr/>
        </p:nvSpPr>
        <p:spPr>
          <a:xfrm>
            <a:off x="8142215" y="7219251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37D3AE87-9E6E-4F97-AD9E-2220586E201E}"/>
              </a:ext>
            </a:extLst>
          </p:cNvPr>
          <p:cNvSpPr/>
          <p:nvPr/>
        </p:nvSpPr>
        <p:spPr>
          <a:xfrm>
            <a:off x="8154045" y="9449457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EC34409A-F0A8-479A-9214-FE9127DB13B0}"/>
              </a:ext>
            </a:extLst>
          </p:cNvPr>
          <p:cNvCxnSpPr/>
          <p:nvPr/>
        </p:nvCxnSpPr>
        <p:spPr>
          <a:xfrm>
            <a:off x="7531675" y="5733557"/>
            <a:ext cx="1262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B6B4894F-2C68-4695-9F3C-C9C485DEEABD}"/>
              </a:ext>
            </a:extLst>
          </p:cNvPr>
          <p:cNvCxnSpPr/>
          <p:nvPr/>
        </p:nvCxnSpPr>
        <p:spPr>
          <a:xfrm>
            <a:off x="7511787" y="8033735"/>
            <a:ext cx="1262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ell 79">
            <a:extLst>
              <a:ext uri="{FF2B5EF4-FFF2-40B4-BE49-F238E27FC236}">
                <a16:creationId xmlns:a16="http://schemas.microsoft.com/office/drawing/2014/main" id="{4072BA9A-1DCC-449D-B8DE-12C60B30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33345"/>
              </p:ext>
            </p:extLst>
          </p:nvPr>
        </p:nvGraphicFramePr>
        <p:xfrm>
          <a:off x="7657891" y="3243899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81" name="Tabell 80">
            <a:extLst>
              <a:ext uri="{FF2B5EF4-FFF2-40B4-BE49-F238E27FC236}">
                <a16:creationId xmlns:a16="http://schemas.microsoft.com/office/drawing/2014/main" id="{CC8D9490-F480-4EA6-9FC3-787E13664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3580"/>
              </p:ext>
            </p:extLst>
          </p:nvPr>
        </p:nvGraphicFramePr>
        <p:xfrm>
          <a:off x="7645153" y="1019447"/>
          <a:ext cx="151330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6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6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82" name="Rektangel 81">
            <a:extLst>
              <a:ext uri="{FF2B5EF4-FFF2-40B4-BE49-F238E27FC236}">
                <a16:creationId xmlns:a16="http://schemas.microsoft.com/office/drawing/2014/main" id="{926B3BC0-8AAA-4351-863F-9606D6768979}"/>
              </a:ext>
            </a:extLst>
          </p:cNvPr>
          <p:cNvSpPr/>
          <p:nvPr/>
        </p:nvSpPr>
        <p:spPr>
          <a:xfrm>
            <a:off x="8142215" y="2665367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83" name="Rektangel 82">
            <a:extLst>
              <a:ext uri="{FF2B5EF4-FFF2-40B4-BE49-F238E27FC236}">
                <a16:creationId xmlns:a16="http://schemas.microsoft.com/office/drawing/2014/main" id="{B8E8AE40-80F4-4B2D-900E-CD56A82848AB}"/>
              </a:ext>
            </a:extLst>
          </p:cNvPr>
          <p:cNvSpPr/>
          <p:nvPr/>
        </p:nvSpPr>
        <p:spPr>
          <a:xfrm>
            <a:off x="8154045" y="4895573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cxnSp>
        <p:nvCxnSpPr>
          <p:cNvPr id="84" name="Rak koppling 83">
            <a:extLst>
              <a:ext uri="{FF2B5EF4-FFF2-40B4-BE49-F238E27FC236}">
                <a16:creationId xmlns:a16="http://schemas.microsoft.com/office/drawing/2014/main" id="{7BE092DF-F8F7-424A-9461-0D1463ABBEA9}"/>
              </a:ext>
            </a:extLst>
          </p:cNvPr>
          <p:cNvCxnSpPr/>
          <p:nvPr/>
        </p:nvCxnSpPr>
        <p:spPr>
          <a:xfrm>
            <a:off x="7531675" y="1179673"/>
            <a:ext cx="1262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koppling 84">
            <a:extLst>
              <a:ext uri="{FF2B5EF4-FFF2-40B4-BE49-F238E27FC236}">
                <a16:creationId xmlns:a16="http://schemas.microsoft.com/office/drawing/2014/main" id="{9CAC2933-CB0B-4941-8E2A-AC9040323627}"/>
              </a:ext>
            </a:extLst>
          </p:cNvPr>
          <p:cNvCxnSpPr/>
          <p:nvPr/>
        </p:nvCxnSpPr>
        <p:spPr>
          <a:xfrm>
            <a:off x="7511787" y="3479851"/>
            <a:ext cx="12621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ak koppling 95">
            <a:extLst>
              <a:ext uri="{FF2B5EF4-FFF2-40B4-BE49-F238E27FC236}">
                <a16:creationId xmlns:a16="http://schemas.microsoft.com/office/drawing/2014/main" id="{AC2F8D9E-851D-4CD3-BD7F-2EF3BBDE480C}"/>
              </a:ext>
            </a:extLst>
          </p:cNvPr>
          <p:cNvCxnSpPr>
            <a:cxnSpLocks/>
          </p:cNvCxnSpPr>
          <p:nvPr/>
        </p:nvCxnSpPr>
        <p:spPr>
          <a:xfrm flipV="1">
            <a:off x="7508179" y="1019448"/>
            <a:ext cx="0" cy="7090294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ihandsfigur: Form 98">
            <a:extLst>
              <a:ext uri="{FF2B5EF4-FFF2-40B4-BE49-F238E27FC236}">
                <a16:creationId xmlns:a16="http://schemas.microsoft.com/office/drawing/2014/main" id="{B04DFF3F-0AE9-4254-B803-BE15AE78492C}"/>
              </a:ext>
            </a:extLst>
          </p:cNvPr>
          <p:cNvSpPr/>
          <p:nvPr/>
        </p:nvSpPr>
        <p:spPr>
          <a:xfrm>
            <a:off x="6143796" y="1677681"/>
            <a:ext cx="1499190" cy="1733108"/>
          </a:xfrm>
          <a:custGeom>
            <a:avLst/>
            <a:gdLst>
              <a:gd name="connsiteX0" fmla="*/ 0 w 1499190"/>
              <a:gd name="connsiteY0" fmla="*/ 1733107 h 1733107"/>
              <a:gd name="connsiteX1" fmla="*/ 382772 w 1499190"/>
              <a:gd name="connsiteY1" fmla="*/ 1212112 h 1733107"/>
              <a:gd name="connsiteX2" fmla="*/ 627321 w 1499190"/>
              <a:gd name="connsiteY2" fmla="*/ 552893 h 1733107"/>
              <a:gd name="connsiteX3" fmla="*/ 1499190 w 1499190"/>
              <a:gd name="connsiteY3" fmla="*/ 0 h 17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190" h="1733107">
                <a:moveTo>
                  <a:pt x="0" y="1733107"/>
                </a:moveTo>
                <a:cubicBezTo>
                  <a:pt x="139109" y="1570960"/>
                  <a:pt x="278219" y="1408814"/>
                  <a:pt x="382772" y="1212112"/>
                </a:cubicBezTo>
                <a:cubicBezTo>
                  <a:pt x="487326" y="1015410"/>
                  <a:pt x="441251" y="754912"/>
                  <a:pt x="627321" y="552893"/>
                </a:cubicBezTo>
                <a:cubicBezTo>
                  <a:pt x="813391" y="350874"/>
                  <a:pt x="1156290" y="175437"/>
                  <a:pt x="149919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Frihandsfigur: Form 99">
            <a:extLst>
              <a:ext uri="{FF2B5EF4-FFF2-40B4-BE49-F238E27FC236}">
                <a16:creationId xmlns:a16="http://schemas.microsoft.com/office/drawing/2014/main" id="{23B8A4CF-1D06-46CC-AE96-F298D4CD8AA1}"/>
              </a:ext>
            </a:extLst>
          </p:cNvPr>
          <p:cNvSpPr/>
          <p:nvPr/>
        </p:nvSpPr>
        <p:spPr>
          <a:xfrm>
            <a:off x="6154427" y="3836091"/>
            <a:ext cx="1499192" cy="85060"/>
          </a:xfrm>
          <a:custGeom>
            <a:avLst/>
            <a:gdLst>
              <a:gd name="connsiteX0" fmla="*/ 0 w 1499191"/>
              <a:gd name="connsiteY0" fmla="*/ 0 h 85060"/>
              <a:gd name="connsiteX1" fmla="*/ 1499191 w 1499191"/>
              <a:gd name="connsiteY1" fmla="*/ 85060 h 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9191" h="85060">
                <a:moveTo>
                  <a:pt x="0" y="0"/>
                </a:moveTo>
                <a:cubicBezTo>
                  <a:pt x="622891" y="27467"/>
                  <a:pt x="1245782" y="54935"/>
                  <a:pt x="1499191" y="850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Frihandsfigur: Form 100">
            <a:extLst>
              <a:ext uri="{FF2B5EF4-FFF2-40B4-BE49-F238E27FC236}">
                <a16:creationId xmlns:a16="http://schemas.microsoft.com/office/drawing/2014/main" id="{64F8292D-850E-476C-8E76-C53A1C45BA3F}"/>
              </a:ext>
            </a:extLst>
          </p:cNvPr>
          <p:cNvSpPr/>
          <p:nvPr/>
        </p:nvSpPr>
        <p:spPr>
          <a:xfrm>
            <a:off x="6154428" y="6270947"/>
            <a:ext cx="1488558" cy="1903228"/>
          </a:xfrm>
          <a:custGeom>
            <a:avLst/>
            <a:gdLst>
              <a:gd name="connsiteX0" fmla="*/ 0 w 1488558"/>
              <a:gd name="connsiteY0" fmla="*/ 1903228 h 1903228"/>
              <a:gd name="connsiteX1" fmla="*/ 669851 w 1488558"/>
              <a:gd name="connsiteY1" fmla="*/ 499731 h 1903228"/>
              <a:gd name="connsiteX2" fmla="*/ 1488558 w 1488558"/>
              <a:gd name="connsiteY2" fmla="*/ 0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8558" h="1903228">
                <a:moveTo>
                  <a:pt x="0" y="1903228"/>
                </a:moveTo>
                <a:cubicBezTo>
                  <a:pt x="210879" y="1360082"/>
                  <a:pt x="421758" y="816936"/>
                  <a:pt x="669851" y="499731"/>
                </a:cubicBezTo>
                <a:cubicBezTo>
                  <a:pt x="917944" y="182526"/>
                  <a:pt x="1203251" y="91263"/>
                  <a:pt x="148855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Frihandsfigur: Form 101">
            <a:extLst>
              <a:ext uri="{FF2B5EF4-FFF2-40B4-BE49-F238E27FC236}">
                <a16:creationId xmlns:a16="http://schemas.microsoft.com/office/drawing/2014/main" id="{29A1F109-8519-415C-8CC4-980C5E35E302}"/>
              </a:ext>
            </a:extLst>
          </p:cNvPr>
          <p:cNvSpPr/>
          <p:nvPr/>
        </p:nvSpPr>
        <p:spPr>
          <a:xfrm>
            <a:off x="6165062" y="6621821"/>
            <a:ext cx="1488558" cy="2052084"/>
          </a:xfrm>
          <a:custGeom>
            <a:avLst/>
            <a:gdLst>
              <a:gd name="connsiteX0" fmla="*/ 1488558 w 1488558"/>
              <a:gd name="connsiteY0" fmla="*/ 0 h 2052084"/>
              <a:gd name="connsiteX1" fmla="*/ 967563 w 1488558"/>
              <a:gd name="connsiteY1" fmla="*/ 425302 h 2052084"/>
              <a:gd name="connsiteX2" fmla="*/ 744279 w 1488558"/>
              <a:gd name="connsiteY2" fmla="*/ 1275907 h 2052084"/>
              <a:gd name="connsiteX3" fmla="*/ 393404 w 1488558"/>
              <a:gd name="connsiteY3" fmla="*/ 1903228 h 2052084"/>
              <a:gd name="connsiteX4" fmla="*/ 0 w 1488558"/>
              <a:gd name="connsiteY4" fmla="*/ 2052084 h 2052084"/>
              <a:gd name="connsiteX5" fmla="*/ 0 w 1488558"/>
              <a:gd name="connsiteY5" fmla="*/ 2052084 h 205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558" h="2052084">
                <a:moveTo>
                  <a:pt x="1488558" y="0"/>
                </a:moveTo>
                <a:cubicBezTo>
                  <a:pt x="1290083" y="106325"/>
                  <a:pt x="1091609" y="212651"/>
                  <a:pt x="967563" y="425302"/>
                </a:cubicBezTo>
                <a:cubicBezTo>
                  <a:pt x="843516" y="637953"/>
                  <a:pt x="839972" y="1029586"/>
                  <a:pt x="744279" y="1275907"/>
                </a:cubicBezTo>
                <a:cubicBezTo>
                  <a:pt x="648586" y="1522228"/>
                  <a:pt x="517450" y="1773865"/>
                  <a:pt x="393404" y="1903228"/>
                </a:cubicBezTo>
                <a:cubicBezTo>
                  <a:pt x="269358" y="2032591"/>
                  <a:pt x="0" y="2052084"/>
                  <a:pt x="0" y="2052084"/>
                </a:cubicBezTo>
                <a:lnTo>
                  <a:pt x="0" y="205208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Frihandsfigur: Form 102">
            <a:extLst>
              <a:ext uri="{FF2B5EF4-FFF2-40B4-BE49-F238E27FC236}">
                <a16:creationId xmlns:a16="http://schemas.microsoft.com/office/drawing/2014/main" id="{4B4A93D7-DF7A-467A-B00A-153337E891E6}"/>
              </a:ext>
            </a:extLst>
          </p:cNvPr>
          <p:cNvSpPr/>
          <p:nvPr/>
        </p:nvSpPr>
        <p:spPr>
          <a:xfrm>
            <a:off x="6143795" y="8503786"/>
            <a:ext cx="1509824" cy="499730"/>
          </a:xfrm>
          <a:custGeom>
            <a:avLst/>
            <a:gdLst>
              <a:gd name="connsiteX0" fmla="*/ 0 w 1509823"/>
              <a:gd name="connsiteY0" fmla="*/ 499730 h 499730"/>
              <a:gd name="connsiteX1" fmla="*/ 978195 w 1509823"/>
              <a:gd name="connsiteY1" fmla="*/ 127590 h 499730"/>
              <a:gd name="connsiteX2" fmla="*/ 1509823 w 1509823"/>
              <a:gd name="connsiteY2" fmla="*/ 0 h 49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823" h="499730">
                <a:moveTo>
                  <a:pt x="0" y="499730"/>
                </a:moveTo>
                <a:cubicBezTo>
                  <a:pt x="363279" y="355304"/>
                  <a:pt x="726558" y="210878"/>
                  <a:pt x="978195" y="127590"/>
                </a:cubicBezTo>
                <a:cubicBezTo>
                  <a:pt x="1229832" y="44302"/>
                  <a:pt x="1369827" y="22151"/>
                  <a:pt x="150982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Frihandsfigur: Form 103">
            <a:extLst>
              <a:ext uri="{FF2B5EF4-FFF2-40B4-BE49-F238E27FC236}">
                <a16:creationId xmlns:a16="http://schemas.microsoft.com/office/drawing/2014/main" id="{CB8B1ED5-137C-4C9C-ADC8-F8DDFD544120}"/>
              </a:ext>
            </a:extLst>
          </p:cNvPr>
          <p:cNvSpPr/>
          <p:nvPr/>
        </p:nvSpPr>
        <p:spPr>
          <a:xfrm>
            <a:off x="6154427" y="8854660"/>
            <a:ext cx="1499192" cy="499730"/>
          </a:xfrm>
          <a:custGeom>
            <a:avLst/>
            <a:gdLst>
              <a:gd name="connsiteX0" fmla="*/ 1499191 w 1499191"/>
              <a:gd name="connsiteY0" fmla="*/ 0 h 499730"/>
              <a:gd name="connsiteX1" fmla="*/ 882503 w 1499191"/>
              <a:gd name="connsiteY1" fmla="*/ 308344 h 499730"/>
              <a:gd name="connsiteX2" fmla="*/ 0 w 1499191"/>
              <a:gd name="connsiteY2" fmla="*/ 499730 h 499730"/>
              <a:gd name="connsiteX3" fmla="*/ 0 w 1499191"/>
              <a:gd name="connsiteY3" fmla="*/ 499730 h 49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191" h="499730">
                <a:moveTo>
                  <a:pt x="1499191" y="0"/>
                </a:moveTo>
                <a:cubicBezTo>
                  <a:pt x="1315779" y="112528"/>
                  <a:pt x="1132368" y="225056"/>
                  <a:pt x="882503" y="308344"/>
                </a:cubicBezTo>
                <a:cubicBezTo>
                  <a:pt x="632638" y="391632"/>
                  <a:pt x="0" y="499730"/>
                  <a:pt x="0" y="499730"/>
                </a:cubicBezTo>
                <a:lnTo>
                  <a:pt x="0" y="49973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Frihandsfigur: Form 105">
            <a:extLst>
              <a:ext uri="{FF2B5EF4-FFF2-40B4-BE49-F238E27FC236}">
                <a16:creationId xmlns:a16="http://schemas.microsoft.com/office/drawing/2014/main" id="{C33AD1CC-4076-45EE-AC82-944B3DDC331C}"/>
              </a:ext>
            </a:extLst>
          </p:cNvPr>
          <p:cNvSpPr/>
          <p:nvPr/>
        </p:nvSpPr>
        <p:spPr>
          <a:xfrm>
            <a:off x="3198577" y="7993029"/>
            <a:ext cx="1446028" cy="1031752"/>
          </a:xfrm>
          <a:custGeom>
            <a:avLst/>
            <a:gdLst>
              <a:gd name="connsiteX0" fmla="*/ 0 w 1446028"/>
              <a:gd name="connsiteY0" fmla="*/ 393 h 1031751"/>
              <a:gd name="connsiteX1" fmla="*/ 574158 w 1446028"/>
              <a:gd name="connsiteY1" fmla="*/ 138616 h 1031751"/>
              <a:gd name="connsiteX2" fmla="*/ 914400 w 1446028"/>
              <a:gd name="connsiteY2" fmla="*/ 850998 h 1031751"/>
              <a:gd name="connsiteX3" fmla="*/ 1446028 w 1446028"/>
              <a:gd name="connsiteY3" fmla="*/ 1031751 h 103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1031751">
                <a:moveTo>
                  <a:pt x="0" y="393"/>
                </a:moveTo>
                <a:cubicBezTo>
                  <a:pt x="210879" y="-1379"/>
                  <a:pt x="421758" y="-3151"/>
                  <a:pt x="574158" y="138616"/>
                </a:cubicBezTo>
                <a:cubicBezTo>
                  <a:pt x="726558" y="280383"/>
                  <a:pt x="769089" y="702142"/>
                  <a:pt x="914400" y="850998"/>
                </a:cubicBezTo>
                <a:cubicBezTo>
                  <a:pt x="1059711" y="999854"/>
                  <a:pt x="1407042" y="1001626"/>
                  <a:pt x="1446028" y="103175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3C44D491-7523-46D5-B8C4-A05382A71B87}"/>
              </a:ext>
            </a:extLst>
          </p:cNvPr>
          <p:cNvSpPr txBox="1"/>
          <p:nvPr/>
        </p:nvSpPr>
        <p:spPr>
          <a:xfrm>
            <a:off x="3009418" y="925975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-modell 39" descr="DC Motor">
                <a:extLst>
                  <a:ext uri="{FF2B5EF4-FFF2-40B4-BE49-F238E27FC236}">
                    <a16:creationId xmlns:a16="http://schemas.microsoft.com/office/drawing/2014/main" id="{3BA34435-7022-4A98-AB55-10EB2DF7D3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4580992"/>
                  </p:ext>
                </p:extLst>
              </p:nvPr>
            </p:nvGraphicFramePr>
            <p:xfrm>
              <a:off x="9271939" y="1384619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-modell 39" descr="DC Motor">
                <a:extLst>
                  <a:ext uri="{FF2B5EF4-FFF2-40B4-BE49-F238E27FC236}">
                    <a16:creationId xmlns:a16="http://schemas.microsoft.com/office/drawing/2014/main" id="{3BA34435-7022-4A98-AB55-10EB2DF7D3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1939" y="1384619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-modell 40" descr="DC Motor">
                <a:extLst>
                  <a:ext uri="{FF2B5EF4-FFF2-40B4-BE49-F238E27FC236}">
                    <a16:creationId xmlns:a16="http://schemas.microsoft.com/office/drawing/2014/main" id="{0DC8FC2D-220B-4A9E-85CA-C536A22E4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1052993"/>
                  </p:ext>
                </p:extLst>
              </p:nvPr>
            </p:nvGraphicFramePr>
            <p:xfrm>
              <a:off x="9330623" y="3492412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-modell 40" descr="DC Motor">
                <a:extLst>
                  <a:ext uri="{FF2B5EF4-FFF2-40B4-BE49-F238E27FC236}">
                    <a16:creationId xmlns:a16="http://schemas.microsoft.com/office/drawing/2014/main" id="{0DC8FC2D-220B-4A9E-85CA-C536A22E4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0623" y="3492412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-modell 41" descr="DC Motor">
                <a:extLst>
                  <a:ext uri="{FF2B5EF4-FFF2-40B4-BE49-F238E27FC236}">
                    <a16:creationId xmlns:a16="http://schemas.microsoft.com/office/drawing/2014/main" id="{D2936B04-B701-441A-975E-5386690F4F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6038994"/>
                  </p:ext>
                </p:extLst>
              </p:nvPr>
            </p:nvGraphicFramePr>
            <p:xfrm>
              <a:off x="9330623" y="5803317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-modell 41" descr="DC Motor">
                <a:extLst>
                  <a:ext uri="{FF2B5EF4-FFF2-40B4-BE49-F238E27FC236}">
                    <a16:creationId xmlns:a16="http://schemas.microsoft.com/office/drawing/2014/main" id="{D2936B04-B701-441A-975E-5386690F4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0623" y="5803317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-modell 42" descr="DC Motor">
                <a:extLst>
                  <a:ext uri="{FF2B5EF4-FFF2-40B4-BE49-F238E27FC236}">
                    <a16:creationId xmlns:a16="http://schemas.microsoft.com/office/drawing/2014/main" id="{3AB7255C-7955-4F5E-BD1D-6A158E5BC1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3754637"/>
                  </p:ext>
                </p:extLst>
              </p:nvPr>
            </p:nvGraphicFramePr>
            <p:xfrm>
              <a:off x="9293691" y="8119121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-modell 42" descr="DC Motor">
                <a:extLst>
                  <a:ext uri="{FF2B5EF4-FFF2-40B4-BE49-F238E27FC236}">
                    <a16:creationId xmlns:a16="http://schemas.microsoft.com/office/drawing/2014/main" id="{3AB7255C-7955-4F5E-BD1D-6A158E5BC1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3691" y="8119121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3D-modell 43" descr="DC Motor">
                <a:extLst>
                  <a:ext uri="{FF2B5EF4-FFF2-40B4-BE49-F238E27FC236}">
                    <a16:creationId xmlns:a16="http://schemas.microsoft.com/office/drawing/2014/main" id="{57DA354B-6636-4CFF-9FBB-B3F5448972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8121650"/>
                  </p:ext>
                </p:extLst>
              </p:nvPr>
            </p:nvGraphicFramePr>
            <p:xfrm>
              <a:off x="4686543" y="6748491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3D-modell 43" descr="DC Motor">
                <a:extLst>
                  <a:ext uri="{FF2B5EF4-FFF2-40B4-BE49-F238E27FC236}">
                    <a16:creationId xmlns:a16="http://schemas.microsoft.com/office/drawing/2014/main" id="{57DA354B-6636-4CFF-9FBB-B3F544897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6543" y="6748491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-modell 44" descr="DC Motor">
                <a:extLst>
                  <a:ext uri="{FF2B5EF4-FFF2-40B4-BE49-F238E27FC236}">
                    <a16:creationId xmlns:a16="http://schemas.microsoft.com/office/drawing/2014/main" id="{7D69F136-751D-483F-993D-7620EA62ED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4601994"/>
                  </p:ext>
                </p:extLst>
              </p:nvPr>
            </p:nvGraphicFramePr>
            <p:xfrm>
              <a:off x="4560231" y="1941366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-modell 44" descr="DC Motor">
                <a:extLst>
                  <a:ext uri="{FF2B5EF4-FFF2-40B4-BE49-F238E27FC236}">
                    <a16:creationId xmlns:a16="http://schemas.microsoft.com/office/drawing/2014/main" id="{7D69F136-751D-483F-993D-7620EA62ED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231" y="1941366"/>
                <a:ext cx="1375698" cy="1185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103</Words>
  <Application>Microsoft Office PowerPoint</Application>
  <PresentationFormat>Anpassad</PresentationFormat>
  <Paragraphs>84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8</cp:revision>
  <dcterms:created xsi:type="dcterms:W3CDTF">2018-12-30T18:56:08Z</dcterms:created>
  <dcterms:modified xsi:type="dcterms:W3CDTF">2018-12-30T20:04:33Z</dcterms:modified>
</cp:coreProperties>
</file>