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94A86DE-8817-462C-9E3F-878CCD603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61A420C-3B8D-4E25-8193-AF1F5BA51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D908B87-2B30-4650-ACA9-480CCA29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2414-E8A0-4F74-8A15-75F6511F6DDC}" type="datetimeFigureOut">
              <a:rPr lang="sv-SE" smtClean="0"/>
              <a:t>2018-12-09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BA6E608-E383-4954-99F2-9CBE1137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E03E90D-0909-457F-99E6-22C7E4D7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BE67-38AD-4B1F-816E-9E3BA0D785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005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FC12935-4D98-4A52-A4D8-39E7EFB8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6624382-8125-4552-AEEF-65FE939D0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DEAE281-2FED-4150-850C-296AC3388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2414-E8A0-4F74-8A15-75F6511F6DDC}" type="datetimeFigureOut">
              <a:rPr lang="sv-SE" smtClean="0"/>
              <a:t>2018-12-09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DC4DFCD-26DF-4B84-BD19-015A8FEC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853B361-287E-4BC6-BA95-81D249BE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BE67-38AD-4B1F-816E-9E3BA0D785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796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0CE6D3F0-895E-43C9-9AB4-AC3EF7652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ABFF52E-7CEA-4007-87F3-298CA55A3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4FF646A-7BAF-449B-860F-C86E8676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2414-E8A0-4F74-8A15-75F6511F6DDC}" type="datetimeFigureOut">
              <a:rPr lang="sv-SE" smtClean="0"/>
              <a:t>2018-12-09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6E2F185-AFEC-4596-A939-0441A37B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58061D2-1C96-4E54-A4FE-5AA5E355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BE67-38AD-4B1F-816E-9E3BA0D785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801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C1779D6-E5B6-4086-A01C-2406C529E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EE5A86D-6F58-4DFD-B224-3D7EEF0A9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06A7855-4C57-458D-AFCA-2B82B73B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2414-E8A0-4F74-8A15-75F6511F6DDC}" type="datetimeFigureOut">
              <a:rPr lang="sv-SE" smtClean="0"/>
              <a:t>2018-12-09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DD79A5B-6E27-44CF-93C1-6663F7AB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7AD15E5-1179-44E3-8F10-B561E074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BE67-38AD-4B1F-816E-9E3BA0D785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3AAE6AF-9078-406D-B67B-B1224AEE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1C7535A-4A35-4BD3-B5A3-9AD4AF9D5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5ABDFB2-3C16-4420-A1ED-06DB9249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2414-E8A0-4F74-8A15-75F6511F6DDC}" type="datetimeFigureOut">
              <a:rPr lang="sv-SE" smtClean="0"/>
              <a:t>2018-12-09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B4C0B39-FFF1-4B59-A2A1-E4B41F1D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EF2B451-D978-47BB-9AA9-E8A8C0DDB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BE67-38AD-4B1F-816E-9E3BA0D785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373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8073A7F-EC80-4EFD-8223-1F947792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EA6DAA3-2953-4433-B42F-1B7C1695F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531AB69A-7157-4DED-8280-22A0DEED2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812D94E-094D-4CBE-92F3-41BC150B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2414-E8A0-4F74-8A15-75F6511F6DDC}" type="datetimeFigureOut">
              <a:rPr lang="sv-SE" smtClean="0"/>
              <a:t>2018-12-09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8F04624-A65F-4560-9D41-DA21A95F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2200C9C-D746-4C0D-B8C9-5D680408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BE67-38AD-4B1F-816E-9E3BA0D785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793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5F6B99A-0DDF-4FB9-AD65-82FFA36FA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FF599D9-5C40-4C18-B0B5-8E51E194A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68E219F-D1CD-43AB-82E4-9CCEA2BA0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E5879EAD-059A-4D77-B971-2F32BCF00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02B59691-0C8A-4CD0-9139-9AE64E6F1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22DF61DD-FC08-477E-A221-075C6907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2414-E8A0-4F74-8A15-75F6511F6DDC}" type="datetimeFigureOut">
              <a:rPr lang="sv-SE" smtClean="0"/>
              <a:t>2018-12-09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8B9B226A-A7D4-4AE5-A7F0-49914A8A0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79E8230-CF3B-4FD3-B675-3DD887A6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BE67-38AD-4B1F-816E-9E3BA0D785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3141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6E24738-D081-4E71-B840-76CE8316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4386B9E-6CBB-4FAA-9A86-E59FC7238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2414-E8A0-4F74-8A15-75F6511F6DDC}" type="datetimeFigureOut">
              <a:rPr lang="sv-SE" smtClean="0"/>
              <a:t>2018-12-09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9AF7EF3-FA7D-4751-A013-6B2666B0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DAFA4E0-AE67-485D-B9EF-CC71D882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BE67-38AD-4B1F-816E-9E3BA0D785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367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5B898324-9DF0-49F2-8873-BAE8CBA89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2414-E8A0-4F74-8A15-75F6511F6DDC}" type="datetimeFigureOut">
              <a:rPr lang="sv-SE" smtClean="0"/>
              <a:t>2018-12-09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EDC61288-1C98-4416-A6D4-3019CDB5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0C14056-3DDE-4B61-A0FC-BB601EAA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BE67-38AD-4B1F-816E-9E3BA0D785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450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8C93D44-9C0F-499B-9153-FC9C3DF8E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633E927-B81F-48B7-B9F1-A04D0F14D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11F5EEB-6F89-4151-B582-83BED5E86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F7344EE-750A-4B50-A422-A63C382A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2414-E8A0-4F74-8A15-75F6511F6DDC}" type="datetimeFigureOut">
              <a:rPr lang="sv-SE" smtClean="0"/>
              <a:t>2018-12-09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A79C92B-6DD0-4ABD-B446-974D2F36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CF08F68-ADA3-4F86-8AC6-D1B34450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BE67-38AD-4B1F-816E-9E3BA0D785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158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BF47FB8-3D0C-4C95-91A6-0F4507786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528F9B18-0A7F-471C-B565-6A720CEDF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4CF29F7-1CD7-4E78-B7AC-A8DB52739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A97496C-47F8-4418-A11D-73E5F70C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2414-E8A0-4F74-8A15-75F6511F6DDC}" type="datetimeFigureOut">
              <a:rPr lang="sv-SE" smtClean="0"/>
              <a:t>2018-12-09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9E658D-7272-4FE0-B276-ACB13EED8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4D504E8-6497-4B38-9CD1-FFE221ED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BE67-38AD-4B1F-816E-9E3BA0D785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089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D31F2136-3C3E-4EEA-AADE-3FE2A7072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76A48A2-FBEE-45D0-BE6E-578430B46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B5B6DC1-11E4-49D6-9DD7-6D4A41098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62414-E8A0-4F74-8A15-75F6511F6DDC}" type="datetimeFigureOut">
              <a:rPr lang="sv-SE" smtClean="0"/>
              <a:t>2018-12-09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93488E6-B246-4A7E-A707-C4CA38FD1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A7E90F8-5883-420C-9D5B-EA13EEE75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EBE67-38AD-4B1F-816E-9E3BA0D785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049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E8D1A56B-01E2-47F5-8502-0BFC61BD6F84}"/>
              </a:ext>
            </a:extLst>
          </p:cNvPr>
          <p:cNvSpPr txBox="1"/>
          <p:nvPr/>
        </p:nvSpPr>
        <p:spPr>
          <a:xfrm>
            <a:off x="3243072" y="1795038"/>
            <a:ext cx="241401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XEF216</a:t>
            </a:r>
            <a:r>
              <a:rPr lang="sv-SE" i="1" dirty="0"/>
              <a:t>-TQ128</a:t>
            </a:r>
            <a:endParaRPr lang="sv-SE" dirty="0"/>
          </a:p>
          <a:p>
            <a:pPr algn="ctr"/>
            <a:r>
              <a:rPr lang="sv-SE" dirty="0"/>
              <a:t> Mothership</a:t>
            </a:r>
          </a:p>
          <a:p>
            <a:pPr algn="ctr"/>
            <a:endParaRPr lang="sv-SE" dirty="0"/>
          </a:p>
        </p:txBody>
      </p:sp>
      <p:sp>
        <p:nvSpPr>
          <p:cNvPr id="5" name="Pil: nedåt 4">
            <a:extLst>
              <a:ext uri="{FF2B5EF4-FFF2-40B4-BE49-F238E27FC236}">
                <a16:creationId xmlns:a16="http://schemas.microsoft.com/office/drawing/2014/main" id="{91322614-99BB-44C7-9A55-A1D8EF125408}"/>
              </a:ext>
            </a:extLst>
          </p:cNvPr>
          <p:cNvSpPr/>
          <p:nvPr/>
        </p:nvSpPr>
        <p:spPr>
          <a:xfrm rot="10800000">
            <a:off x="3413760" y="1410700"/>
            <a:ext cx="23164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Pil: nedåt 5">
            <a:extLst>
              <a:ext uri="{FF2B5EF4-FFF2-40B4-BE49-F238E27FC236}">
                <a16:creationId xmlns:a16="http://schemas.microsoft.com/office/drawing/2014/main" id="{1B4C431C-60CF-4BA5-86B0-1CB11E16BCBA}"/>
              </a:ext>
            </a:extLst>
          </p:cNvPr>
          <p:cNvSpPr/>
          <p:nvPr/>
        </p:nvSpPr>
        <p:spPr>
          <a:xfrm rot="10800000">
            <a:off x="4133087" y="1410699"/>
            <a:ext cx="231648" cy="369332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9394DEE2-BC64-42E6-9357-759D1A3238C2}"/>
              </a:ext>
            </a:extLst>
          </p:cNvPr>
          <p:cNvSpPr txBox="1"/>
          <p:nvPr/>
        </p:nvSpPr>
        <p:spPr>
          <a:xfrm>
            <a:off x="3253117" y="104136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USB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FA4E607E-5975-4CA9-80DD-A5077BF1DEA5}"/>
              </a:ext>
            </a:extLst>
          </p:cNvPr>
          <p:cNvSpPr txBox="1"/>
          <p:nvPr/>
        </p:nvSpPr>
        <p:spPr>
          <a:xfrm>
            <a:off x="3976735" y="104136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ETH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C97471C5-3E71-4ED7-9CB0-7F30122CA6E5}"/>
              </a:ext>
            </a:extLst>
          </p:cNvPr>
          <p:cNvSpPr txBox="1"/>
          <p:nvPr/>
        </p:nvSpPr>
        <p:spPr>
          <a:xfrm>
            <a:off x="4895088" y="672034"/>
            <a:ext cx="7498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/>
              <a:t>XTAG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CD3D7970-8C99-4CCD-AB10-318846D2CF91}"/>
              </a:ext>
            </a:extLst>
          </p:cNvPr>
          <p:cNvSpPr txBox="1"/>
          <p:nvPr/>
        </p:nvSpPr>
        <p:spPr>
          <a:xfrm>
            <a:off x="2001629" y="1780032"/>
            <a:ext cx="85129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/>
              <a:t>FLASH</a:t>
            </a:r>
          </a:p>
        </p:txBody>
      </p:sp>
      <p:cxnSp>
        <p:nvCxnSpPr>
          <p:cNvPr id="14" name="Koppling: vinklad 13">
            <a:extLst>
              <a:ext uri="{FF2B5EF4-FFF2-40B4-BE49-F238E27FC236}">
                <a16:creationId xmlns:a16="http://schemas.microsoft.com/office/drawing/2014/main" id="{99CD2B44-171D-42EE-9E2E-FB1D39FACC0D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>
            <a:off x="2852926" y="1964698"/>
            <a:ext cx="390146" cy="2920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ruta 16">
            <a:extLst>
              <a:ext uri="{FF2B5EF4-FFF2-40B4-BE49-F238E27FC236}">
                <a16:creationId xmlns:a16="http://schemas.microsoft.com/office/drawing/2014/main" id="{FDA9B7A1-3018-4E51-9E0C-C51721389ECE}"/>
              </a:ext>
            </a:extLst>
          </p:cNvPr>
          <p:cNvSpPr txBox="1"/>
          <p:nvPr/>
        </p:nvSpPr>
        <p:spPr>
          <a:xfrm>
            <a:off x="2454491" y="3749040"/>
            <a:ext cx="231258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XL216</a:t>
            </a:r>
            <a:r>
              <a:rPr lang="sv-SE" i="1" dirty="0"/>
              <a:t>-TQ128</a:t>
            </a:r>
          </a:p>
          <a:p>
            <a:pPr algn="ctr"/>
            <a:r>
              <a:rPr lang="sv-SE" dirty="0" err="1"/>
              <a:t>Xaxis</a:t>
            </a:r>
            <a:endParaRPr lang="sv-SE" dirty="0"/>
          </a:p>
        </p:txBody>
      </p:sp>
      <p:cxnSp>
        <p:nvCxnSpPr>
          <p:cNvPr id="21" name="Koppling: vinklad 20">
            <a:extLst>
              <a:ext uri="{FF2B5EF4-FFF2-40B4-BE49-F238E27FC236}">
                <a16:creationId xmlns:a16="http://schemas.microsoft.com/office/drawing/2014/main" id="{9FD99B19-94B3-4A4E-BE2E-9C7E01160E0C}"/>
              </a:ext>
            </a:extLst>
          </p:cNvPr>
          <p:cNvCxnSpPr>
            <a:stCxn id="9" idx="2"/>
          </p:cNvCxnSpPr>
          <p:nvPr/>
        </p:nvCxnSpPr>
        <p:spPr>
          <a:xfrm rot="5400000">
            <a:off x="4900660" y="1410698"/>
            <a:ext cx="738665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ruta 21">
            <a:extLst>
              <a:ext uri="{FF2B5EF4-FFF2-40B4-BE49-F238E27FC236}">
                <a16:creationId xmlns:a16="http://schemas.microsoft.com/office/drawing/2014/main" id="{C1BF8649-3E27-4EC1-A9F8-6ACA55C0024B}"/>
              </a:ext>
            </a:extLst>
          </p:cNvPr>
          <p:cNvSpPr txBox="1"/>
          <p:nvPr/>
        </p:nvSpPr>
        <p:spPr>
          <a:xfrm>
            <a:off x="5145787" y="3749040"/>
            <a:ext cx="195072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XL216 - </a:t>
            </a:r>
            <a:r>
              <a:rPr lang="sv-SE" i="1" dirty="0"/>
              <a:t>TQ128</a:t>
            </a:r>
          </a:p>
          <a:p>
            <a:pPr algn="ctr"/>
            <a:r>
              <a:rPr lang="sv-SE" dirty="0" err="1"/>
              <a:t>Yaxis</a:t>
            </a:r>
            <a:endParaRPr lang="sv-SE" dirty="0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80F84585-4270-4D82-8400-4FF0AB301BF1}"/>
              </a:ext>
            </a:extLst>
          </p:cNvPr>
          <p:cNvSpPr txBox="1"/>
          <p:nvPr/>
        </p:nvSpPr>
        <p:spPr>
          <a:xfrm>
            <a:off x="2456683" y="4794717"/>
            <a:ext cx="21579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XL216</a:t>
            </a:r>
            <a:r>
              <a:rPr lang="sv-SE" i="1" dirty="0"/>
              <a:t>-TQ128</a:t>
            </a:r>
          </a:p>
          <a:p>
            <a:pPr algn="ctr"/>
            <a:r>
              <a:rPr lang="sv-SE" dirty="0"/>
              <a:t>Xaxis2</a:t>
            </a:r>
          </a:p>
        </p:txBody>
      </p:sp>
      <p:cxnSp>
        <p:nvCxnSpPr>
          <p:cNvPr id="25" name="Koppling: vinklad 24">
            <a:extLst>
              <a:ext uri="{FF2B5EF4-FFF2-40B4-BE49-F238E27FC236}">
                <a16:creationId xmlns:a16="http://schemas.microsoft.com/office/drawing/2014/main" id="{F64FA4D9-53A1-43E8-8E2F-9BE72CE2D05F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 rot="5400000">
            <a:off x="3373556" y="4557491"/>
            <a:ext cx="399346" cy="751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Koppling: vinklad 26">
            <a:extLst>
              <a:ext uri="{FF2B5EF4-FFF2-40B4-BE49-F238E27FC236}">
                <a16:creationId xmlns:a16="http://schemas.microsoft.com/office/drawing/2014/main" id="{50440F7A-377D-447E-ADA3-CFE1B12D010B}"/>
              </a:ext>
            </a:extLst>
          </p:cNvPr>
          <p:cNvCxnSpPr>
            <a:cxnSpLocks/>
            <a:stCxn id="22" idx="0"/>
            <a:endCxn id="4" idx="2"/>
          </p:cNvCxnSpPr>
          <p:nvPr/>
        </p:nvCxnSpPr>
        <p:spPr>
          <a:xfrm rot="16200000" flipV="1">
            <a:off x="4770279" y="2398169"/>
            <a:ext cx="1030672" cy="167107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ruta 27">
            <a:extLst>
              <a:ext uri="{FF2B5EF4-FFF2-40B4-BE49-F238E27FC236}">
                <a16:creationId xmlns:a16="http://schemas.microsoft.com/office/drawing/2014/main" id="{A9AD2EB5-8DF7-4974-9A1A-40AF5496E904}"/>
              </a:ext>
            </a:extLst>
          </p:cNvPr>
          <p:cNvSpPr txBox="1"/>
          <p:nvPr/>
        </p:nvSpPr>
        <p:spPr>
          <a:xfrm>
            <a:off x="6616451" y="2138955"/>
            <a:ext cx="197967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XL216 – </a:t>
            </a:r>
            <a:r>
              <a:rPr lang="sv-SE" dirty="0" err="1"/>
              <a:t>Head</a:t>
            </a:r>
            <a:endParaRPr lang="sv-SE" dirty="0"/>
          </a:p>
          <a:p>
            <a:endParaRPr lang="sv-SE" dirty="0"/>
          </a:p>
        </p:txBody>
      </p:sp>
      <p:cxnSp>
        <p:nvCxnSpPr>
          <p:cNvPr id="30" name="Koppling: vinklad 29">
            <a:extLst>
              <a:ext uri="{FF2B5EF4-FFF2-40B4-BE49-F238E27FC236}">
                <a16:creationId xmlns:a16="http://schemas.microsoft.com/office/drawing/2014/main" id="{025B9D03-2202-4CB6-90B5-0B2D1F2A6827}"/>
              </a:ext>
            </a:extLst>
          </p:cNvPr>
          <p:cNvCxnSpPr>
            <a:cxnSpLocks/>
            <a:stCxn id="28" idx="1"/>
            <a:endCxn id="4" idx="3"/>
          </p:cNvCxnSpPr>
          <p:nvPr/>
        </p:nvCxnSpPr>
        <p:spPr>
          <a:xfrm rot="10800000">
            <a:off x="5657089" y="2256703"/>
            <a:ext cx="959363" cy="20541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ruta 30">
            <a:extLst>
              <a:ext uri="{FF2B5EF4-FFF2-40B4-BE49-F238E27FC236}">
                <a16:creationId xmlns:a16="http://schemas.microsoft.com/office/drawing/2014/main" id="{A12301F3-359D-4EAE-851C-810D8C171348}"/>
              </a:ext>
            </a:extLst>
          </p:cNvPr>
          <p:cNvSpPr txBox="1"/>
          <p:nvPr/>
        </p:nvSpPr>
        <p:spPr>
          <a:xfrm>
            <a:off x="2737103" y="6016984"/>
            <a:ext cx="21579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/>
              <a:t>XU208-QF48 - </a:t>
            </a:r>
            <a:r>
              <a:rPr lang="sv-SE" i="1" dirty="0"/>
              <a:t>IOextender1</a:t>
            </a:r>
            <a:endParaRPr lang="sv-SE" dirty="0"/>
          </a:p>
        </p:txBody>
      </p:sp>
      <p:cxnSp>
        <p:nvCxnSpPr>
          <p:cNvPr id="34" name="Koppling: vinklad 33">
            <a:extLst>
              <a:ext uri="{FF2B5EF4-FFF2-40B4-BE49-F238E27FC236}">
                <a16:creationId xmlns:a16="http://schemas.microsoft.com/office/drawing/2014/main" id="{283490E2-882C-45E1-A3DF-4D61B66F8A1A}"/>
              </a:ext>
            </a:extLst>
          </p:cNvPr>
          <p:cNvCxnSpPr>
            <a:cxnSpLocks/>
            <a:stCxn id="17" idx="0"/>
          </p:cNvCxnSpPr>
          <p:nvPr/>
        </p:nvCxnSpPr>
        <p:spPr>
          <a:xfrm rot="5400000" flipH="1" flipV="1">
            <a:off x="3285926" y="3058232"/>
            <a:ext cx="1015664" cy="36595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Koppling: vinklad 41">
            <a:extLst>
              <a:ext uri="{FF2B5EF4-FFF2-40B4-BE49-F238E27FC236}">
                <a16:creationId xmlns:a16="http://schemas.microsoft.com/office/drawing/2014/main" id="{46EAF36A-290D-4E83-9646-9E1850C0BEF1}"/>
              </a:ext>
            </a:extLst>
          </p:cNvPr>
          <p:cNvCxnSpPr>
            <a:cxnSpLocks/>
            <a:stCxn id="23" idx="2"/>
            <a:endCxn id="31" idx="0"/>
          </p:cNvCxnSpPr>
          <p:nvPr/>
        </p:nvCxnSpPr>
        <p:spPr>
          <a:xfrm rot="16200000" flipH="1">
            <a:off x="3387918" y="5588806"/>
            <a:ext cx="575936" cy="28042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ruta 42">
            <a:extLst>
              <a:ext uri="{FF2B5EF4-FFF2-40B4-BE49-F238E27FC236}">
                <a16:creationId xmlns:a16="http://schemas.microsoft.com/office/drawing/2014/main" id="{C9966A16-A0E8-4180-9CF6-E425C5216E84}"/>
              </a:ext>
            </a:extLst>
          </p:cNvPr>
          <p:cNvSpPr txBox="1"/>
          <p:nvPr/>
        </p:nvSpPr>
        <p:spPr>
          <a:xfrm>
            <a:off x="5072509" y="4918209"/>
            <a:ext cx="21579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/>
              <a:t>XU208-QF48 – </a:t>
            </a:r>
            <a:r>
              <a:rPr lang="sv-SE" i="1" dirty="0"/>
              <a:t>IOextender2</a:t>
            </a:r>
            <a:endParaRPr lang="sv-SE" dirty="0"/>
          </a:p>
        </p:txBody>
      </p:sp>
      <p:cxnSp>
        <p:nvCxnSpPr>
          <p:cNvPr id="45" name="Koppling: vinklad 44">
            <a:extLst>
              <a:ext uri="{FF2B5EF4-FFF2-40B4-BE49-F238E27FC236}">
                <a16:creationId xmlns:a16="http://schemas.microsoft.com/office/drawing/2014/main" id="{217DE755-3278-4D6F-8D52-9B64747B8E38}"/>
              </a:ext>
            </a:extLst>
          </p:cNvPr>
          <p:cNvCxnSpPr>
            <a:cxnSpLocks/>
            <a:stCxn id="43" idx="0"/>
            <a:endCxn id="22" idx="2"/>
          </p:cNvCxnSpPr>
          <p:nvPr/>
        </p:nvCxnSpPr>
        <p:spPr>
          <a:xfrm rot="16200000" flipV="1">
            <a:off x="5874907" y="4641614"/>
            <a:ext cx="522838" cy="303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Koppling: böjd 53">
            <a:extLst>
              <a:ext uri="{FF2B5EF4-FFF2-40B4-BE49-F238E27FC236}">
                <a16:creationId xmlns:a16="http://schemas.microsoft.com/office/drawing/2014/main" id="{5F772B3D-5C67-402F-8751-BE22C3D7848E}"/>
              </a:ext>
            </a:extLst>
          </p:cNvPr>
          <p:cNvCxnSpPr>
            <a:cxnSpLocks/>
            <a:stCxn id="22" idx="3"/>
          </p:cNvCxnSpPr>
          <p:nvPr/>
        </p:nvCxnSpPr>
        <p:spPr>
          <a:xfrm flipH="1">
            <a:off x="6851779" y="4072206"/>
            <a:ext cx="244733" cy="854800"/>
          </a:xfrm>
          <a:prstGeom prst="curvedConnector4">
            <a:avLst>
              <a:gd name="adj1" fmla="val -93408"/>
              <a:gd name="adj2" fmla="val 6890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Koppling: böjd 54">
            <a:extLst>
              <a:ext uri="{FF2B5EF4-FFF2-40B4-BE49-F238E27FC236}">
                <a16:creationId xmlns:a16="http://schemas.microsoft.com/office/drawing/2014/main" id="{3AEA61F8-FD16-479E-ABEB-E0778CAAE78F}"/>
              </a:ext>
            </a:extLst>
          </p:cNvPr>
          <p:cNvCxnSpPr/>
          <p:nvPr/>
        </p:nvCxnSpPr>
        <p:spPr>
          <a:xfrm rot="5400000">
            <a:off x="4658218" y="1404349"/>
            <a:ext cx="738665" cy="127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Koppling: böjd 56">
            <a:extLst>
              <a:ext uri="{FF2B5EF4-FFF2-40B4-BE49-F238E27FC236}">
                <a16:creationId xmlns:a16="http://schemas.microsoft.com/office/drawing/2014/main" id="{6BB3F224-AC9E-4002-B343-48D2DA0B815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77050" y="4576826"/>
            <a:ext cx="399346" cy="3644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Koppling: böjd 58">
            <a:extLst>
              <a:ext uri="{FF2B5EF4-FFF2-40B4-BE49-F238E27FC236}">
                <a16:creationId xmlns:a16="http://schemas.microsoft.com/office/drawing/2014/main" id="{1C730631-3CC6-4BA7-A6BE-26DB567B1B8E}"/>
              </a:ext>
            </a:extLst>
          </p:cNvPr>
          <p:cNvCxnSpPr>
            <a:cxnSpLocks/>
          </p:cNvCxnSpPr>
          <p:nvPr/>
        </p:nvCxnSpPr>
        <p:spPr>
          <a:xfrm rot="5400000">
            <a:off x="2943685" y="5692308"/>
            <a:ext cx="575936" cy="7341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Koppling: böjd 60">
            <a:extLst>
              <a:ext uri="{FF2B5EF4-FFF2-40B4-BE49-F238E27FC236}">
                <a16:creationId xmlns:a16="http://schemas.microsoft.com/office/drawing/2014/main" id="{5AD7A1ED-3F2E-4C91-A50F-CDA04B3DE8A4}"/>
              </a:ext>
            </a:extLst>
          </p:cNvPr>
          <p:cNvCxnSpPr>
            <a:cxnSpLocks/>
          </p:cNvCxnSpPr>
          <p:nvPr/>
        </p:nvCxnSpPr>
        <p:spPr>
          <a:xfrm rot="5400000">
            <a:off x="2799893" y="3142671"/>
            <a:ext cx="1015664" cy="21207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Koppling: böjd 62">
            <a:extLst>
              <a:ext uri="{FF2B5EF4-FFF2-40B4-BE49-F238E27FC236}">
                <a16:creationId xmlns:a16="http://schemas.microsoft.com/office/drawing/2014/main" id="{7E6B01E2-7C7E-4E21-AD1B-5E57E4236BDD}"/>
              </a:ext>
            </a:extLst>
          </p:cNvPr>
          <p:cNvCxnSpPr>
            <a:cxnSpLocks/>
            <a:stCxn id="43" idx="3"/>
            <a:endCxn id="28" idx="2"/>
          </p:cNvCxnSpPr>
          <p:nvPr/>
        </p:nvCxnSpPr>
        <p:spPr>
          <a:xfrm flipV="1">
            <a:off x="7230494" y="2785286"/>
            <a:ext cx="375793" cy="245608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Koppling: böjd 73">
            <a:extLst>
              <a:ext uri="{FF2B5EF4-FFF2-40B4-BE49-F238E27FC236}">
                <a16:creationId xmlns:a16="http://schemas.microsoft.com/office/drawing/2014/main" id="{99246E11-7919-4AD5-8FF5-299F34FDDDD6}"/>
              </a:ext>
            </a:extLst>
          </p:cNvPr>
          <p:cNvCxnSpPr>
            <a:cxnSpLocks/>
            <a:endCxn id="22" idx="1"/>
          </p:cNvCxnSpPr>
          <p:nvPr/>
        </p:nvCxnSpPr>
        <p:spPr>
          <a:xfrm rot="5400000" flipH="1" flipV="1">
            <a:off x="3982094" y="4853296"/>
            <a:ext cx="1944782" cy="38260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Koppling: böjd 81">
            <a:extLst>
              <a:ext uri="{FF2B5EF4-FFF2-40B4-BE49-F238E27FC236}">
                <a16:creationId xmlns:a16="http://schemas.microsoft.com/office/drawing/2014/main" id="{32FB2C83-E0C3-4858-B197-0FE457D77A02}"/>
              </a:ext>
            </a:extLst>
          </p:cNvPr>
          <p:cNvCxnSpPr>
            <a:cxnSpLocks/>
            <a:stCxn id="28" idx="0"/>
            <a:endCxn id="9" idx="3"/>
          </p:cNvCxnSpPr>
          <p:nvPr/>
        </p:nvCxnSpPr>
        <p:spPr>
          <a:xfrm rot="16200000" flipV="1">
            <a:off x="5984465" y="517132"/>
            <a:ext cx="1282255" cy="196139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ruta 84">
            <a:extLst>
              <a:ext uri="{FF2B5EF4-FFF2-40B4-BE49-F238E27FC236}">
                <a16:creationId xmlns:a16="http://schemas.microsoft.com/office/drawing/2014/main" id="{035CE1E5-68C2-4C7F-B489-375B782E2C34}"/>
              </a:ext>
            </a:extLst>
          </p:cNvPr>
          <p:cNvSpPr txBox="1"/>
          <p:nvPr/>
        </p:nvSpPr>
        <p:spPr>
          <a:xfrm>
            <a:off x="4456939" y="2934212"/>
            <a:ext cx="270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1">
                    <a:lumMod val="50000"/>
                  </a:schemeClr>
                </a:solidFill>
              </a:rPr>
              <a:t>XLINK with LVDS over CAT6</a:t>
            </a:r>
          </a:p>
        </p:txBody>
      </p:sp>
      <p:sp>
        <p:nvSpPr>
          <p:cNvPr id="87" name="textruta 86">
            <a:extLst>
              <a:ext uri="{FF2B5EF4-FFF2-40B4-BE49-F238E27FC236}">
                <a16:creationId xmlns:a16="http://schemas.microsoft.com/office/drawing/2014/main" id="{DD4914F0-837D-41E0-8D66-34444C99DAC7}"/>
              </a:ext>
            </a:extLst>
          </p:cNvPr>
          <p:cNvSpPr txBox="1"/>
          <p:nvPr/>
        </p:nvSpPr>
        <p:spPr>
          <a:xfrm>
            <a:off x="6475506" y="761568"/>
            <a:ext cx="3176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>
                <a:solidFill>
                  <a:schemeClr val="accent2">
                    <a:lumMod val="75000"/>
                  </a:schemeClr>
                </a:solidFill>
              </a:rPr>
              <a:t>JTAG </a:t>
            </a:r>
            <a:r>
              <a:rPr lang="sv-SE" b="1" dirty="0" err="1">
                <a:solidFill>
                  <a:schemeClr val="accent2">
                    <a:lumMod val="75000"/>
                  </a:schemeClr>
                </a:solidFill>
              </a:rPr>
              <a:t>Chain</a:t>
            </a:r>
            <a:r>
              <a:rPr lang="sv-SE" b="1" dirty="0">
                <a:solidFill>
                  <a:schemeClr val="accent2">
                    <a:lumMod val="75000"/>
                  </a:schemeClr>
                </a:solidFill>
              </a:rPr>
              <a:t> for </a:t>
            </a:r>
            <a:r>
              <a:rPr lang="sv-SE" b="1" dirty="0" err="1">
                <a:solidFill>
                  <a:schemeClr val="accent2">
                    <a:lumMod val="75000"/>
                  </a:schemeClr>
                </a:solidFill>
              </a:rPr>
              <a:t>advanced</a:t>
            </a:r>
            <a:r>
              <a:rPr lang="sv-S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v-SE" b="1" dirty="0" err="1">
                <a:solidFill>
                  <a:schemeClr val="accent2">
                    <a:lumMod val="75000"/>
                  </a:schemeClr>
                </a:solidFill>
              </a:rPr>
              <a:t>debug</a:t>
            </a:r>
            <a:endParaRPr lang="sv-SE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8" name="Pratbubbla: oval 87">
            <a:extLst>
              <a:ext uri="{FF2B5EF4-FFF2-40B4-BE49-F238E27FC236}">
                <a16:creationId xmlns:a16="http://schemas.microsoft.com/office/drawing/2014/main" id="{8B4983F1-55A9-4256-AE63-641F4A791288}"/>
              </a:ext>
            </a:extLst>
          </p:cNvPr>
          <p:cNvSpPr/>
          <p:nvPr/>
        </p:nvSpPr>
        <p:spPr>
          <a:xfrm>
            <a:off x="1170432" y="177411"/>
            <a:ext cx="1988069" cy="1222264"/>
          </a:xfrm>
          <a:prstGeom prst="wedgeEllipseCallout">
            <a:avLst>
              <a:gd name="adj1" fmla="val 53985"/>
              <a:gd name="adj2" fmla="val 81452"/>
            </a:avLst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Boots from Flash or XTAG</a:t>
            </a:r>
          </a:p>
        </p:txBody>
      </p:sp>
      <p:sp>
        <p:nvSpPr>
          <p:cNvPr id="89" name="Pratbubbla: oval 88">
            <a:extLst>
              <a:ext uri="{FF2B5EF4-FFF2-40B4-BE49-F238E27FC236}">
                <a16:creationId xmlns:a16="http://schemas.microsoft.com/office/drawing/2014/main" id="{E098C91C-6A52-4187-A652-01E4E73EC65F}"/>
              </a:ext>
            </a:extLst>
          </p:cNvPr>
          <p:cNvSpPr/>
          <p:nvPr/>
        </p:nvSpPr>
        <p:spPr>
          <a:xfrm>
            <a:off x="8839201" y="4168773"/>
            <a:ext cx="2974207" cy="1498872"/>
          </a:xfrm>
          <a:prstGeom prst="wedgeEllipseCallout">
            <a:avLst>
              <a:gd name="adj1" fmla="val -104163"/>
              <a:gd name="adj2" fmla="val 42421"/>
            </a:avLst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Boots over </a:t>
            </a:r>
            <a:r>
              <a:rPr lang="sv-SE" dirty="0" err="1"/>
              <a:t>Xlink</a:t>
            </a:r>
            <a:endParaRPr lang="sv-SE" dirty="0"/>
          </a:p>
          <a:p>
            <a:pPr algn="ctr"/>
            <a:r>
              <a:rPr lang="sv-SE" dirty="0"/>
              <a:t>Mothership </a:t>
            </a:r>
            <a:r>
              <a:rPr lang="sv-SE" dirty="0" err="1"/>
              <a:t>sends</a:t>
            </a:r>
            <a:r>
              <a:rPr lang="sv-SE" dirty="0"/>
              <a:t> the </a:t>
            </a:r>
            <a:r>
              <a:rPr lang="sv-SE" dirty="0" err="1"/>
              <a:t>code</a:t>
            </a:r>
            <a:r>
              <a:rPr lang="sv-SE" dirty="0"/>
              <a:t> to all </a:t>
            </a:r>
            <a:r>
              <a:rPr lang="sv-SE" dirty="0" err="1"/>
              <a:t>nodes</a:t>
            </a:r>
            <a:r>
              <a:rPr lang="sv-SE" dirty="0"/>
              <a:t> from flash</a:t>
            </a:r>
          </a:p>
        </p:txBody>
      </p:sp>
      <p:sp>
        <p:nvSpPr>
          <p:cNvPr id="90" name="Pratbubbla: oval 89">
            <a:extLst>
              <a:ext uri="{FF2B5EF4-FFF2-40B4-BE49-F238E27FC236}">
                <a16:creationId xmlns:a16="http://schemas.microsoft.com/office/drawing/2014/main" id="{45171C14-E7C1-4E99-86D7-7C8D94CA1DB8}"/>
              </a:ext>
            </a:extLst>
          </p:cNvPr>
          <p:cNvSpPr/>
          <p:nvPr/>
        </p:nvSpPr>
        <p:spPr>
          <a:xfrm>
            <a:off x="9046470" y="2345697"/>
            <a:ext cx="1791578" cy="1065671"/>
          </a:xfrm>
          <a:prstGeom prst="wedgeEllipseCallout">
            <a:avLst>
              <a:gd name="adj1" fmla="val -95145"/>
              <a:gd name="adj2" fmla="val -34040"/>
            </a:avLst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Supports </a:t>
            </a:r>
            <a:r>
              <a:rPr lang="sv-SE" dirty="0" err="1"/>
              <a:t>up</a:t>
            </a:r>
            <a:r>
              <a:rPr lang="sv-SE" dirty="0"/>
              <a:t> to 2^16 </a:t>
            </a:r>
            <a:r>
              <a:rPr lang="sv-SE" dirty="0" err="1"/>
              <a:t>nodes</a:t>
            </a:r>
            <a:endParaRPr lang="sv-SE" dirty="0"/>
          </a:p>
        </p:txBody>
      </p:sp>
      <p:cxnSp>
        <p:nvCxnSpPr>
          <p:cNvPr id="93" name="Koppling: vinklad 92">
            <a:extLst>
              <a:ext uri="{FF2B5EF4-FFF2-40B4-BE49-F238E27FC236}">
                <a16:creationId xmlns:a16="http://schemas.microsoft.com/office/drawing/2014/main" id="{32684C30-11B3-4E46-B6B0-C703D7F84439}"/>
              </a:ext>
            </a:extLst>
          </p:cNvPr>
          <p:cNvCxnSpPr/>
          <p:nvPr/>
        </p:nvCxnSpPr>
        <p:spPr>
          <a:xfrm rot="5400000" flipH="1" flipV="1">
            <a:off x="5141452" y="1410699"/>
            <a:ext cx="738665" cy="12700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textruta 93">
            <a:extLst>
              <a:ext uri="{FF2B5EF4-FFF2-40B4-BE49-F238E27FC236}">
                <a16:creationId xmlns:a16="http://schemas.microsoft.com/office/drawing/2014/main" id="{00ABD7F0-1DB9-4102-9603-40647D10BB7C}"/>
              </a:ext>
            </a:extLst>
          </p:cNvPr>
          <p:cNvSpPr txBox="1"/>
          <p:nvPr/>
        </p:nvSpPr>
        <p:spPr>
          <a:xfrm>
            <a:off x="7529916" y="1368966"/>
            <a:ext cx="372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JTAG </a:t>
            </a:r>
            <a:r>
              <a:rPr lang="sv-SE" dirty="0" err="1"/>
              <a:t>chain</a:t>
            </a:r>
            <a:r>
              <a:rPr lang="sv-SE" dirty="0"/>
              <a:t> for simple </a:t>
            </a:r>
            <a:r>
              <a:rPr lang="sv-SE" dirty="0" err="1"/>
              <a:t>debug</a:t>
            </a:r>
            <a:r>
              <a:rPr lang="sv-SE" dirty="0"/>
              <a:t> and flash</a:t>
            </a:r>
          </a:p>
        </p:txBody>
      </p:sp>
      <p:cxnSp>
        <p:nvCxnSpPr>
          <p:cNvPr id="96" name="Koppling: böjd 95">
            <a:extLst>
              <a:ext uri="{FF2B5EF4-FFF2-40B4-BE49-F238E27FC236}">
                <a16:creationId xmlns:a16="http://schemas.microsoft.com/office/drawing/2014/main" id="{02A11CE8-DBE0-461B-B822-35851A5DA076}"/>
              </a:ext>
            </a:extLst>
          </p:cNvPr>
          <p:cNvCxnSpPr>
            <a:stCxn id="94" idx="1"/>
          </p:cNvCxnSpPr>
          <p:nvPr/>
        </p:nvCxnSpPr>
        <p:spPr>
          <a:xfrm rot="10800000">
            <a:off x="5517156" y="1417048"/>
            <a:ext cx="2012761" cy="136584"/>
          </a:xfrm>
          <a:prstGeom prst="curvedConnector3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Pratbubbla: oval 96">
            <a:extLst>
              <a:ext uri="{FF2B5EF4-FFF2-40B4-BE49-F238E27FC236}">
                <a16:creationId xmlns:a16="http://schemas.microsoft.com/office/drawing/2014/main" id="{4C5ABF5F-EE24-4AC4-B852-13E038293D2D}"/>
              </a:ext>
            </a:extLst>
          </p:cNvPr>
          <p:cNvSpPr/>
          <p:nvPr/>
        </p:nvSpPr>
        <p:spPr>
          <a:xfrm>
            <a:off x="250394" y="2518695"/>
            <a:ext cx="1988069" cy="1630236"/>
          </a:xfrm>
          <a:prstGeom prst="wedgeEllipseCallout">
            <a:avLst>
              <a:gd name="adj1" fmla="val 38654"/>
              <a:gd name="adj2" fmla="val -86123"/>
            </a:avLst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updated</a:t>
            </a:r>
            <a:r>
              <a:rPr lang="sv-SE" dirty="0"/>
              <a:t> over USB </a:t>
            </a:r>
            <a:r>
              <a:rPr lang="sv-SE" dirty="0" err="1"/>
              <a:t>without</a:t>
            </a:r>
            <a:r>
              <a:rPr lang="sv-SE" dirty="0"/>
              <a:t> XTAG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525222BE-F4D7-42A0-A506-714E225DB527}"/>
              </a:ext>
            </a:extLst>
          </p:cNvPr>
          <p:cNvSpPr txBox="1"/>
          <p:nvPr/>
        </p:nvSpPr>
        <p:spPr>
          <a:xfrm>
            <a:off x="3692579" y="2418863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XL4</a:t>
            </a:r>
          </a:p>
        </p:txBody>
      </p:sp>
      <p:sp>
        <p:nvSpPr>
          <p:cNvPr id="113" name="textruta 112">
            <a:extLst>
              <a:ext uri="{FF2B5EF4-FFF2-40B4-BE49-F238E27FC236}">
                <a16:creationId xmlns:a16="http://schemas.microsoft.com/office/drawing/2014/main" id="{488C107B-8850-4C9C-9162-BEC218D4E40E}"/>
              </a:ext>
            </a:extLst>
          </p:cNvPr>
          <p:cNvSpPr txBox="1"/>
          <p:nvPr/>
        </p:nvSpPr>
        <p:spPr>
          <a:xfrm>
            <a:off x="4270245" y="2408950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XL3</a:t>
            </a:r>
          </a:p>
        </p:txBody>
      </p:sp>
      <p:sp>
        <p:nvSpPr>
          <p:cNvPr id="114" name="textruta 113">
            <a:extLst>
              <a:ext uri="{FF2B5EF4-FFF2-40B4-BE49-F238E27FC236}">
                <a16:creationId xmlns:a16="http://schemas.microsoft.com/office/drawing/2014/main" id="{8B16CEE6-DB42-4BC9-91C8-7DE9FFC51773}"/>
              </a:ext>
            </a:extLst>
          </p:cNvPr>
          <p:cNvSpPr txBox="1"/>
          <p:nvPr/>
        </p:nvSpPr>
        <p:spPr>
          <a:xfrm>
            <a:off x="5223369" y="205925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XL7</a:t>
            </a:r>
          </a:p>
        </p:txBody>
      </p:sp>
      <p:sp>
        <p:nvSpPr>
          <p:cNvPr id="115" name="textruta 114">
            <a:extLst>
              <a:ext uri="{FF2B5EF4-FFF2-40B4-BE49-F238E27FC236}">
                <a16:creationId xmlns:a16="http://schemas.microsoft.com/office/drawing/2014/main" id="{5C7C70BC-40F4-41EF-ADF2-6FBCBB75A29A}"/>
              </a:ext>
            </a:extLst>
          </p:cNvPr>
          <p:cNvSpPr txBox="1"/>
          <p:nvPr/>
        </p:nvSpPr>
        <p:spPr>
          <a:xfrm>
            <a:off x="5061322" y="1733572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XL0</a:t>
            </a:r>
          </a:p>
        </p:txBody>
      </p:sp>
      <p:sp>
        <p:nvSpPr>
          <p:cNvPr id="126" name="Rektangel 125">
            <a:extLst>
              <a:ext uri="{FF2B5EF4-FFF2-40B4-BE49-F238E27FC236}">
                <a16:creationId xmlns:a16="http://schemas.microsoft.com/office/drawing/2014/main" id="{B2B3401A-E7CE-475C-BECD-1DE969A0892D}"/>
              </a:ext>
            </a:extLst>
          </p:cNvPr>
          <p:cNvSpPr/>
          <p:nvPr/>
        </p:nvSpPr>
        <p:spPr>
          <a:xfrm>
            <a:off x="4270245" y="6340149"/>
            <a:ext cx="624843" cy="32316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CPU</a:t>
            </a:r>
          </a:p>
        </p:txBody>
      </p:sp>
      <p:sp>
        <p:nvSpPr>
          <p:cNvPr id="127" name="Rektangel 126">
            <a:extLst>
              <a:ext uri="{FF2B5EF4-FFF2-40B4-BE49-F238E27FC236}">
                <a16:creationId xmlns:a16="http://schemas.microsoft.com/office/drawing/2014/main" id="{DF7E4E26-5E31-43FF-9D71-7399F3DA8344}"/>
              </a:ext>
            </a:extLst>
          </p:cNvPr>
          <p:cNvSpPr/>
          <p:nvPr/>
        </p:nvSpPr>
        <p:spPr>
          <a:xfrm>
            <a:off x="6585744" y="5241761"/>
            <a:ext cx="624843" cy="32316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CPU</a:t>
            </a:r>
          </a:p>
        </p:txBody>
      </p:sp>
      <p:sp>
        <p:nvSpPr>
          <p:cNvPr id="128" name="Rektangel 127">
            <a:extLst>
              <a:ext uri="{FF2B5EF4-FFF2-40B4-BE49-F238E27FC236}">
                <a16:creationId xmlns:a16="http://schemas.microsoft.com/office/drawing/2014/main" id="{9EBE26EE-10BD-4639-83F3-28F5B5D70121}"/>
              </a:ext>
            </a:extLst>
          </p:cNvPr>
          <p:cNvSpPr/>
          <p:nvPr/>
        </p:nvSpPr>
        <p:spPr>
          <a:xfrm>
            <a:off x="5130051" y="4110295"/>
            <a:ext cx="624843" cy="32316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CPU</a:t>
            </a:r>
          </a:p>
        </p:txBody>
      </p:sp>
      <p:sp>
        <p:nvSpPr>
          <p:cNvPr id="129" name="Rektangel 128">
            <a:extLst>
              <a:ext uri="{FF2B5EF4-FFF2-40B4-BE49-F238E27FC236}">
                <a16:creationId xmlns:a16="http://schemas.microsoft.com/office/drawing/2014/main" id="{5868685B-C508-4E82-834D-1DBDB72DF22C}"/>
              </a:ext>
            </a:extLst>
          </p:cNvPr>
          <p:cNvSpPr/>
          <p:nvPr/>
        </p:nvSpPr>
        <p:spPr>
          <a:xfrm>
            <a:off x="6471669" y="4063408"/>
            <a:ext cx="624843" cy="32316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CPU</a:t>
            </a:r>
          </a:p>
        </p:txBody>
      </p:sp>
      <p:sp>
        <p:nvSpPr>
          <p:cNvPr id="133" name="Rektangel 132">
            <a:extLst>
              <a:ext uri="{FF2B5EF4-FFF2-40B4-BE49-F238E27FC236}">
                <a16:creationId xmlns:a16="http://schemas.microsoft.com/office/drawing/2014/main" id="{FD6C0D9A-4603-4ABD-8BF1-38E78491E4BA}"/>
              </a:ext>
            </a:extLst>
          </p:cNvPr>
          <p:cNvSpPr/>
          <p:nvPr/>
        </p:nvSpPr>
        <p:spPr>
          <a:xfrm>
            <a:off x="2454491" y="5116017"/>
            <a:ext cx="624843" cy="32316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CPU</a:t>
            </a:r>
          </a:p>
        </p:txBody>
      </p:sp>
      <p:sp>
        <p:nvSpPr>
          <p:cNvPr id="134" name="Rektangel 133">
            <a:extLst>
              <a:ext uri="{FF2B5EF4-FFF2-40B4-BE49-F238E27FC236}">
                <a16:creationId xmlns:a16="http://schemas.microsoft.com/office/drawing/2014/main" id="{4EE14FF2-28F1-49A6-8D40-D2B18D848AE4}"/>
              </a:ext>
            </a:extLst>
          </p:cNvPr>
          <p:cNvSpPr/>
          <p:nvPr/>
        </p:nvSpPr>
        <p:spPr>
          <a:xfrm>
            <a:off x="3988776" y="5116017"/>
            <a:ext cx="624843" cy="32316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CPU</a:t>
            </a:r>
          </a:p>
        </p:txBody>
      </p:sp>
      <p:sp>
        <p:nvSpPr>
          <p:cNvPr id="137" name="Rektangel 136">
            <a:extLst>
              <a:ext uri="{FF2B5EF4-FFF2-40B4-BE49-F238E27FC236}">
                <a16:creationId xmlns:a16="http://schemas.microsoft.com/office/drawing/2014/main" id="{517CEE06-6AE0-4A66-A1CB-B7B0EFFC8FC7}"/>
              </a:ext>
            </a:extLst>
          </p:cNvPr>
          <p:cNvSpPr/>
          <p:nvPr/>
        </p:nvSpPr>
        <p:spPr>
          <a:xfrm>
            <a:off x="2451490" y="4075544"/>
            <a:ext cx="624843" cy="32316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CPU</a:t>
            </a:r>
          </a:p>
        </p:txBody>
      </p:sp>
      <p:sp>
        <p:nvSpPr>
          <p:cNvPr id="138" name="Rektangel 137">
            <a:extLst>
              <a:ext uri="{FF2B5EF4-FFF2-40B4-BE49-F238E27FC236}">
                <a16:creationId xmlns:a16="http://schemas.microsoft.com/office/drawing/2014/main" id="{2F651F98-5D20-4E57-B2F5-EB3D08AE9666}"/>
              </a:ext>
            </a:extLst>
          </p:cNvPr>
          <p:cNvSpPr/>
          <p:nvPr/>
        </p:nvSpPr>
        <p:spPr>
          <a:xfrm>
            <a:off x="4144517" y="4063408"/>
            <a:ext cx="624843" cy="32316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CPU</a:t>
            </a:r>
          </a:p>
        </p:txBody>
      </p:sp>
      <p:sp>
        <p:nvSpPr>
          <p:cNvPr id="142" name="Rektangel 141">
            <a:extLst>
              <a:ext uri="{FF2B5EF4-FFF2-40B4-BE49-F238E27FC236}">
                <a16:creationId xmlns:a16="http://schemas.microsoft.com/office/drawing/2014/main" id="{715CF33D-3A4B-4125-BD67-8FC8319750B6}"/>
              </a:ext>
            </a:extLst>
          </p:cNvPr>
          <p:cNvSpPr/>
          <p:nvPr/>
        </p:nvSpPr>
        <p:spPr>
          <a:xfrm>
            <a:off x="6603717" y="2452689"/>
            <a:ext cx="624843" cy="32316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CPU</a:t>
            </a:r>
          </a:p>
        </p:txBody>
      </p:sp>
      <p:sp>
        <p:nvSpPr>
          <p:cNvPr id="143" name="Rektangel 142">
            <a:extLst>
              <a:ext uri="{FF2B5EF4-FFF2-40B4-BE49-F238E27FC236}">
                <a16:creationId xmlns:a16="http://schemas.microsoft.com/office/drawing/2014/main" id="{5077173E-FEE7-41B9-BF33-1D7EC7CBD994}"/>
              </a:ext>
            </a:extLst>
          </p:cNvPr>
          <p:cNvSpPr/>
          <p:nvPr/>
        </p:nvSpPr>
        <p:spPr>
          <a:xfrm>
            <a:off x="7957565" y="2441946"/>
            <a:ext cx="624843" cy="32316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CPU</a:t>
            </a:r>
          </a:p>
        </p:txBody>
      </p:sp>
      <p:sp>
        <p:nvSpPr>
          <p:cNvPr id="147" name="Rektangel 146">
            <a:extLst>
              <a:ext uri="{FF2B5EF4-FFF2-40B4-BE49-F238E27FC236}">
                <a16:creationId xmlns:a16="http://schemas.microsoft.com/office/drawing/2014/main" id="{BE0C4A19-9775-4F1A-B683-348F99EBAB97}"/>
              </a:ext>
            </a:extLst>
          </p:cNvPr>
          <p:cNvSpPr/>
          <p:nvPr/>
        </p:nvSpPr>
        <p:spPr>
          <a:xfrm rot="16200000">
            <a:off x="3102279" y="1950096"/>
            <a:ext cx="624843" cy="32316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CPU</a:t>
            </a:r>
          </a:p>
        </p:txBody>
      </p:sp>
      <p:sp>
        <p:nvSpPr>
          <p:cNvPr id="148" name="Rektangel 147">
            <a:extLst>
              <a:ext uri="{FF2B5EF4-FFF2-40B4-BE49-F238E27FC236}">
                <a16:creationId xmlns:a16="http://schemas.microsoft.com/office/drawing/2014/main" id="{A7BE51A5-3C09-49D6-B7D8-840DC412E94A}"/>
              </a:ext>
            </a:extLst>
          </p:cNvPr>
          <p:cNvSpPr/>
          <p:nvPr/>
        </p:nvSpPr>
        <p:spPr>
          <a:xfrm>
            <a:off x="5027550" y="2391166"/>
            <a:ext cx="624843" cy="32316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CPU</a:t>
            </a:r>
          </a:p>
        </p:txBody>
      </p:sp>
      <p:sp>
        <p:nvSpPr>
          <p:cNvPr id="150" name="textruta 149">
            <a:extLst>
              <a:ext uri="{FF2B5EF4-FFF2-40B4-BE49-F238E27FC236}">
                <a16:creationId xmlns:a16="http://schemas.microsoft.com/office/drawing/2014/main" id="{771DD523-63B0-469F-867C-97CE18236381}"/>
              </a:ext>
            </a:extLst>
          </p:cNvPr>
          <p:cNvSpPr txBox="1"/>
          <p:nvPr/>
        </p:nvSpPr>
        <p:spPr>
          <a:xfrm>
            <a:off x="3606478" y="92673"/>
            <a:ext cx="297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Network</a:t>
            </a:r>
            <a:r>
              <a:rPr lang="sv-SE" dirty="0"/>
              <a:t> with 7 PCBS</a:t>
            </a:r>
          </a:p>
        </p:txBody>
      </p:sp>
    </p:spTree>
    <p:extLst>
      <p:ext uri="{BB962C8B-B14F-4D97-AF65-F5344CB8AC3E}">
        <p14:creationId xmlns:p14="http://schemas.microsoft.com/office/powerpoint/2010/main" val="2785484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90</Words>
  <Application>Microsoft Office PowerPoint</Application>
  <PresentationFormat>Bredbild</PresentationFormat>
  <Paragraphs>40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mikael bohman</dc:creator>
  <cp:lastModifiedBy>mikael bohman</cp:lastModifiedBy>
  <cp:revision>6</cp:revision>
  <dcterms:created xsi:type="dcterms:W3CDTF">2018-12-09T07:31:22Z</dcterms:created>
  <dcterms:modified xsi:type="dcterms:W3CDTF">2018-12-09T08:21:44Z</dcterms:modified>
</cp:coreProperties>
</file>