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5" r:id="rId8"/>
    <p:sldId id="266" r:id="rId9"/>
    <p:sldId id="267" r:id="rId10"/>
    <p:sldId id="260" r:id="rId11"/>
    <p:sldId id="268" r:id="rId12"/>
    <p:sldId id="262" r:id="rId1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9" d="100"/>
          <a:sy n="89" d="100"/>
        </p:scale>
        <p:origin x="-134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91ED4E-5696-4667-B5F6-CD35CDB2408A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C84588CB-D073-4B0C-8FC5-12643A61AA73}">
      <dgm:prSet phldrT="[文字]"/>
      <dgm:spPr/>
      <dgm:t>
        <a:bodyPr/>
        <a:lstStyle/>
        <a:p>
          <a:r>
            <a:rPr lang="zh-TW" altLang="en-US" dirty="0" smtClean="0"/>
            <a:t>首頁</a:t>
          </a:r>
          <a:endParaRPr lang="zh-TW" altLang="en-US" dirty="0"/>
        </a:p>
      </dgm:t>
    </dgm:pt>
    <dgm:pt modelId="{6DB72FBE-2F0B-4324-9F87-E702F5B5FE0B}" type="parTrans" cxnId="{0B4B1081-45B3-4AEA-B7AA-6A524FA121D6}">
      <dgm:prSet/>
      <dgm:spPr/>
      <dgm:t>
        <a:bodyPr/>
        <a:lstStyle/>
        <a:p>
          <a:endParaRPr lang="zh-TW" altLang="en-US"/>
        </a:p>
      </dgm:t>
    </dgm:pt>
    <dgm:pt modelId="{DCD8DD5F-2247-4480-888A-5698DB096899}" type="sibTrans" cxnId="{0B4B1081-45B3-4AEA-B7AA-6A524FA121D6}">
      <dgm:prSet/>
      <dgm:spPr/>
      <dgm:t>
        <a:bodyPr/>
        <a:lstStyle/>
        <a:p>
          <a:endParaRPr lang="zh-TW" altLang="en-US"/>
        </a:p>
      </dgm:t>
    </dgm:pt>
    <dgm:pt modelId="{72ED8894-7360-4FF5-8652-82BA57670DC9}">
      <dgm:prSet phldrT="[文字]"/>
      <dgm:spPr/>
      <dgm:t>
        <a:bodyPr/>
        <a:lstStyle/>
        <a:p>
          <a:r>
            <a:rPr lang="zh-TW" altLang="en-US" dirty="0" smtClean="0"/>
            <a:t>簡介</a:t>
          </a:r>
          <a:endParaRPr lang="zh-TW" altLang="en-US" dirty="0"/>
        </a:p>
      </dgm:t>
    </dgm:pt>
    <dgm:pt modelId="{E22D48F4-1277-4DDB-A0A8-442102DADEC7}" type="parTrans" cxnId="{08A16342-A53A-42E6-BBC5-BA451B8A13E3}">
      <dgm:prSet/>
      <dgm:spPr/>
      <dgm:t>
        <a:bodyPr/>
        <a:lstStyle/>
        <a:p>
          <a:endParaRPr lang="zh-TW" altLang="en-US"/>
        </a:p>
      </dgm:t>
    </dgm:pt>
    <dgm:pt modelId="{9392519C-8EF7-4790-A0D6-D511863509BD}" type="sibTrans" cxnId="{08A16342-A53A-42E6-BBC5-BA451B8A13E3}">
      <dgm:prSet/>
      <dgm:spPr/>
      <dgm:t>
        <a:bodyPr/>
        <a:lstStyle/>
        <a:p>
          <a:endParaRPr lang="zh-TW" altLang="en-US"/>
        </a:p>
      </dgm:t>
    </dgm:pt>
    <dgm:pt modelId="{AEE3C4C3-1680-4103-8B59-465071019598}">
      <dgm:prSet phldrT="[文字]"/>
      <dgm:spPr/>
      <dgm:t>
        <a:bodyPr/>
        <a:lstStyle/>
        <a:p>
          <a:r>
            <a:rPr lang="zh-TW" altLang="en-US" dirty="0" smtClean="0"/>
            <a:t>新手須知</a:t>
          </a:r>
          <a:endParaRPr lang="zh-TW" altLang="en-US" dirty="0"/>
        </a:p>
      </dgm:t>
    </dgm:pt>
    <dgm:pt modelId="{FFD95DD9-C8B0-4F3C-B948-4E8702C1D014}" type="parTrans" cxnId="{6590A463-AAB2-4D54-A4CD-5E20CFA8B8FC}">
      <dgm:prSet/>
      <dgm:spPr/>
      <dgm:t>
        <a:bodyPr/>
        <a:lstStyle/>
        <a:p>
          <a:endParaRPr lang="zh-TW" altLang="en-US"/>
        </a:p>
      </dgm:t>
    </dgm:pt>
    <dgm:pt modelId="{AC409427-EF74-495E-8D6A-11CFCB55D79F}" type="sibTrans" cxnId="{6590A463-AAB2-4D54-A4CD-5E20CFA8B8FC}">
      <dgm:prSet/>
      <dgm:spPr/>
      <dgm:t>
        <a:bodyPr/>
        <a:lstStyle/>
        <a:p>
          <a:endParaRPr lang="zh-TW" altLang="en-US"/>
        </a:p>
      </dgm:t>
    </dgm:pt>
    <dgm:pt modelId="{96E7343F-81B2-4015-AF8A-D278C52D81A7}">
      <dgm:prSet phldrT="[文字]"/>
      <dgm:spPr/>
      <dgm:t>
        <a:bodyPr/>
        <a:lstStyle/>
        <a:p>
          <a:r>
            <a:rPr lang="zh-TW" altLang="en-US" dirty="0" smtClean="0"/>
            <a:t>圖鑑</a:t>
          </a:r>
          <a:endParaRPr lang="zh-TW" altLang="en-US" dirty="0"/>
        </a:p>
      </dgm:t>
    </dgm:pt>
    <dgm:pt modelId="{B431B7D4-1332-4AD7-8459-3DBA9327CDCB}" type="parTrans" cxnId="{4C376402-6519-41B5-9A49-83062E64E4F0}">
      <dgm:prSet/>
      <dgm:spPr/>
      <dgm:t>
        <a:bodyPr/>
        <a:lstStyle/>
        <a:p>
          <a:endParaRPr lang="zh-TW" altLang="en-US"/>
        </a:p>
      </dgm:t>
    </dgm:pt>
    <dgm:pt modelId="{840917D8-044A-4D5B-983B-6958276818EB}" type="sibTrans" cxnId="{4C376402-6519-41B5-9A49-83062E64E4F0}">
      <dgm:prSet/>
      <dgm:spPr/>
      <dgm:t>
        <a:bodyPr/>
        <a:lstStyle/>
        <a:p>
          <a:endParaRPr lang="zh-TW" altLang="en-US"/>
        </a:p>
      </dgm:t>
    </dgm:pt>
    <dgm:pt modelId="{C90D3E95-5897-49E9-88E8-572B14D32ED4}">
      <dgm:prSet phldrT="[文字]"/>
      <dgm:spPr/>
      <dgm:t>
        <a:bodyPr/>
        <a:lstStyle/>
        <a:p>
          <a:r>
            <a:rPr lang="zh-TW" altLang="en-US" dirty="0" smtClean="0"/>
            <a:t>相關網站連結</a:t>
          </a:r>
          <a:endParaRPr lang="zh-TW" altLang="en-US" dirty="0"/>
        </a:p>
      </dgm:t>
    </dgm:pt>
    <dgm:pt modelId="{70D75ADD-F8F5-4997-8453-7F437682B748}" type="parTrans" cxnId="{B41A0B5A-6CC6-49A4-B9FB-676EC9794F41}">
      <dgm:prSet/>
      <dgm:spPr/>
      <dgm:t>
        <a:bodyPr/>
        <a:lstStyle/>
        <a:p>
          <a:endParaRPr lang="zh-TW" altLang="en-US"/>
        </a:p>
      </dgm:t>
    </dgm:pt>
    <dgm:pt modelId="{74DBDAB3-56FB-4E67-A1D7-98F2EE16948E}" type="sibTrans" cxnId="{B41A0B5A-6CC6-49A4-B9FB-676EC9794F41}">
      <dgm:prSet/>
      <dgm:spPr/>
      <dgm:t>
        <a:bodyPr/>
        <a:lstStyle/>
        <a:p>
          <a:endParaRPr lang="zh-TW" altLang="en-US"/>
        </a:p>
      </dgm:t>
    </dgm:pt>
    <dgm:pt modelId="{11CF7935-5412-4363-A36A-FCEBE87DEBEC}">
      <dgm:prSet phldrT="[文字]"/>
      <dgm:spPr/>
      <dgm:t>
        <a:bodyPr/>
        <a:lstStyle/>
        <a:p>
          <a:r>
            <a:rPr lang="zh-TW" altLang="en-US" dirty="0" smtClean="0"/>
            <a:t>景天科</a:t>
          </a:r>
          <a:endParaRPr lang="zh-TW" altLang="en-US" dirty="0"/>
        </a:p>
      </dgm:t>
    </dgm:pt>
    <dgm:pt modelId="{78E84B94-5713-4C66-992F-B3C60115FE3C}" type="parTrans" cxnId="{04543C0D-9ECA-4806-BDA6-7E40C742917F}">
      <dgm:prSet/>
      <dgm:spPr/>
      <dgm:t>
        <a:bodyPr/>
        <a:lstStyle/>
        <a:p>
          <a:endParaRPr lang="zh-TW" altLang="en-US"/>
        </a:p>
      </dgm:t>
    </dgm:pt>
    <dgm:pt modelId="{75786AA1-FF6F-4395-B402-DA17A26C4FD6}" type="sibTrans" cxnId="{04543C0D-9ECA-4806-BDA6-7E40C742917F}">
      <dgm:prSet/>
      <dgm:spPr/>
      <dgm:t>
        <a:bodyPr/>
        <a:lstStyle/>
        <a:p>
          <a:endParaRPr lang="zh-TW" altLang="en-US"/>
        </a:p>
      </dgm:t>
    </dgm:pt>
    <dgm:pt modelId="{35245B4C-D1F3-4C40-A9C1-7E4BA6019806}">
      <dgm:prSet phldrT="[文字]"/>
      <dgm:spPr/>
      <dgm:t>
        <a:bodyPr/>
        <a:lstStyle/>
        <a:p>
          <a:r>
            <a:rPr lang="zh-TW" altLang="en-US" b="0" i="0" dirty="0" smtClean="0"/>
            <a:t>天南星科</a:t>
          </a:r>
          <a:endParaRPr lang="zh-TW" altLang="en-US" dirty="0"/>
        </a:p>
      </dgm:t>
    </dgm:pt>
    <dgm:pt modelId="{C02CC1AF-9C78-4508-A675-5674B1AF604E}" type="parTrans" cxnId="{5E87ED39-E86C-4B76-8259-42CB06FFE885}">
      <dgm:prSet/>
      <dgm:spPr/>
      <dgm:t>
        <a:bodyPr/>
        <a:lstStyle/>
        <a:p>
          <a:endParaRPr lang="zh-TW" altLang="en-US"/>
        </a:p>
      </dgm:t>
    </dgm:pt>
    <dgm:pt modelId="{063F6D68-5622-4103-A07E-F3B50D14D293}" type="sibTrans" cxnId="{5E87ED39-E86C-4B76-8259-42CB06FFE885}">
      <dgm:prSet/>
      <dgm:spPr/>
      <dgm:t>
        <a:bodyPr/>
        <a:lstStyle/>
        <a:p>
          <a:endParaRPr lang="zh-TW" altLang="en-US"/>
        </a:p>
      </dgm:t>
    </dgm:pt>
    <dgm:pt modelId="{D88B075D-900A-40C3-9D46-80C3869F8815}">
      <dgm:prSet phldrT="[文字]"/>
      <dgm:spPr/>
      <dgm:t>
        <a:bodyPr/>
        <a:lstStyle/>
        <a:p>
          <a:r>
            <a:rPr lang="zh-TW" altLang="en-US" dirty="0" smtClean="0"/>
            <a:t>菊科</a:t>
          </a:r>
          <a:endParaRPr lang="zh-TW" altLang="en-US" dirty="0"/>
        </a:p>
      </dgm:t>
    </dgm:pt>
    <dgm:pt modelId="{63B77ABD-8010-44F8-BD6D-827D2BFDBF42}" type="parTrans" cxnId="{6419980A-E0B9-4FCC-AD34-233AD3E0EF2B}">
      <dgm:prSet/>
      <dgm:spPr/>
      <dgm:t>
        <a:bodyPr/>
        <a:lstStyle/>
        <a:p>
          <a:endParaRPr lang="zh-TW" altLang="en-US"/>
        </a:p>
      </dgm:t>
    </dgm:pt>
    <dgm:pt modelId="{AF402B30-35DC-4E15-811C-520FD6734537}" type="sibTrans" cxnId="{6419980A-E0B9-4FCC-AD34-233AD3E0EF2B}">
      <dgm:prSet/>
      <dgm:spPr/>
      <dgm:t>
        <a:bodyPr/>
        <a:lstStyle/>
        <a:p>
          <a:endParaRPr lang="zh-TW" altLang="en-US"/>
        </a:p>
      </dgm:t>
    </dgm:pt>
    <dgm:pt modelId="{680888A5-312F-478B-88E2-1DDD7B2D34EB}">
      <dgm:prSet phldrT="[文字]"/>
      <dgm:spPr/>
      <dgm:t>
        <a:bodyPr/>
        <a:lstStyle/>
        <a:p>
          <a:r>
            <a:rPr lang="zh-TW" altLang="en-US" dirty="0" smtClean="0"/>
            <a:t>澆水</a:t>
          </a:r>
          <a:r>
            <a:rPr lang="en-US" altLang="zh-TW" dirty="0" smtClean="0"/>
            <a:t>&amp;</a:t>
          </a:r>
          <a:r>
            <a:rPr lang="zh-TW" altLang="en-US" dirty="0" smtClean="0"/>
            <a:t>日照</a:t>
          </a:r>
          <a:endParaRPr lang="zh-TW" altLang="en-US" dirty="0"/>
        </a:p>
      </dgm:t>
    </dgm:pt>
    <dgm:pt modelId="{6E869E6F-8F44-4125-83AC-9D50E1837600}" type="parTrans" cxnId="{6D5ECF53-1212-4C6D-919E-F4664F08BF01}">
      <dgm:prSet/>
      <dgm:spPr/>
      <dgm:t>
        <a:bodyPr/>
        <a:lstStyle/>
        <a:p>
          <a:endParaRPr lang="zh-TW" altLang="en-US"/>
        </a:p>
      </dgm:t>
    </dgm:pt>
    <dgm:pt modelId="{C821E8E7-3D56-4391-A485-5A6ED7AF8D3E}" type="sibTrans" cxnId="{6D5ECF53-1212-4C6D-919E-F4664F08BF01}">
      <dgm:prSet/>
      <dgm:spPr/>
      <dgm:t>
        <a:bodyPr/>
        <a:lstStyle/>
        <a:p>
          <a:endParaRPr lang="zh-TW" altLang="en-US"/>
        </a:p>
      </dgm:t>
    </dgm:pt>
    <dgm:pt modelId="{18CC73CD-738D-4330-BD61-92324D4A3FE5}">
      <dgm:prSet phldrT="[文字]"/>
      <dgm:spPr/>
      <dgm:t>
        <a:bodyPr/>
        <a:lstStyle/>
        <a:p>
          <a:r>
            <a:rPr lang="zh-TW" altLang="en-US" dirty="0" smtClean="0"/>
            <a:t>選購</a:t>
          </a:r>
          <a:endParaRPr lang="zh-TW" altLang="en-US" dirty="0"/>
        </a:p>
      </dgm:t>
    </dgm:pt>
    <dgm:pt modelId="{EF018A59-7575-46BC-BF70-39574A6241FE}" type="parTrans" cxnId="{FEF462C5-31A8-45F3-A7AF-B333BDA43306}">
      <dgm:prSet/>
      <dgm:spPr/>
      <dgm:t>
        <a:bodyPr/>
        <a:lstStyle/>
        <a:p>
          <a:endParaRPr lang="zh-TW" altLang="en-US"/>
        </a:p>
      </dgm:t>
    </dgm:pt>
    <dgm:pt modelId="{832A659E-0ACE-415C-8E7C-342F176833DD}" type="sibTrans" cxnId="{FEF462C5-31A8-45F3-A7AF-B333BDA43306}">
      <dgm:prSet/>
      <dgm:spPr/>
      <dgm:t>
        <a:bodyPr/>
        <a:lstStyle/>
        <a:p>
          <a:endParaRPr lang="zh-TW" altLang="en-US"/>
        </a:p>
      </dgm:t>
    </dgm:pt>
    <dgm:pt modelId="{7E1EE607-9B19-459D-ADED-BB8762918E72}">
      <dgm:prSet phldrT="[文字]"/>
      <dgm:spPr/>
      <dgm:t>
        <a:bodyPr/>
        <a:lstStyle/>
        <a:p>
          <a:r>
            <a:rPr lang="zh-TW" altLang="en-US" dirty="0" smtClean="0"/>
            <a:t>繁殖</a:t>
          </a:r>
          <a:endParaRPr lang="zh-TW" altLang="en-US" dirty="0"/>
        </a:p>
      </dgm:t>
    </dgm:pt>
    <dgm:pt modelId="{A0B0AD6D-B16D-494C-89BC-BF5EC843A95A}" type="sibTrans" cxnId="{42F7E35D-3E0E-4546-B1FA-891D3D37695A}">
      <dgm:prSet/>
      <dgm:spPr/>
      <dgm:t>
        <a:bodyPr/>
        <a:lstStyle/>
        <a:p>
          <a:endParaRPr lang="zh-TW" altLang="en-US"/>
        </a:p>
      </dgm:t>
    </dgm:pt>
    <dgm:pt modelId="{8DF3E219-55DE-4980-8CB8-89C68ED9A2EF}" type="parTrans" cxnId="{42F7E35D-3E0E-4546-B1FA-891D3D37695A}">
      <dgm:prSet/>
      <dgm:spPr/>
      <dgm:t>
        <a:bodyPr/>
        <a:lstStyle/>
        <a:p>
          <a:endParaRPr lang="zh-TW" altLang="en-US"/>
        </a:p>
      </dgm:t>
    </dgm:pt>
    <dgm:pt modelId="{1B7F0918-C2AB-48FE-AA73-DDE94E473184}">
      <dgm:prSet phldrT="[文字]"/>
      <dgm:spPr/>
      <dgm:t>
        <a:bodyPr/>
        <a:lstStyle/>
        <a:p>
          <a:r>
            <a:rPr lang="zh-TW" altLang="en-US" dirty="0" smtClean="0"/>
            <a:t>盆器</a:t>
          </a:r>
          <a:endParaRPr lang="zh-TW" altLang="en-US" dirty="0"/>
        </a:p>
      </dgm:t>
    </dgm:pt>
    <dgm:pt modelId="{8564A8C8-D8B3-4271-A43A-E3A0895DD1A9}" type="parTrans" cxnId="{4F5D73ED-72D0-460B-999F-7630B0C49F73}">
      <dgm:prSet/>
      <dgm:spPr/>
      <dgm:t>
        <a:bodyPr/>
        <a:lstStyle/>
        <a:p>
          <a:endParaRPr lang="zh-TW" altLang="en-US"/>
        </a:p>
      </dgm:t>
    </dgm:pt>
    <dgm:pt modelId="{F2B6DFE7-6847-476C-9A9A-D27C80C1FB1E}" type="sibTrans" cxnId="{4F5D73ED-72D0-460B-999F-7630B0C49F73}">
      <dgm:prSet/>
      <dgm:spPr/>
      <dgm:t>
        <a:bodyPr/>
        <a:lstStyle/>
        <a:p>
          <a:endParaRPr lang="zh-TW" altLang="en-US"/>
        </a:p>
      </dgm:t>
    </dgm:pt>
    <dgm:pt modelId="{65A96989-B364-4AD3-8072-55E72C30FFDD}">
      <dgm:prSet phldrT="[文字]"/>
      <dgm:spPr/>
      <dgm:t>
        <a:bodyPr/>
        <a:lstStyle/>
        <a:p>
          <a:r>
            <a:rPr lang="zh-TW" altLang="en-US" dirty="0" smtClean="0"/>
            <a:t>施肥</a:t>
          </a:r>
          <a:endParaRPr lang="zh-TW" altLang="en-US" dirty="0"/>
        </a:p>
      </dgm:t>
    </dgm:pt>
    <dgm:pt modelId="{CECAD13E-79DD-4FDF-B42C-5ED0B99BDA67}" type="parTrans" cxnId="{45D75549-FAA2-47E9-9E56-0B41A9758786}">
      <dgm:prSet/>
      <dgm:spPr/>
      <dgm:t>
        <a:bodyPr/>
        <a:lstStyle/>
        <a:p>
          <a:endParaRPr lang="zh-TW" altLang="en-US"/>
        </a:p>
      </dgm:t>
    </dgm:pt>
    <dgm:pt modelId="{1C1D39F8-56F4-4CC3-8A77-700EE98765AF}" type="sibTrans" cxnId="{45D75549-FAA2-47E9-9E56-0B41A9758786}">
      <dgm:prSet/>
      <dgm:spPr/>
      <dgm:t>
        <a:bodyPr/>
        <a:lstStyle/>
        <a:p>
          <a:endParaRPr lang="zh-TW" altLang="en-US"/>
        </a:p>
      </dgm:t>
    </dgm:pt>
    <dgm:pt modelId="{A098271A-1B61-48AE-BE57-31B39BB6E6A2}">
      <dgm:prSet phldrT="[文字]" custT="1"/>
      <dgm:spPr/>
      <dgm:t>
        <a:bodyPr/>
        <a:lstStyle/>
        <a:p>
          <a:r>
            <a:rPr lang="en-US" altLang="zh-TW" sz="1600" b="1" dirty="0" smtClean="0"/>
            <a:t>…</a:t>
          </a:r>
          <a:endParaRPr lang="zh-TW" altLang="en-US" sz="1600" b="1" dirty="0"/>
        </a:p>
      </dgm:t>
    </dgm:pt>
    <dgm:pt modelId="{F8B1FAB9-C46F-4A86-8E6D-A6C63B90A4B8}" type="parTrans" cxnId="{72B24B4D-3478-4677-A988-8783BAE78F9D}">
      <dgm:prSet/>
      <dgm:spPr/>
      <dgm:t>
        <a:bodyPr/>
        <a:lstStyle/>
        <a:p>
          <a:endParaRPr lang="zh-TW" altLang="en-US"/>
        </a:p>
      </dgm:t>
    </dgm:pt>
    <dgm:pt modelId="{7DB36B2F-EB24-4EAA-A2FF-547EBEF94D78}" type="sibTrans" cxnId="{72B24B4D-3478-4677-A988-8783BAE78F9D}">
      <dgm:prSet/>
      <dgm:spPr/>
      <dgm:t>
        <a:bodyPr/>
        <a:lstStyle/>
        <a:p>
          <a:endParaRPr lang="zh-TW" altLang="en-US"/>
        </a:p>
      </dgm:t>
    </dgm:pt>
    <dgm:pt modelId="{4E5CDCA2-DCDD-46D8-AF55-2FF78AC4296C}" type="pres">
      <dgm:prSet presAssocID="{EA91ED4E-5696-4667-B5F6-CD35CDB2408A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E525DFB4-316C-4690-BBB1-266EE9E9C7FF}" type="pres">
      <dgm:prSet presAssocID="{EA91ED4E-5696-4667-B5F6-CD35CDB2408A}" presName="hierFlow" presStyleCnt="0"/>
      <dgm:spPr/>
    </dgm:pt>
    <dgm:pt modelId="{D43C9D1E-9963-45FA-938B-46790C0BEB09}" type="pres">
      <dgm:prSet presAssocID="{EA91ED4E-5696-4667-B5F6-CD35CDB2408A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1869A339-6C3A-4A7D-BCF4-05200D4E22E2}" type="pres">
      <dgm:prSet presAssocID="{C84588CB-D073-4B0C-8FC5-12643A61AA73}" presName="Name14" presStyleCnt="0"/>
      <dgm:spPr/>
    </dgm:pt>
    <dgm:pt modelId="{431091AE-073D-48FB-9082-0AA5A2CDD08C}" type="pres">
      <dgm:prSet presAssocID="{C84588CB-D073-4B0C-8FC5-12643A61AA73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1D3B0F19-0DFE-4108-8FD1-A77D040A4668}" type="pres">
      <dgm:prSet presAssocID="{C84588CB-D073-4B0C-8FC5-12643A61AA73}" presName="hierChild2" presStyleCnt="0"/>
      <dgm:spPr/>
    </dgm:pt>
    <dgm:pt modelId="{1AD5F559-42C9-499A-A9E7-803EC3CAD610}" type="pres">
      <dgm:prSet presAssocID="{E22D48F4-1277-4DDB-A0A8-442102DADEC7}" presName="Name19" presStyleLbl="parChTrans1D2" presStyleIdx="0" presStyleCnt="4"/>
      <dgm:spPr/>
      <dgm:t>
        <a:bodyPr/>
        <a:lstStyle/>
        <a:p>
          <a:endParaRPr lang="zh-TW" altLang="en-US"/>
        </a:p>
      </dgm:t>
    </dgm:pt>
    <dgm:pt modelId="{67507723-5139-441D-AAF1-F8B6CBBE569D}" type="pres">
      <dgm:prSet presAssocID="{72ED8894-7360-4FF5-8652-82BA57670DC9}" presName="Name21" presStyleCnt="0"/>
      <dgm:spPr/>
    </dgm:pt>
    <dgm:pt modelId="{0F158724-ABE8-48BD-ACA9-E7E708C80DDB}" type="pres">
      <dgm:prSet presAssocID="{72ED8894-7360-4FF5-8652-82BA57670DC9}" presName="level2Shape" presStyleLbl="node2" presStyleIdx="0" presStyleCnt="4"/>
      <dgm:spPr/>
      <dgm:t>
        <a:bodyPr/>
        <a:lstStyle/>
        <a:p>
          <a:endParaRPr lang="zh-TW" altLang="en-US"/>
        </a:p>
      </dgm:t>
    </dgm:pt>
    <dgm:pt modelId="{24F9DC0B-44F9-46A5-A1BE-DC53FEF1CDEC}" type="pres">
      <dgm:prSet presAssocID="{72ED8894-7360-4FF5-8652-82BA57670DC9}" presName="hierChild3" presStyleCnt="0"/>
      <dgm:spPr/>
    </dgm:pt>
    <dgm:pt modelId="{8A093D72-84B2-4F9C-AADA-D68175F9C159}" type="pres">
      <dgm:prSet presAssocID="{FFD95DD9-C8B0-4F3C-B948-4E8702C1D014}" presName="Name19" presStyleLbl="parChTrans1D2" presStyleIdx="1" presStyleCnt="4"/>
      <dgm:spPr/>
      <dgm:t>
        <a:bodyPr/>
        <a:lstStyle/>
        <a:p>
          <a:endParaRPr lang="zh-TW" altLang="en-US"/>
        </a:p>
      </dgm:t>
    </dgm:pt>
    <dgm:pt modelId="{35AC1156-67FE-4E33-8AE9-B4B15F04BFEF}" type="pres">
      <dgm:prSet presAssocID="{AEE3C4C3-1680-4103-8B59-465071019598}" presName="Name21" presStyleCnt="0"/>
      <dgm:spPr/>
    </dgm:pt>
    <dgm:pt modelId="{F9B8A13F-30CC-44D2-8EF5-1581C1909D27}" type="pres">
      <dgm:prSet presAssocID="{AEE3C4C3-1680-4103-8B59-465071019598}" presName="level2Shape" presStyleLbl="node2" presStyleIdx="1" presStyleCnt="4"/>
      <dgm:spPr/>
      <dgm:t>
        <a:bodyPr/>
        <a:lstStyle/>
        <a:p>
          <a:endParaRPr lang="zh-TW" altLang="en-US"/>
        </a:p>
      </dgm:t>
    </dgm:pt>
    <dgm:pt modelId="{06336B67-1762-4891-9C12-5378B46F9677}" type="pres">
      <dgm:prSet presAssocID="{AEE3C4C3-1680-4103-8B59-465071019598}" presName="hierChild3" presStyleCnt="0"/>
      <dgm:spPr/>
    </dgm:pt>
    <dgm:pt modelId="{010E2A5D-15BB-4331-9649-D1F49887D6F8}" type="pres">
      <dgm:prSet presAssocID="{EF018A59-7575-46BC-BF70-39574A6241FE}" presName="Name19" presStyleLbl="parChTrans1D3" presStyleIdx="0" presStyleCnt="9"/>
      <dgm:spPr/>
      <dgm:t>
        <a:bodyPr/>
        <a:lstStyle/>
        <a:p>
          <a:endParaRPr lang="zh-TW" altLang="en-US"/>
        </a:p>
      </dgm:t>
    </dgm:pt>
    <dgm:pt modelId="{0819869C-131B-4004-9FC7-92A976C6016C}" type="pres">
      <dgm:prSet presAssocID="{18CC73CD-738D-4330-BD61-92324D4A3FE5}" presName="Name21" presStyleCnt="0"/>
      <dgm:spPr/>
    </dgm:pt>
    <dgm:pt modelId="{FFE07FAE-1CF6-462E-9E59-7A262CB4B749}" type="pres">
      <dgm:prSet presAssocID="{18CC73CD-738D-4330-BD61-92324D4A3FE5}" presName="level2Shape" presStyleLbl="node3" presStyleIdx="0" presStyleCnt="9"/>
      <dgm:spPr/>
      <dgm:t>
        <a:bodyPr/>
        <a:lstStyle/>
        <a:p>
          <a:endParaRPr lang="zh-TW" altLang="en-US"/>
        </a:p>
      </dgm:t>
    </dgm:pt>
    <dgm:pt modelId="{E5B12C22-025A-4975-ADE1-95133F835C77}" type="pres">
      <dgm:prSet presAssocID="{18CC73CD-738D-4330-BD61-92324D4A3FE5}" presName="hierChild3" presStyleCnt="0"/>
      <dgm:spPr/>
    </dgm:pt>
    <dgm:pt modelId="{09A56C16-5736-45C3-AE5C-5F1CE1251264}" type="pres">
      <dgm:prSet presAssocID="{8DF3E219-55DE-4980-8CB8-89C68ED9A2EF}" presName="Name19" presStyleLbl="parChTrans1D3" presStyleIdx="1" presStyleCnt="9"/>
      <dgm:spPr/>
      <dgm:t>
        <a:bodyPr/>
        <a:lstStyle/>
        <a:p>
          <a:endParaRPr lang="zh-TW" altLang="en-US"/>
        </a:p>
      </dgm:t>
    </dgm:pt>
    <dgm:pt modelId="{F6910180-B7B3-446B-939B-396AFF21C5FE}" type="pres">
      <dgm:prSet presAssocID="{7E1EE607-9B19-459D-ADED-BB8762918E72}" presName="Name21" presStyleCnt="0"/>
      <dgm:spPr/>
    </dgm:pt>
    <dgm:pt modelId="{AD04AFED-051F-4629-85CA-D5C44955A262}" type="pres">
      <dgm:prSet presAssocID="{7E1EE607-9B19-459D-ADED-BB8762918E72}" presName="level2Shape" presStyleLbl="node3" presStyleIdx="1" presStyleCnt="9"/>
      <dgm:spPr/>
      <dgm:t>
        <a:bodyPr/>
        <a:lstStyle/>
        <a:p>
          <a:endParaRPr lang="zh-TW" altLang="en-US"/>
        </a:p>
      </dgm:t>
    </dgm:pt>
    <dgm:pt modelId="{75B91B24-3336-473E-8B7B-86090E6AC4C5}" type="pres">
      <dgm:prSet presAssocID="{7E1EE607-9B19-459D-ADED-BB8762918E72}" presName="hierChild3" presStyleCnt="0"/>
      <dgm:spPr/>
    </dgm:pt>
    <dgm:pt modelId="{827BBBA4-CF75-4E2A-BB2D-213596B76D73}" type="pres">
      <dgm:prSet presAssocID="{8564A8C8-D8B3-4271-A43A-E3A0895DD1A9}" presName="Name19" presStyleLbl="parChTrans1D3" presStyleIdx="2" presStyleCnt="9"/>
      <dgm:spPr/>
      <dgm:t>
        <a:bodyPr/>
        <a:lstStyle/>
        <a:p>
          <a:endParaRPr lang="zh-TW" altLang="en-US"/>
        </a:p>
      </dgm:t>
    </dgm:pt>
    <dgm:pt modelId="{188CD749-7F4D-4867-9844-05C1358BF39B}" type="pres">
      <dgm:prSet presAssocID="{1B7F0918-C2AB-48FE-AA73-DDE94E473184}" presName="Name21" presStyleCnt="0"/>
      <dgm:spPr/>
    </dgm:pt>
    <dgm:pt modelId="{90B4AEB2-4A78-4E71-B259-AF5E4F987AE7}" type="pres">
      <dgm:prSet presAssocID="{1B7F0918-C2AB-48FE-AA73-DDE94E473184}" presName="level2Shape" presStyleLbl="node3" presStyleIdx="2" presStyleCnt="9"/>
      <dgm:spPr/>
      <dgm:t>
        <a:bodyPr/>
        <a:lstStyle/>
        <a:p>
          <a:endParaRPr lang="zh-TW" altLang="en-US"/>
        </a:p>
      </dgm:t>
    </dgm:pt>
    <dgm:pt modelId="{E5AACA91-853A-4265-BC30-8D33621AAF19}" type="pres">
      <dgm:prSet presAssocID="{1B7F0918-C2AB-48FE-AA73-DDE94E473184}" presName="hierChild3" presStyleCnt="0"/>
      <dgm:spPr/>
    </dgm:pt>
    <dgm:pt modelId="{31A2CEF8-AE09-45E6-8991-03C129C7493A}" type="pres">
      <dgm:prSet presAssocID="{6E869E6F-8F44-4125-83AC-9D50E1837600}" presName="Name19" presStyleLbl="parChTrans1D3" presStyleIdx="3" presStyleCnt="9"/>
      <dgm:spPr/>
      <dgm:t>
        <a:bodyPr/>
        <a:lstStyle/>
        <a:p>
          <a:endParaRPr lang="zh-TW" altLang="en-US"/>
        </a:p>
      </dgm:t>
    </dgm:pt>
    <dgm:pt modelId="{2D489559-71CE-4434-A1DE-13C19D470683}" type="pres">
      <dgm:prSet presAssocID="{680888A5-312F-478B-88E2-1DDD7B2D34EB}" presName="Name21" presStyleCnt="0"/>
      <dgm:spPr/>
    </dgm:pt>
    <dgm:pt modelId="{0F128CA3-9D09-445B-ABE9-14A3D2C96780}" type="pres">
      <dgm:prSet presAssocID="{680888A5-312F-478B-88E2-1DDD7B2D34EB}" presName="level2Shape" presStyleLbl="node3" presStyleIdx="3" presStyleCnt="9"/>
      <dgm:spPr/>
      <dgm:t>
        <a:bodyPr/>
        <a:lstStyle/>
        <a:p>
          <a:endParaRPr lang="zh-TW" altLang="en-US"/>
        </a:p>
      </dgm:t>
    </dgm:pt>
    <dgm:pt modelId="{F25EC92D-3189-4EE9-B904-2D6EA05956FE}" type="pres">
      <dgm:prSet presAssocID="{680888A5-312F-478B-88E2-1DDD7B2D34EB}" presName="hierChild3" presStyleCnt="0"/>
      <dgm:spPr/>
    </dgm:pt>
    <dgm:pt modelId="{93FDD459-73F3-4116-83C3-799D76C66DF8}" type="pres">
      <dgm:prSet presAssocID="{CECAD13E-79DD-4FDF-B42C-5ED0B99BDA67}" presName="Name19" presStyleLbl="parChTrans1D3" presStyleIdx="4" presStyleCnt="9"/>
      <dgm:spPr/>
      <dgm:t>
        <a:bodyPr/>
        <a:lstStyle/>
        <a:p>
          <a:endParaRPr lang="zh-TW" altLang="en-US"/>
        </a:p>
      </dgm:t>
    </dgm:pt>
    <dgm:pt modelId="{73A541C1-AC42-404F-BA2B-FAB34413EA44}" type="pres">
      <dgm:prSet presAssocID="{65A96989-B364-4AD3-8072-55E72C30FFDD}" presName="Name21" presStyleCnt="0"/>
      <dgm:spPr/>
    </dgm:pt>
    <dgm:pt modelId="{23D02E26-C1D5-43F5-A7D3-84F08D2EC616}" type="pres">
      <dgm:prSet presAssocID="{65A96989-B364-4AD3-8072-55E72C30FFDD}" presName="level2Shape" presStyleLbl="node3" presStyleIdx="4" presStyleCnt="9"/>
      <dgm:spPr/>
      <dgm:t>
        <a:bodyPr/>
        <a:lstStyle/>
        <a:p>
          <a:endParaRPr lang="zh-TW" altLang="en-US"/>
        </a:p>
      </dgm:t>
    </dgm:pt>
    <dgm:pt modelId="{4DCFFC26-1DBA-4042-AFEF-4CB4E7B4B139}" type="pres">
      <dgm:prSet presAssocID="{65A96989-B364-4AD3-8072-55E72C30FFDD}" presName="hierChild3" presStyleCnt="0"/>
      <dgm:spPr/>
    </dgm:pt>
    <dgm:pt modelId="{CC51533E-8682-4D40-A5A1-98C48542CCE1}" type="pres">
      <dgm:prSet presAssocID="{B431B7D4-1332-4AD7-8459-3DBA9327CDCB}" presName="Name19" presStyleLbl="parChTrans1D2" presStyleIdx="2" presStyleCnt="4"/>
      <dgm:spPr/>
      <dgm:t>
        <a:bodyPr/>
        <a:lstStyle/>
        <a:p>
          <a:endParaRPr lang="zh-TW" altLang="en-US"/>
        </a:p>
      </dgm:t>
    </dgm:pt>
    <dgm:pt modelId="{0C32F8EE-1470-4EE0-B685-A605148FA5E7}" type="pres">
      <dgm:prSet presAssocID="{96E7343F-81B2-4015-AF8A-D278C52D81A7}" presName="Name21" presStyleCnt="0"/>
      <dgm:spPr/>
    </dgm:pt>
    <dgm:pt modelId="{666ADA62-FE27-4693-80A5-3CCF9CEAFED0}" type="pres">
      <dgm:prSet presAssocID="{96E7343F-81B2-4015-AF8A-D278C52D81A7}" presName="level2Shape" presStyleLbl="node2" presStyleIdx="2" presStyleCnt="4"/>
      <dgm:spPr/>
      <dgm:t>
        <a:bodyPr/>
        <a:lstStyle/>
        <a:p>
          <a:endParaRPr lang="zh-TW" altLang="en-US"/>
        </a:p>
      </dgm:t>
    </dgm:pt>
    <dgm:pt modelId="{856A1C71-F60F-446D-BFA3-1CA662235DE6}" type="pres">
      <dgm:prSet presAssocID="{96E7343F-81B2-4015-AF8A-D278C52D81A7}" presName="hierChild3" presStyleCnt="0"/>
      <dgm:spPr/>
    </dgm:pt>
    <dgm:pt modelId="{14E461B8-AEF8-458F-B0B2-DC9097172CA2}" type="pres">
      <dgm:prSet presAssocID="{78E84B94-5713-4C66-992F-B3C60115FE3C}" presName="Name19" presStyleLbl="parChTrans1D3" presStyleIdx="5" presStyleCnt="9"/>
      <dgm:spPr/>
      <dgm:t>
        <a:bodyPr/>
        <a:lstStyle/>
        <a:p>
          <a:endParaRPr lang="zh-TW" altLang="en-US"/>
        </a:p>
      </dgm:t>
    </dgm:pt>
    <dgm:pt modelId="{4E5CFB67-2D11-4421-AF67-0D1FA37ED0EF}" type="pres">
      <dgm:prSet presAssocID="{11CF7935-5412-4363-A36A-FCEBE87DEBEC}" presName="Name21" presStyleCnt="0"/>
      <dgm:spPr/>
    </dgm:pt>
    <dgm:pt modelId="{88CAD0D7-2CE0-4E8B-A6A7-E6A9EDCD8C9B}" type="pres">
      <dgm:prSet presAssocID="{11CF7935-5412-4363-A36A-FCEBE87DEBEC}" presName="level2Shape" presStyleLbl="node3" presStyleIdx="5" presStyleCnt="9"/>
      <dgm:spPr/>
      <dgm:t>
        <a:bodyPr/>
        <a:lstStyle/>
        <a:p>
          <a:endParaRPr lang="zh-TW" altLang="en-US"/>
        </a:p>
      </dgm:t>
    </dgm:pt>
    <dgm:pt modelId="{8EAF2162-AD19-43D8-9185-BD5A7F902939}" type="pres">
      <dgm:prSet presAssocID="{11CF7935-5412-4363-A36A-FCEBE87DEBEC}" presName="hierChild3" presStyleCnt="0"/>
      <dgm:spPr/>
    </dgm:pt>
    <dgm:pt modelId="{06DD0D02-C634-4A0E-89C0-E36959C37104}" type="pres">
      <dgm:prSet presAssocID="{63B77ABD-8010-44F8-BD6D-827D2BFDBF42}" presName="Name19" presStyleLbl="parChTrans1D3" presStyleIdx="6" presStyleCnt="9"/>
      <dgm:spPr/>
      <dgm:t>
        <a:bodyPr/>
        <a:lstStyle/>
        <a:p>
          <a:endParaRPr lang="zh-TW" altLang="en-US"/>
        </a:p>
      </dgm:t>
    </dgm:pt>
    <dgm:pt modelId="{8A4632F7-401F-4D92-A067-70DC73D69A8F}" type="pres">
      <dgm:prSet presAssocID="{D88B075D-900A-40C3-9D46-80C3869F8815}" presName="Name21" presStyleCnt="0"/>
      <dgm:spPr/>
    </dgm:pt>
    <dgm:pt modelId="{492540D2-45D2-4533-80F8-30FD1AF0D6DB}" type="pres">
      <dgm:prSet presAssocID="{D88B075D-900A-40C3-9D46-80C3869F8815}" presName="level2Shape" presStyleLbl="node3" presStyleIdx="6" presStyleCnt="9"/>
      <dgm:spPr/>
      <dgm:t>
        <a:bodyPr/>
        <a:lstStyle/>
        <a:p>
          <a:endParaRPr lang="zh-TW" altLang="en-US"/>
        </a:p>
      </dgm:t>
    </dgm:pt>
    <dgm:pt modelId="{AF156627-05A3-4406-9017-B311B88AEA92}" type="pres">
      <dgm:prSet presAssocID="{D88B075D-900A-40C3-9D46-80C3869F8815}" presName="hierChild3" presStyleCnt="0"/>
      <dgm:spPr/>
    </dgm:pt>
    <dgm:pt modelId="{E08316FE-C655-4992-B66F-A8814436151A}" type="pres">
      <dgm:prSet presAssocID="{C02CC1AF-9C78-4508-A675-5674B1AF604E}" presName="Name19" presStyleLbl="parChTrans1D3" presStyleIdx="7" presStyleCnt="9"/>
      <dgm:spPr/>
      <dgm:t>
        <a:bodyPr/>
        <a:lstStyle/>
        <a:p>
          <a:endParaRPr lang="zh-TW" altLang="en-US"/>
        </a:p>
      </dgm:t>
    </dgm:pt>
    <dgm:pt modelId="{2014EC6A-A0B3-41E9-ABEC-7B17364A7B2C}" type="pres">
      <dgm:prSet presAssocID="{35245B4C-D1F3-4C40-A9C1-7E4BA6019806}" presName="Name21" presStyleCnt="0"/>
      <dgm:spPr/>
    </dgm:pt>
    <dgm:pt modelId="{EAFD6743-B729-448F-91C1-1D921E117D87}" type="pres">
      <dgm:prSet presAssocID="{35245B4C-D1F3-4C40-A9C1-7E4BA6019806}" presName="level2Shape" presStyleLbl="node3" presStyleIdx="7" presStyleCnt="9"/>
      <dgm:spPr/>
      <dgm:t>
        <a:bodyPr/>
        <a:lstStyle/>
        <a:p>
          <a:endParaRPr lang="zh-TW" altLang="en-US"/>
        </a:p>
      </dgm:t>
    </dgm:pt>
    <dgm:pt modelId="{4760C06A-437A-4D43-89B4-6AC02BBD5A59}" type="pres">
      <dgm:prSet presAssocID="{35245B4C-D1F3-4C40-A9C1-7E4BA6019806}" presName="hierChild3" presStyleCnt="0"/>
      <dgm:spPr/>
    </dgm:pt>
    <dgm:pt modelId="{895747EB-686C-43BA-8CD6-5BD56B7624E9}" type="pres">
      <dgm:prSet presAssocID="{F8B1FAB9-C46F-4A86-8E6D-A6C63B90A4B8}" presName="Name19" presStyleLbl="parChTrans1D3" presStyleIdx="8" presStyleCnt="9"/>
      <dgm:spPr/>
      <dgm:t>
        <a:bodyPr/>
        <a:lstStyle/>
        <a:p>
          <a:endParaRPr lang="zh-TW" altLang="en-US"/>
        </a:p>
      </dgm:t>
    </dgm:pt>
    <dgm:pt modelId="{AC92E738-6B92-465B-8F83-D1F7F8A54169}" type="pres">
      <dgm:prSet presAssocID="{A098271A-1B61-48AE-BE57-31B39BB6E6A2}" presName="Name21" presStyleCnt="0"/>
      <dgm:spPr/>
    </dgm:pt>
    <dgm:pt modelId="{6669E716-C32C-42F3-AC7B-0151BA32CE52}" type="pres">
      <dgm:prSet presAssocID="{A098271A-1B61-48AE-BE57-31B39BB6E6A2}" presName="level2Shape" presStyleLbl="node3" presStyleIdx="8" presStyleCnt="9"/>
      <dgm:spPr/>
      <dgm:t>
        <a:bodyPr/>
        <a:lstStyle/>
        <a:p>
          <a:endParaRPr lang="zh-TW" altLang="en-US"/>
        </a:p>
      </dgm:t>
    </dgm:pt>
    <dgm:pt modelId="{64CB2101-1192-402C-874D-F4E0DC9C126E}" type="pres">
      <dgm:prSet presAssocID="{A098271A-1B61-48AE-BE57-31B39BB6E6A2}" presName="hierChild3" presStyleCnt="0"/>
      <dgm:spPr/>
    </dgm:pt>
    <dgm:pt modelId="{C2B1D8BB-B378-48ED-A762-C4789AB0C066}" type="pres">
      <dgm:prSet presAssocID="{70D75ADD-F8F5-4997-8453-7F437682B748}" presName="Name19" presStyleLbl="parChTrans1D2" presStyleIdx="3" presStyleCnt="4"/>
      <dgm:spPr/>
      <dgm:t>
        <a:bodyPr/>
        <a:lstStyle/>
        <a:p>
          <a:endParaRPr lang="zh-TW" altLang="en-US"/>
        </a:p>
      </dgm:t>
    </dgm:pt>
    <dgm:pt modelId="{ABD54EE2-BBFA-4328-A9A1-EAB5124DB2FA}" type="pres">
      <dgm:prSet presAssocID="{C90D3E95-5897-49E9-88E8-572B14D32ED4}" presName="Name21" presStyleCnt="0"/>
      <dgm:spPr/>
    </dgm:pt>
    <dgm:pt modelId="{6B4C3EA6-CB02-4695-8057-9886B7D28422}" type="pres">
      <dgm:prSet presAssocID="{C90D3E95-5897-49E9-88E8-572B14D32ED4}" presName="level2Shape" presStyleLbl="node2" presStyleIdx="3" presStyleCnt="4"/>
      <dgm:spPr/>
      <dgm:t>
        <a:bodyPr/>
        <a:lstStyle/>
        <a:p>
          <a:endParaRPr lang="zh-TW" altLang="en-US"/>
        </a:p>
      </dgm:t>
    </dgm:pt>
    <dgm:pt modelId="{7CF327A8-4A40-429F-8AC8-9A63171FBDDF}" type="pres">
      <dgm:prSet presAssocID="{C90D3E95-5897-49E9-88E8-572B14D32ED4}" presName="hierChild3" presStyleCnt="0"/>
      <dgm:spPr/>
    </dgm:pt>
    <dgm:pt modelId="{8B9C57DC-CDDE-40EC-AF16-6064E4253160}" type="pres">
      <dgm:prSet presAssocID="{EA91ED4E-5696-4667-B5F6-CD35CDB2408A}" presName="bgShapesFlow" presStyleCnt="0"/>
      <dgm:spPr/>
    </dgm:pt>
  </dgm:ptLst>
  <dgm:cxnLst>
    <dgm:cxn modelId="{B10BA3CD-2B70-436A-A705-D6C82612E2BC}" type="presOf" srcId="{C84588CB-D073-4B0C-8FC5-12643A61AA73}" destId="{431091AE-073D-48FB-9082-0AA5A2CDD08C}" srcOrd="0" destOrd="0" presId="urn:microsoft.com/office/officeart/2005/8/layout/hierarchy6"/>
    <dgm:cxn modelId="{519589B1-78E6-4033-AC98-D7AD1BFCB063}" type="presOf" srcId="{1B7F0918-C2AB-48FE-AA73-DDE94E473184}" destId="{90B4AEB2-4A78-4E71-B259-AF5E4F987AE7}" srcOrd="0" destOrd="0" presId="urn:microsoft.com/office/officeart/2005/8/layout/hierarchy6"/>
    <dgm:cxn modelId="{6590A463-AAB2-4D54-A4CD-5E20CFA8B8FC}" srcId="{C84588CB-D073-4B0C-8FC5-12643A61AA73}" destId="{AEE3C4C3-1680-4103-8B59-465071019598}" srcOrd="1" destOrd="0" parTransId="{FFD95DD9-C8B0-4F3C-B948-4E8702C1D014}" sibTransId="{AC409427-EF74-495E-8D6A-11CFCB55D79F}"/>
    <dgm:cxn modelId="{F49D8C37-6AB8-4E0C-A9C2-D938D103FF61}" type="presOf" srcId="{18CC73CD-738D-4330-BD61-92324D4A3FE5}" destId="{FFE07FAE-1CF6-462E-9E59-7A262CB4B749}" srcOrd="0" destOrd="0" presId="urn:microsoft.com/office/officeart/2005/8/layout/hierarchy6"/>
    <dgm:cxn modelId="{6419980A-E0B9-4FCC-AD34-233AD3E0EF2B}" srcId="{96E7343F-81B2-4015-AF8A-D278C52D81A7}" destId="{D88B075D-900A-40C3-9D46-80C3869F8815}" srcOrd="1" destOrd="0" parTransId="{63B77ABD-8010-44F8-BD6D-827D2BFDBF42}" sibTransId="{AF402B30-35DC-4E15-811C-520FD6734537}"/>
    <dgm:cxn modelId="{84963B57-F28D-4110-AABB-BCEBC39590D6}" type="presOf" srcId="{FFD95DD9-C8B0-4F3C-B948-4E8702C1D014}" destId="{8A093D72-84B2-4F9C-AADA-D68175F9C159}" srcOrd="0" destOrd="0" presId="urn:microsoft.com/office/officeart/2005/8/layout/hierarchy6"/>
    <dgm:cxn modelId="{80C1CA1A-A9B8-40CE-9040-0BBC5B1C49F3}" type="presOf" srcId="{78E84B94-5713-4C66-992F-B3C60115FE3C}" destId="{14E461B8-AEF8-458F-B0B2-DC9097172CA2}" srcOrd="0" destOrd="0" presId="urn:microsoft.com/office/officeart/2005/8/layout/hierarchy6"/>
    <dgm:cxn modelId="{0B4B1081-45B3-4AEA-B7AA-6A524FA121D6}" srcId="{EA91ED4E-5696-4667-B5F6-CD35CDB2408A}" destId="{C84588CB-D073-4B0C-8FC5-12643A61AA73}" srcOrd="0" destOrd="0" parTransId="{6DB72FBE-2F0B-4324-9F87-E702F5B5FE0B}" sibTransId="{DCD8DD5F-2247-4480-888A-5698DB096899}"/>
    <dgm:cxn modelId="{47772780-FF6F-49EE-A4C0-A04A785284F0}" type="presOf" srcId="{8564A8C8-D8B3-4271-A43A-E3A0895DD1A9}" destId="{827BBBA4-CF75-4E2A-BB2D-213596B76D73}" srcOrd="0" destOrd="0" presId="urn:microsoft.com/office/officeart/2005/8/layout/hierarchy6"/>
    <dgm:cxn modelId="{5897066E-4560-4F53-9366-E95E76679A5C}" type="presOf" srcId="{EA91ED4E-5696-4667-B5F6-CD35CDB2408A}" destId="{4E5CDCA2-DCDD-46D8-AF55-2FF78AC4296C}" srcOrd="0" destOrd="0" presId="urn:microsoft.com/office/officeart/2005/8/layout/hierarchy6"/>
    <dgm:cxn modelId="{571C698D-0501-4455-BB4D-57004B397008}" type="presOf" srcId="{D88B075D-900A-40C3-9D46-80C3869F8815}" destId="{492540D2-45D2-4533-80F8-30FD1AF0D6DB}" srcOrd="0" destOrd="0" presId="urn:microsoft.com/office/officeart/2005/8/layout/hierarchy6"/>
    <dgm:cxn modelId="{6D5ECF53-1212-4C6D-919E-F4664F08BF01}" srcId="{AEE3C4C3-1680-4103-8B59-465071019598}" destId="{680888A5-312F-478B-88E2-1DDD7B2D34EB}" srcOrd="3" destOrd="0" parTransId="{6E869E6F-8F44-4125-83AC-9D50E1837600}" sibTransId="{C821E8E7-3D56-4391-A485-5A6ED7AF8D3E}"/>
    <dgm:cxn modelId="{45D75549-FAA2-47E9-9E56-0B41A9758786}" srcId="{AEE3C4C3-1680-4103-8B59-465071019598}" destId="{65A96989-B364-4AD3-8072-55E72C30FFDD}" srcOrd="4" destOrd="0" parTransId="{CECAD13E-79DD-4FDF-B42C-5ED0B99BDA67}" sibTransId="{1C1D39F8-56F4-4CC3-8A77-700EE98765AF}"/>
    <dgm:cxn modelId="{417E8D35-DE7A-4853-A96D-2D51D4AFA96D}" type="presOf" srcId="{70D75ADD-F8F5-4997-8453-7F437682B748}" destId="{C2B1D8BB-B378-48ED-A762-C4789AB0C066}" srcOrd="0" destOrd="0" presId="urn:microsoft.com/office/officeart/2005/8/layout/hierarchy6"/>
    <dgm:cxn modelId="{08C9B1F3-4E2E-4F93-8A26-C9BAB7510D2A}" type="presOf" srcId="{680888A5-312F-478B-88E2-1DDD7B2D34EB}" destId="{0F128CA3-9D09-445B-ABE9-14A3D2C96780}" srcOrd="0" destOrd="0" presId="urn:microsoft.com/office/officeart/2005/8/layout/hierarchy6"/>
    <dgm:cxn modelId="{D1EDDEC6-EB01-4DA3-957F-6154B7599ED3}" type="presOf" srcId="{65A96989-B364-4AD3-8072-55E72C30FFDD}" destId="{23D02E26-C1D5-43F5-A7D3-84F08D2EC616}" srcOrd="0" destOrd="0" presId="urn:microsoft.com/office/officeart/2005/8/layout/hierarchy6"/>
    <dgm:cxn modelId="{04543C0D-9ECA-4806-BDA6-7E40C742917F}" srcId="{96E7343F-81B2-4015-AF8A-D278C52D81A7}" destId="{11CF7935-5412-4363-A36A-FCEBE87DEBEC}" srcOrd="0" destOrd="0" parTransId="{78E84B94-5713-4C66-992F-B3C60115FE3C}" sibTransId="{75786AA1-FF6F-4395-B402-DA17A26C4FD6}"/>
    <dgm:cxn modelId="{177CD4DA-A021-413D-8B94-981C653A4282}" type="presOf" srcId="{8DF3E219-55DE-4980-8CB8-89C68ED9A2EF}" destId="{09A56C16-5736-45C3-AE5C-5F1CE1251264}" srcOrd="0" destOrd="0" presId="urn:microsoft.com/office/officeart/2005/8/layout/hierarchy6"/>
    <dgm:cxn modelId="{1D450AC5-6171-41A9-BB68-F3344CB3BA11}" type="presOf" srcId="{6E869E6F-8F44-4125-83AC-9D50E1837600}" destId="{31A2CEF8-AE09-45E6-8991-03C129C7493A}" srcOrd="0" destOrd="0" presId="urn:microsoft.com/office/officeart/2005/8/layout/hierarchy6"/>
    <dgm:cxn modelId="{BD4715AB-3A17-449C-82A0-081A554B4EDC}" type="presOf" srcId="{72ED8894-7360-4FF5-8652-82BA57670DC9}" destId="{0F158724-ABE8-48BD-ACA9-E7E708C80DDB}" srcOrd="0" destOrd="0" presId="urn:microsoft.com/office/officeart/2005/8/layout/hierarchy6"/>
    <dgm:cxn modelId="{42F7E35D-3E0E-4546-B1FA-891D3D37695A}" srcId="{AEE3C4C3-1680-4103-8B59-465071019598}" destId="{7E1EE607-9B19-459D-ADED-BB8762918E72}" srcOrd="1" destOrd="0" parTransId="{8DF3E219-55DE-4980-8CB8-89C68ED9A2EF}" sibTransId="{A0B0AD6D-B16D-494C-89BC-BF5EC843A95A}"/>
    <dgm:cxn modelId="{08A16342-A53A-42E6-BBC5-BA451B8A13E3}" srcId="{C84588CB-D073-4B0C-8FC5-12643A61AA73}" destId="{72ED8894-7360-4FF5-8652-82BA57670DC9}" srcOrd="0" destOrd="0" parTransId="{E22D48F4-1277-4DDB-A0A8-442102DADEC7}" sibTransId="{9392519C-8EF7-4790-A0D6-D511863509BD}"/>
    <dgm:cxn modelId="{72B24B4D-3478-4677-A988-8783BAE78F9D}" srcId="{96E7343F-81B2-4015-AF8A-D278C52D81A7}" destId="{A098271A-1B61-48AE-BE57-31B39BB6E6A2}" srcOrd="3" destOrd="0" parTransId="{F8B1FAB9-C46F-4A86-8E6D-A6C63B90A4B8}" sibTransId="{7DB36B2F-EB24-4EAA-A2FF-547EBEF94D78}"/>
    <dgm:cxn modelId="{60CDECBB-FC33-4F0B-84FE-17153227518F}" type="presOf" srcId="{C02CC1AF-9C78-4508-A675-5674B1AF604E}" destId="{E08316FE-C655-4992-B66F-A8814436151A}" srcOrd="0" destOrd="0" presId="urn:microsoft.com/office/officeart/2005/8/layout/hierarchy6"/>
    <dgm:cxn modelId="{B57076C8-8839-4F9A-A976-AE8AA73995DB}" type="presOf" srcId="{F8B1FAB9-C46F-4A86-8E6D-A6C63B90A4B8}" destId="{895747EB-686C-43BA-8CD6-5BD56B7624E9}" srcOrd="0" destOrd="0" presId="urn:microsoft.com/office/officeart/2005/8/layout/hierarchy6"/>
    <dgm:cxn modelId="{140548FC-5A3C-44A5-AF74-3A795FC3DCD5}" type="presOf" srcId="{A098271A-1B61-48AE-BE57-31B39BB6E6A2}" destId="{6669E716-C32C-42F3-AC7B-0151BA32CE52}" srcOrd="0" destOrd="0" presId="urn:microsoft.com/office/officeart/2005/8/layout/hierarchy6"/>
    <dgm:cxn modelId="{A378C829-D4BD-4C7A-B511-FA9B71A82EB0}" type="presOf" srcId="{EF018A59-7575-46BC-BF70-39574A6241FE}" destId="{010E2A5D-15BB-4331-9649-D1F49887D6F8}" srcOrd="0" destOrd="0" presId="urn:microsoft.com/office/officeart/2005/8/layout/hierarchy6"/>
    <dgm:cxn modelId="{4F5D73ED-72D0-460B-999F-7630B0C49F73}" srcId="{AEE3C4C3-1680-4103-8B59-465071019598}" destId="{1B7F0918-C2AB-48FE-AA73-DDE94E473184}" srcOrd="2" destOrd="0" parTransId="{8564A8C8-D8B3-4271-A43A-E3A0895DD1A9}" sibTransId="{F2B6DFE7-6847-476C-9A9A-D27C80C1FB1E}"/>
    <dgm:cxn modelId="{5F1FEC00-86C4-4693-9B18-374F9C5BCEEF}" type="presOf" srcId="{B431B7D4-1332-4AD7-8459-3DBA9327CDCB}" destId="{CC51533E-8682-4D40-A5A1-98C48542CCE1}" srcOrd="0" destOrd="0" presId="urn:microsoft.com/office/officeart/2005/8/layout/hierarchy6"/>
    <dgm:cxn modelId="{5E87ED39-E86C-4B76-8259-42CB06FFE885}" srcId="{96E7343F-81B2-4015-AF8A-D278C52D81A7}" destId="{35245B4C-D1F3-4C40-A9C1-7E4BA6019806}" srcOrd="2" destOrd="0" parTransId="{C02CC1AF-9C78-4508-A675-5674B1AF604E}" sibTransId="{063F6D68-5622-4103-A07E-F3B50D14D293}"/>
    <dgm:cxn modelId="{037FB0E2-C5C4-45C4-ABE7-B86D1E7EAFA1}" type="presOf" srcId="{CECAD13E-79DD-4FDF-B42C-5ED0B99BDA67}" destId="{93FDD459-73F3-4116-83C3-799D76C66DF8}" srcOrd="0" destOrd="0" presId="urn:microsoft.com/office/officeart/2005/8/layout/hierarchy6"/>
    <dgm:cxn modelId="{8208A5A7-B473-482E-91BD-D020314794B8}" type="presOf" srcId="{63B77ABD-8010-44F8-BD6D-827D2BFDBF42}" destId="{06DD0D02-C634-4A0E-89C0-E36959C37104}" srcOrd="0" destOrd="0" presId="urn:microsoft.com/office/officeart/2005/8/layout/hierarchy6"/>
    <dgm:cxn modelId="{021A7403-7180-4687-8127-EAFDDD93F7F9}" type="presOf" srcId="{7E1EE607-9B19-459D-ADED-BB8762918E72}" destId="{AD04AFED-051F-4629-85CA-D5C44955A262}" srcOrd="0" destOrd="0" presId="urn:microsoft.com/office/officeart/2005/8/layout/hierarchy6"/>
    <dgm:cxn modelId="{FF6225AE-9503-4687-A00D-58023FF820EA}" type="presOf" srcId="{11CF7935-5412-4363-A36A-FCEBE87DEBEC}" destId="{88CAD0D7-2CE0-4E8B-A6A7-E6A9EDCD8C9B}" srcOrd="0" destOrd="0" presId="urn:microsoft.com/office/officeart/2005/8/layout/hierarchy6"/>
    <dgm:cxn modelId="{642E46E2-8706-419A-AF1E-2EF1EFB25847}" type="presOf" srcId="{96E7343F-81B2-4015-AF8A-D278C52D81A7}" destId="{666ADA62-FE27-4693-80A5-3CCF9CEAFED0}" srcOrd="0" destOrd="0" presId="urn:microsoft.com/office/officeart/2005/8/layout/hierarchy6"/>
    <dgm:cxn modelId="{608A4555-62E4-42B4-9AD6-B221B7F92A3C}" type="presOf" srcId="{AEE3C4C3-1680-4103-8B59-465071019598}" destId="{F9B8A13F-30CC-44D2-8EF5-1581C1909D27}" srcOrd="0" destOrd="0" presId="urn:microsoft.com/office/officeart/2005/8/layout/hierarchy6"/>
    <dgm:cxn modelId="{2F84A2AB-4EC3-4A89-B469-BA916FE542FA}" type="presOf" srcId="{35245B4C-D1F3-4C40-A9C1-7E4BA6019806}" destId="{EAFD6743-B729-448F-91C1-1D921E117D87}" srcOrd="0" destOrd="0" presId="urn:microsoft.com/office/officeart/2005/8/layout/hierarchy6"/>
    <dgm:cxn modelId="{938EE242-06C2-45D3-9D68-AA68FC57D4D1}" type="presOf" srcId="{E22D48F4-1277-4DDB-A0A8-442102DADEC7}" destId="{1AD5F559-42C9-499A-A9E7-803EC3CAD610}" srcOrd="0" destOrd="0" presId="urn:microsoft.com/office/officeart/2005/8/layout/hierarchy6"/>
    <dgm:cxn modelId="{B41A0B5A-6CC6-49A4-B9FB-676EC9794F41}" srcId="{C84588CB-D073-4B0C-8FC5-12643A61AA73}" destId="{C90D3E95-5897-49E9-88E8-572B14D32ED4}" srcOrd="3" destOrd="0" parTransId="{70D75ADD-F8F5-4997-8453-7F437682B748}" sibTransId="{74DBDAB3-56FB-4E67-A1D7-98F2EE16948E}"/>
    <dgm:cxn modelId="{FEF462C5-31A8-45F3-A7AF-B333BDA43306}" srcId="{AEE3C4C3-1680-4103-8B59-465071019598}" destId="{18CC73CD-738D-4330-BD61-92324D4A3FE5}" srcOrd="0" destOrd="0" parTransId="{EF018A59-7575-46BC-BF70-39574A6241FE}" sibTransId="{832A659E-0ACE-415C-8E7C-342F176833DD}"/>
    <dgm:cxn modelId="{4C376402-6519-41B5-9A49-83062E64E4F0}" srcId="{C84588CB-D073-4B0C-8FC5-12643A61AA73}" destId="{96E7343F-81B2-4015-AF8A-D278C52D81A7}" srcOrd="2" destOrd="0" parTransId="{B431B7D4-1332-4AD7-8459-3DBA9327CDCB}" sibTransId="{840917D8-044A-4D5B-983B-6958276818EB}"/>
    <dgm:cxn modelId="{F5AF2B9C-D75F-4733-82B1-DD0D486F27F7}" type="presOf" srcId="{C90D3E95-5897-49E9-88E8-572B14D32ED4}" destId="{6B4C3EA6-CB02-4695-8057-9886B7D28422}" srcOrd="0" destOrd="0" presId="urn:microsoft.com/office/officeart/2005/8/layout/hierarchy6"/>
    <dgm:cxn modelId="{43A41E26-4386-4DB5-B14A-DB76F62743E2}" type="presParOf" srcId="{4E5CDCA2-DCDD-46D8-AF55-2FF78AC4296C}" destId="{E525DFB4-316C-4690-BBB1-266EE9E9C7FF}" srcOrd="0" destOrd="0" presId="urn:microsoft.com/office/officeart/2005/8/layout/hierarchy6"/>
    <dgm:cxn modelId="{11C578A7-4CA1-44E3-9471-AA1425138ECB}" type="presParOf" srcId="{E525DFB4-316C-4690-BBB1-266EE9E9C7FF}" destId="{D43C9D1E-9963-45FA-938B-46790C0BEB09}" srcOrd="0" destOrd="0" presId="urn:microsoft.com/office/officeart/2005/8/layout/hierarchy6"/>
    <dgm:cxn modelId="{343F747C-9608-4DA3-8AA7-5299BD69F856}" type="presParOf" srcId="{D43C9D1E-9963-45FA-938B-46790C0BEB09}" destId="{1869A339-6C3A-4A7D-BCF4-05200D4E22E2}" srcOrd="0" destOrd="0" presId="urn:microsoft.com/office/officeart/2005/8/layout/hierarchy6"/>
    <dgm:cxn modelId="{5B055183-4E94-4653-8D5D-EE5554AC3DB4}" type="presParOf" srcId="{1869A339-6C3A-4A7D-BCF4-05200D4E22E2}" destId="{431091AE-073D-48FB-9082-0AA5A2CDD08C}" srcOrd="0" destOrd="0" presId="urn:microsoft.com/office/officeart/2005/8/layout/hierarchy6"/>
    <dgm:cxn modelId="{8B952F82-E2FE-45E7-BCF8-70B9F736ADAC}" type="presParOf" srcId="{1869A339-6C3A-4A7D-BCF4-05200D4E22E2}" destId="{1D3B0F19-0DFE-4108-8FD1-A77D040A4668}" srcOrd="1" destOrd="0" presId="urn:microsoft.com/office/officeart/2005/8/layout/hierarchy6"/>
    <dgm:cxn modelId="{684B16FA-B523-45D7-A75B-899F3D1AC315}" type="presParOf" srcId="{1D3B0F19-0DFE-4108-8FD1-A77D040A4668}" destId="{1AD5F559-42C9-499A-A9E7-803EC3CAD610}" srcOrd="0" destOrd="0" presId="urn:microsoft.com/office/officeart/2005/8/layout/hierarchy6"/>
    <dgm:cxn modelId="{1D1BF7D0-6BAD-4318-BC4D-225FDC75473E}" type="presParOf" srcId="{1D3B0F19-0DFE-4108-8FD1-A77D040A4668}" destId="{67507723-5139-441D-AAF1-F8B6CBBE569D}" srcOrd="1" destOrd="0" presId="urn:microsoft.com/office/officeart/2005/8/layout/hierarchy6"/>
    <dgm:cxn modelId="{C79F220D-95F7-4818-AAA6-035A2284C032}" type="presParOf" srcId="{67507723-5139-441D-AAF1-F8B6CBBE569D}" destId="{0F158724-ABE8-48BD-ACA9-E7E708C80DDB}" srcOrd="0" destOrd="0" presId="urn:microsoft.com/office/officeart/2005/8/layout/hierarchy6"/>
    <dgm:cxn modelId="{0B15B4F4-C852-48AC-84D0-E02C610A3D9B}" type="presParOf" srcId="{67507723-5139-441D-AAF1-F8B6CBBE569D}" destId="{24F9DC0B-44F9-46A5-A1BE-DC53FEF1CDEC}" srcOrd="1" destOrd="0" presId="urn:microsoft.com/office/officeart/2005/8/layout/hierarchy6"/>
    <dgm:cxn modelId="{69132A74-B931-4BE7-B4BD-776751B17FC0}" type="presParOf" srcId="{1D3B0F19-0DFE-4108-8FD1-A77D040A4668}" destId="{8A093D72-84B2-4F9C-AADA-D68175F9C159}" srcOrd="2" destOrd="0" presId="urn:microsoft.com/office/officeart/2005/8/layout/hierarchy6"/>
    <dgm:cxn modelId="{9A94C0C8-B0D6-40E9-9ABB-0815CBE66A04}" type="presParOf" srcId="{1D3B0F19-0DFE-4108-8FD1-A77D040A4668}" destId="{35AC1156-67FE-4E33-8AE9-B4B15F04BFEF}" srcOrd="3" destOrd="0" presId="urn:microsoft.com/office/officeart/2005/8/layout/hierarchy6"/>
    <dgm:cxn modelId="{9306AA09-0F95-4343-9612-A814883AE503}" type="presParOf" srcId="{35AC1156-67FE-4E33-8AE9-B4B15F04BFEF}" destId="{F9B8A13F-30CC-44D2-8EF5-1581C1909D27}" srcOrd="0" destOrd="0" presId="urn:microsoft.com/office/officeart/2005/8/layout/hierarchy6"/>
    <dgm:cxn modelId="{C944F070-6500-4CA0-BF7B-E17AE26947AD}" type="presParOf" srcId="{35AC1156-67FE-4E33-8AE9-B4B15F04BFEF}" destId="{06336B67-1762-4891-9C12-5378B46F9677}" srcOrd="1" destOrd="0" presId="urn:microsoft.com/office/officeart/2005/8/layout/hierarchy6"/>
    <dgm:cxn modelId="{F63E3246-EA21-442B-894B-8364D0E107C1}" type="presParOf" srcId="{06336B67-1762-4891-9C12-5378B46F9677}" destId="{010E2A5D-15BB-4331-9649-D1F49887D6F8}" srcOrd="0" destOrd="0" presId="urn:microsoft.com/office/officeart/2005/8/layout/hierarchy6"/>
    <dgm:cxn modelId="{BDD241C3-570F-4A41-8C0B-C70B044EC41D}" type="presParOf" srcId="{06336B67-1762-4891-9C12-5378B46F9677}" destId="{0819869C-131B-4004-9FC7-92A976C6016C}" srcOrd="1" destOrd="0" presId="urn:microsoft.com/office/officeart/2005/8/layout/hierarchy6"/>
    <dgm:cxn modelId="{F7A83395-E540-45CD-BE5F-113CE6066303}" type="presParOf" srcId="{0819869C-131B-4004-9FC7-92A976C6016C}" destId="{FFE07FAE-1CF6-462E-9E59-7A262CB4B749}" srcOrd="0" destOrd="0" presId="urn:microsoft.com/office/officeart/2005/8/layout/hierarchy6"/>
    <dgm:cxn modelId="{D06206C5-62E1-4F9D-AD99-0625A697872F}" type="presParOf" srcId="{0819869C-131B-4004-9FC7-92A976C6016C}" destId="{E5B12C22-025A-4975-ADE1-95133F835C77}" srcOrd="1" destOrd="0" presId="urn:microsoft.com/office/officeart/2005/8/layout/hierarchy6"/>
    <dgm:cxn modelId="{489FE01D-8C53-4D29-8AB8-B6049A2A3568}" type="presParOf" srcId="{06336B67-1762-4891-9C12-5378B46F9677}" destId="{09A56C16-5736-45C3-AE5C-5F1CE1251264}" srcOrd="2" destOrd="0" presId="urn:microsoft.com/office/officeart/2005/8/layout/hierarchy6"/>
    <dgm:cxn modelId="{88DF58F6-27C9-46F7-B86A-C36743E278E9}" type="presParOf" srcId="{06336B67-1762-4891-9C12-5378B46F9677}" destId="{F6910180-B7B3-446B-939B-396AFF21C5FE}" srcOrd="3" destOrd="0" presId="urn:microsoft.com/office/officeart/2005/8/layout/hierarchy6"/>
    <dgm:cxn modelId="{29FB45B6-A0F6-4169-9B34-0EB42783361B}" type="presParOf" srcId="{F6910180-B7B3-446B-939B-396AFF21C5FE}" destId="{AD04AFED-051F-4629-85CA-D5C44955A262}" srcOrd="0" destOrd="0" presId="urn:microsoft.com/office/officeart/2005/8/layout/hierarchy6"/>
    <dgm:cxn modelId="{7C7AAFF5-6EA0-4E76-BC79-C34AD90F8190}" type="presParOf" srcId="{F6910180-B7B3-446B-939B-396AFF21C5FE}" destId="{75B91B24-3336-473E-8B7B-86090E6AC4C5}" srcOrd="1" destOrd="0" presId="urn:microsoft.com/office/officeart/2005/8/layout/hierarchy6"/>
    <dgm:cxn modelId="{DD605677-DCA0-4B2E-B86B-7EB52AA83342}" type="presParOf" srcId="{06336B67-1762-4891-9C12-5378B46F9677}" destId="{827BBBA4-CF75-4E2A-BB2D-213596B76D73}" srcOrd="4" destOrd="0" presId="urn:microsoft.com/office/officeart/2005/8/layout/hierarchy6"/>
    <dgm:cxn modelId="{C36CF88D-D0AF-45FD-8AF1-897C46027382}" type="presParOf" srcId="{06336B67-1762-4891-9C12-5378B46F9677}" destId="{188CD749-7F4D-4867-9844-05C1358BF39B}" srcOrd="5" destOrd="0" presId="urn:microsoft.com/office/officeart/2005/8/layout/hierarchy6"/>
    <dgm:cxn modelId="{BA0BDCCA-BE6A-4490-84B2-1C6C46D56204}" type="presParOf" srcId="{188CD749-7F4D-4867-9844-05C1358BF39B}" destId="{90B4AEB2-4A78-4E71-B259-AF5E4F987AE7}" srcOrd="0" destOrd="0" presId="urn:microsoft.com/office/officeart/2005/8/layout/hierarchy6"/>
    <dgm:cxn modelId="{01F33F6B-4E02-455D-B0AA-C4839DA0F37B}" type="presParOf" srcId="{188CD749-7F4D-4867-9844-05C1358BF39B}" destId="{E5AACA91-853A-4265-BC30-8D33621AAF19}" srcOrd="1" destOrd="0" presId="urn:microsoft.com/office/officeart/2005/8/layout/hierarchy6"/>
    <dgm:cxn modelId="{C13AF21F-7E59-473F-97FE-B52E36B2C3EE}" type="presParOf" srcId="{06336B67-1762-4891-9C12-5378B46F9677}" destId="{31A2CEF8-AE09-45E6-8991-03C129C7493A}" srcOrd="6" destOrd="0" presId="urn:microsoft.com/office/officeart/2005/8/layout/hierarchy6"/>
    <dgm:cxn modelId="{022FCB1E-1037-4F27-A3FB-81AE02D4AEBB}" type="presParOf" srcId="{06336B67-1762-4891-9C12-5378B46F9677}" destId="{2D489559-71CE-4434-A1DE-13C19D470683}" srcOrd="7" destOrd="0" presId="urn:microsoft.com/office/officeart/2005/8/layout/hierarchy6"/>
    <dgm:cxn modelId="{FF29EEAE-55B2-43A6-B23A-87B4FA08A492}" type="presParOf" srcId="{2D489559-71CE-4434-A1DE-13C19D470683}" destId="{0F128CA3-9D09-445B-ABE9-14A3D2C96780}" srcOrd="0" destOrd="0" presId="urn:microsoft.com/office/officeart/2005/8/layout/hierarchy6"/>
    <dgm:cxn modelId="{0991B15C-9C09-4A05-97C5-E4225B7083A0}" type="presParOf" srcId="{2D489559-71CE-4434-A1DE-13C19D470683}" destId="{F25EC92D-3189-4EE9-B904-2D6EA05956FE}" srcOrd="1" destOrd="0" presId="urn:microsoft.com/office/officeart/2005/8/layout/hierarchy6"/>
    <dgm:cxn modelId="{BA2D61FB-6C83-4BED-B00C-3D86BAB048DF}" type="presParOf" srcId="{06336B67-1762-4891-9C12-5378B46F9677}" destId="{93FDD459-73F3-4116-83C3-799D76C66DF8}" srcOrd="8" destOrd="0" presId="urn:microsoft.com/office/officeart/2005/8/layout/hierarchy6"/>
    <dgm:cxn modelId="{891872EC-4EE5-4CBB-9F90-CDC2F6B7FFC0}" type="presParOf" srcId="{06336B67-1762-4891-9C12-5378B46F9677}" destId="{73A541C1-AC42-404F-BA2B-FAB34413EA44}" srcOrd="9" destOrd="0" presId="urn:microsoft.com/office/officeart/2005/8/layout/hierarchy6"/>
    <dgm:cxn modelId="{49756CD3-6D46-468A-B662-9E346086D71A}" type="presParOf" srcId="{73A541C1-AC42-404F-BA2B-FAB34413EA44}" destId="{23D02E26-C1D5-43F5-A7D3-84F08D2EC616}" srcOrd="0" destOrd="0" presId="urn:microsoft.com/office/officeart/2005/8/layout/hierarchy6"/>
    <dgm:cxn modelId="{D57B2656-DE3F-49AB-8AF2-98C266834102}" type="presParOf" srcId="{73A541C1-AC42-404F-BA2B-FAB34413EA44}" destId="{4DCFFC26-1DBA-4042-AFEF-4CB4E7B4B139}" srcOrd="1" destOrd="0" presId="urn:microsoft.com/office/officeart/2005/8/layout/hierarchy6"/>
    <dgm:cxn modelId="{304D9C4C-E082-4A8E-911B-3190E89C6D63}" type="presParOf" srcId="{1D3B0F19-0DFE-4108-8FD1-A77D040A4668}" destId="{CC51533E-8682-4D40-A5A1-98C48542CCE1}" srcOrd="4" destOrd="0" presId="urn:microsoft.com/office/officeart/2005/8/layout/hierarchy6"/>
    <dgm:cxn modelId="{55BFF376-9369-4F43-BE9E-465C3F27143B}" type="presParOf" srcId="{1D3B0F19-0DFE-4108-8FD1-A77D040A4668}" destId="{0C32F8EE-1470-4EE0-B685-A605148FA5E7}" srcOrd="5" destOrd="0" presId="urn:microsoft.com/office/officeart/2005/8/layout/hierarchy6"/>
    <dgm:cxn modelId="{E3A2961E-44B5-48A5-802B-2B960CB036C8}" type="presParOf" srcId="{0C32F8EE-1470-4EE0-B685-A605148FA5E7}" destId="{666ADA62-FE27-4693-80A5-3CCF9CEAFED0}" srcOrd="0" destOrd="0" presId="urn:microsoft.com/office/officeart/2005/8/layout/hierarchy6"/>
    <dgm:cxn modelId="{7BB84F65-1B19-4F02-A372-3B91AE526CAF}" type="presParOf" srcId="{0C32F8EE-1470-4EE0-B685-A605148FA5E7}" destId="{856A1C71-F60F-446D-BFA3-1CA662235DE6}" srcOrd="1" destOrd="0" presId="urn:microsoft.com/office/officeart/2005/8/layout/hierarchy6"/>
    <dgm:cxn modelId="{4A97AF23-A566-4C48-BAB2-0B0595D633A8}" type="presParOf" srcId="{856A1C71-F60F-446D-BFA3-1CA662235DE6}" destId="{14E461B8-AEF8-458F-B0B2-DC9097172CA2}" srcOrd="0" destOrd="0" presId="urn:microsoft.com/office/officeart/2005/8/layout/hierarchy6"/>
    <dgm:cxn modelId="{193D82AE-C1B8-4E68-98C2-696955F71910}" type="presParOf" srcId="{856A1C71-F60F-446D-BFA3-1CA662235DE6}" destId="{4E5CFB67-2D11-4421-AF67-0D1FA37ED0EF}" srcOrd="1" destOrd="0" presId="urn:microsoft.com/office/officeart/2005/8/layout/hierarchy6"/>
    <dgm:cxn modelId="{46C962D8-77BA-4628-8098-48DB54EAC474}" type="presParOf" srcId="{4E5CFB67-2D11-4421-AF67-0D1FA37ED0EF}" destId="{88CAD0D7-2CE0-4E8B-A6A7-E6A9EDCD8C9B}" srcOrd="0" destOrd="0" presId="urn:microsoft.com/office/officeart/2005/8/layout/hierarchy6"/>
    <dgm:cxn modelId="{4636E9CD-C264-4661-B2B2-5C3C9B8595DA}" type="presParOf" srcId="{4E5CFB67-2D11-4421-AF67-0D1FA37ED0EF}" destId="{8EAF2162-AD19-43D8-9185-BD5A7F902939}" srcOrd="1" destOrd="0" presId="urn:microsoft.com/office/officeart/2005/8/layout/hierarchy6"/>
    <dgm:cxn modelId="{3ADD5510-A7DF-4480-BFED-C82D788BC15E}" type="presParOf" srcId="{856A1C71-F60F-446D-BFA3-1CA662235DE6}" destId="{06DD0D02-C634-4A0E-89C0-E36959C37104}" srcOrd="2" destOrd="0" presId="urn:microsoft.com/office/officeart/2005/8/layout/hierarchy6"/>
    <dgm:cxn modelId="{1C1FA19A-92FA-47D0-842C-20A60E8959AD}" type="presParOf" srcId="{856A1C71-F60F-446D-BFA3-1CA662235DE6}" destId="{8A4632F7-401F-4D92-A067-70DC73D69A8F}" srcOrd="3" destOrd="0" presId="urn:microsoft.com/office/officeart/2005/8/layout/hierarchy6"/>
    <dgm:cxn modelId="{31799EAF-C015-4AD6-876B-57CA423BC647}" type="presParOf" srcId="{8A4632F7-401F-4D92-A067-70DC73D69A8F}" destId="{492540D2-45D2-4533-80F8-30FD1AF0D6DB}" srcOrd="0" destOrd="0" presId="urn:microsoft.com/office/officeart/2005/8/layout/hierarchy6"/>
    <dgm:cxn modelId="{C29931B7-8C10-4166-A4BA-705203D66896}" type="presParOf" srcId="{8A4632F7-401F-4D92-A067-70DC73D69A8F}" destId="{AF156627-05A3-4406-9017-B311B88AEA92}" srcOrd="1" destOrd="0" presId="urn:microsoft.com/office/officeart/2005/8/layout/hierarchy6"/>
    <dgm:cxn modelId="{F93286B9-02B8-4C1A-9809-445AFEB0DA02}" type="presParOf" srcId="{856A1C71-F60F-446D-BFA3-1CA662235DE6}" destId="{E08316FE-C655-4992-B66F-A8814436151A}" srcOrd="4" destOrd="0" presId="urn:microsoft.com/office/officeart/2005/8/layout/hierarchy6"/>
    <dgm:cxn modelId="{8946F994-D3F3-4581-BE9F-C356D397FE06}" type="presParOf" srcId="{856A1C71-F60F-446D-BFA3-1CA662235DE6}" destId="{2014EC6A-A0B3-41E9-ABEC-7B17364A7B2C}" srcOrd="5" destOrd="0" presId="urn:microsoft.com/office/officeart/2005/8/layout/hierarchy6"/>
    <dgm:cxn modelId="{332D11CB-39FD-45D8-9AA7-05A8C45FE155}" type="presParOf" srcId="{2014EC6A-A0B3-41E9-ABEC-7B17364A7B2C}" destId="{EAFD6743-B729-448F-91C1-1D921E117D87}" srcOrd="0" destOrd="0" presId="urn:microsoft.com/office/officeart/2005/8/layout/hierarchy6"/>
    <dgm:cxn modelId="{05C23A73-6C4D-43AA-8980-B3029925C833}" type="presParOf" srcId="{2014EC6A-A0B3-41E9-ABEC-7B17364A7B2C}" destId="{4760C06A-437A-4D43-89B4-6AC02BBD5A59}" srcOrd="1" destOrd="0" presId="urn:microsoft.com/office/officeart/2005/8/layout/hierarchy6"/>
    <dgm:cxn modelId="{F571C057-9618-4287-AA2B-F0E44D69C4BD}" type="presParOf" srcId="{856A1C71-F60F-446D-BFA3-1CA662235DE6}" destId="{895747EB-686C-43BA-8CD6-5BD56B7624E9}" srcOrd="6" destOrd="0" presId="urn:microsoft.com/office/officeart/2005/8/layout/hierarchy6"/>
    <dgm:cxn modelId="{866AD194-F1BB-416B-B6B4-2959FC7F6CDA}" type="presParOf" srcId="{856A1C71-F60F-446D-BFA3-1CA662235DE6}" destId="{AC92E738-6B92-465B-8F83-D1F7F8A54169}" srcOrd="7" destOrd="0" presId="urn:microsoft.com/office/officeart/2005/8/layout/hierarchy6"/>
    <dgm:cxn modelId="{AF1415AB-66D9-4DFB-8343-19B562A1790D}" type="presParOf" srcId="{AC92E738-6B92-465B-8F83-D1F7F8A54169}" destId="{6669E716-C32C-42F3-AC7B-0151BA32CE52}" srcOrd="0" destOrd="0" presId="urn:microsoft.com/office/officeart/2005/8/layout/hierarchy6"/>
    <dgm:cxn modelId="{06A89EFC-50FF-4B90-9D34-A0A700988698}" type="presParOf" srcId="{AC92E738-6B92-465B-8F83-D1F7F8A54169}" destId="{64CB2101-1192-402C-874D-F4E0DC9C126E}" srcOrd="1" destOrd="0" presId="urn:microsoft.com/office/officeart/2005/8/layout/hierarchy6"/>
    <dgm:cxn modelId="{5998EA7C-84B9-4C32-B34B-252BC0C770D1}" type="presParOf" srcId="{1D3B0F19-0DFE-4108-8FD1-A77D040A4668}" destId="{C2B1D8BB-B378-48ED-A762-C4789AB0C066}" srcOrd="6" destOrd="0" presId="urn:microsoft.com/office/officeart/2005/8/layout/hierarchy6"/>
    <dgm:cxn modelId="{AE16EDA6-BD9C-4B03-95DE-D8E919BA627A}" type="presParOf" srcId="{1D3B0F19-0DFE-4108-8FD1-A77D040A4668}" destId="{ABD54EE2-BBFA-4328-A9A1-EAB5124DB2FA}" srcOrd="7" destOrd="0" presId="urn:microsoft.com/office/officeart/2005/8/layout/hierarchy6"/>
    <dgm:cxn modelId="{D72436C5-8035-4C59-B132-E883DACE699D}" type="presParOf" srcId="{ABD54EE2-BBFA-4328-A9A1-EAB5124DB2FA}" destId="{6B4C3EA6-CB02-4695-8057-9886B7D28422}" srcOrd="0" destOrd="0" presId="urn:microsoft.com/office/officeart/2005/8/layout/hierarchy6"/>
    <dgm:cxn modelId="{6AA0AAAB-49CB-40F4-8490-5FD450246B80}" type="presParOf" srcId="{ABD54EE2-BBFA-4328-A9A1-EAB5124DB2FA}" destId="{7CF327A8-4A40-429F-8AC8-9A63171FBDDF}" srcOrd="1" destOrd="0" presId="urn:microsoft.com/office/officeart/2005/8/layout/hierarchy6"/>
    <dgm:cxn modelId="{51908A42-8F96-4BD4-B6D5-FE8311B7C7D5}" type="presParOf" srcId="{4E5CDCA2-DCDD-46D8-AF55-2FF78AC4296C}" destId="{8B9C57DC-CDDE-40EC-AF16-6064E4253160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1091AE-073D-48FB-9082-0AA5A2CDD08C}">
      <dsp:nvSpPr>
        <dsp:cNvPr id="0" name=""/>
        <dsp:cNvSpPr/>
      </dsp:nvSpPr>
      <dsp:spPr>
        <a:xfrm>
          <a:off x="3988573" y="1349340"/>
          <a:ext cx="721295" cy="4808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100" kern="1200" dirty="0" smtClean="0"/>
            <a:t>首頁</a:t>
          </a:r>
          <a:endParaRPr lang="zh-TW" altLang="en-US" sz="1100" kern="1200" dirty="0"/>
        </a:p>
      </dsp:txBody>
      <dsp:txXfrm>
        <a:off x="4002657" y="1363424"/>
        <a:ext cx="693127" cy="452695"/>
      </dsp:txXfrm>
    </dsp:sp>
    <dsp:sp modelId="{1AD5F559-42C9-499A-A9E7-803EC3CAD610}">
      <dsp:nvSpPr>
        <dsp:cNvPr id="0" name=""/>
        <dsp:cNvSpPr/>
      </dsp:nvSpPr>
      <dsp:spPr>
        <a:xfrm>
          <a:off x="1301747" y="1830204"/>
          <a:ext cx="3047473" cy="192345"/>
        </a:xfrm>
        <a:custGeom>
          <a:avLst/>
          <a:gdLst/>
          <a:ahLst/>
          <a:cxnLst/>
          <a:rect l="0" t="0" r="0" b="0"/>
          <a:pathLst>
            <a:path>
              <a:moveTo>
                <a:pt x="3047473" y="0"/>
              </a:moveTo>
              <a:lnTo>
                <a:pt x="3047473" y="96172"/>
              </a:lnTo>
              <a:lnTo>
                <a:pt x="0" y="96172"/>
              </a:lnTo>
              <a:lnTo>
                <a:pt x="0" y="19234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158724-ABE8-48BD-ACA9-E7E708C80DDB}">
      <dsp:nvSpPr>
        <dsp:cNvPr id="0" name=""/>
        <dsp:cNvSpPr/>
      </dsp:nvSpPr>
      <dsp:spPr>
        <a:xfrm>
          <a:off x="941099" y="2022549"/>
          <a:ext cx="721295" cy="4808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100" kern="1200" dirty="0" smtClean="0"/>
            <a:t>簡介</a:t>
          </a:r>
          <a:endParaRPr lang="zh-TW" altLang="en-US" sz="1100" kern="1200" dirty="0"/>
        </a:p>
      </dsp:txBody>
      <dsp:txXfrm>
        <a:off x="955183" y="2036633"/>
        <a:ext cx="693127" cy="452695"/>
      </dsp:txXfrm>
    </dsp:sp>
    <dsp:sp modelId="{8A093D72-84B2-4F9C-AADA-D68175F9C159}">
      <dsp:nvSpPr>
        <dsp:cNvPr id="0" name=""/>
        <dsp:cNvSpPr/>
      </dsp:nvSpPr>
      <dsp:spPr>
        <a:xfrm>
          <a:off x="2239431" y="1830204"/>
          <a:ext cx="2109789" cy="192345"/>
        </a:xfrm>
        <a:custGeom>
          <a:avLst/>
          <a:gdLst/>
          <a:ahLst/>
          <a:cxnLst/>
          <a:rect l="0" t="0" r="0" b="0"/>
          <a:pathLst>
            <a:path>
              <a:moveTo>
                <a:pt x="2109789" y="0"/>
              </a:moveTo>
              <a:lnTo>
                <a:pt x="2109789" y="96172"/>
              </a:lnTo>
              <a:lnTo>
                <a:pt x="0" y="96172"/>
              </a:lnTo>
              <a:lnTo>
                <a:pt x="0" y="19234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B8A13F-30CC-44D2-8EF5-1581C1909D27}">
      <dsp:nvSpPr>
        <dsp:cNvPr id="0" name=""/>
        <dsp:cNvSpPr/>
      </dsp:nvSpPr>
      <dsp:spPr>
        <a:xfrm>
          <a:off x="1878783" y="2022549"/>
          <a:ext cx="721295" cy="4808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100" kern="1200" dirty="0" smtClean="0"/>
            <a:t>新手須知</a:t>
          </a:r>
          <a:endParaRPr lang="zh-TW" altLang="en-US" sz="1100" kern="1200" dirty="0"/>
        </a:p>
      </dsp:txBody>
      <dsp:txXfrm>
        <a:off x="1892867" y="2036633"/>
        <a:ext cx="693127" cy="452695"/>
      </dsp:txXfrm>
    </dsp:sp>
    <dsp:sp modelId="{010E2A5D-15BB-4331-9649-D1F49887D6F8}">
      <dsp:nvSpPr>
        <dsp:cNvPr id="0" name=""/>
        <dsp:cNvSpPr/>
      </dsp:nvSpPr>
      <dsp:spPr>
        <a:xfrm>
          <a:off x="364063" y="2503413"/>
          <a:ext cx="1875368" cy="192345"/>
        </a:xfrm>
        <a:custGeom>
          <a:avLst/>
          <a:gdLst/>
          <a:ahLst/>
          <a:cxnLst/>
          <a:rect l="0" t="0" r="0" b="0"/>
          <a:pathLst>
            <a:path>
              <a:moveTo>
                <a:pt x="1875368" y="0"/>
              </a:moveTo>
              <a:lnTo>
                <a:pt x="1875368" y="96172"/>
              </a:lnTo>
              <a:lnTo>
                <a:pt x="0" y="96172"/>
              </a:lnTo>
              <a:lnTo>
                <a:pt x="0" y="19234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E07FAE-1CF6-462E-9E59-7A262CB4B749}">
      <dsp:nvSpPr>
        <dsp:cNvPr id="0" name=""/>
        <dsp:cNvSpPr/>
      </dsp:nvSpPr>
      <dsp:spPr>
        <a:xfrm>
          <a:off x="3415" y="2695758"/>
          <a:ext cx="721295" cy="4808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100" kern="1200" dirty="0" smtClean="0"/>
            <a:t>選購</a:t>
          </a:r>
          <a:endParaRPr lang="zh-TW" altLang="en-US" sz="1100" kern="1200" dirty="0"/>
        </a:p>
      </dsp:txBody>
      <dsp:txXfrm>
        <a:off x="17499" y="2709842"/>
        <a:ext cx="693127" cy="452695"/>
      </dsp:txXfrm>
    </dsp:sp>
    <dsp:sp modelId="{09A56C16-5736-45C3-AE5C-5F1CE1251264}">
      <dsp:nvSpPr>
        <dsp:cNvPr id="0" name=""/>
        <dsp:cNvSpPr/>
      </dsp:nvSpPr>
      <dsp:spPr>
        <a:xfrm>
          <a:off x="1301747" y="2503413"/>
          <a:ext cx="937684" cy="192345"/>
        </a:xfrm>
        <a:custGeom>
          <a:avLst/>
          <a:gdLst/>
          <a:ahLst/>
          <a:cxnLst/>
          <a:rect l="0" t="0" r="0" b="0"/>
          <a:pathLst>
            <a:path>
              <a:moveTo>
                <a:pt x="937684" y="0"/>
              </a:moveTo>
              <a:lnTo>
                <a:pt x="937684" y="96172"/>
              </a:lnTo>
              <a:lnTo>
                <a:pt x="0" y="96172"/>
              </a:lnTo>
              <a:lnTo>
                <a:pt x="0" y="19234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04AFED-051F-4629-85CA-D5C44955A262}">
      <dsp:nvSpPr>
        <dsp:cNvPr id="0" name=""/>
        <dsp:cNvSpPr/>
      </dsp:nvSpPr>
      <dsp:spPr>
        <a:xfrm>
          <a:off x="941099" y="2695758"/>
          <a:ext cx="721295" cy="4808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100" kern="1200" dirty="0" smtClean="0"/>
            <a:t>繁殖</a:t>
          </a:r>
          <a:endParaRPr lang="zh-TW" altLang="en-US" sz="1100" kern="1200" dirty="0"/>
        </a:p>
      </dsp:txBody>
      <dsp:txXfrm>
        <a:off x="955183" y="2709842"/>
        <a:ext cx="693127" cy="452695"/>
      </dsp:txXfrm>
    </dsp:sp>
    <dsp:sp modelId="{827BBBA4-CF75-4E2A-BB2D-213596B76D73}">
      <dsp:nvSpPr>
        <dsp:cNvPr id="0" name=""/>
        <dsp:cNvSpPr/>
      </dsp:nvSpPr>
      <dsp:spPr>
        <a:xfrm>
          <a:off x="2193711" y="2503413"/>
          <a:ext cx="91440" cy="19234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234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B4AEB2-4A78-4E71-B259-AF5E4F987AE7}">
      <dsp:nvSpPr>
        <dsp:cNvPr id="0" name=""/>
        <dsp:cNvSpPr/>
      </dsp:nvSpPr>
      <dsp:spPr>
        <a:xfrm>
          <a:off x="1878783" y="2695758"/>
          <a:ext cx="721295" cy="4808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100" kern="1200" dirty="0" smtClean="0"/>
            <a:t>盆器</a:t>
          </a:r>
          <a:endParaRPr lang="zh-TW" altLang="en-US" sz="1100" kern="1200" dirty="0"/>
        </a:p>
      </dsp:txBody>
      <dsp:txXfrm>
        <a:off x="1892867" y="2709842"/>
        <a:ext cx="693127" cy="452695"/>
      </dsp:txXfrm>
    </dsp:sp>
    <dsp:sp modelId="{31A2CEF8-AE09-45E6-8991-03C129C7493A}">
      <dsp:nvSpPr>
        <dsp:cNvPr id="0" name=""/>
        <dsp:cNvSpPr/>
      </dsp:nvSpPr>
      <dsp:spPr>
        <a:xfrm>
          <a:off x="2239431" y="2503413"/>
          <a:ext cx="937684" cy="1923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6172"/>
              </a:lnTo>
              <a:lnTo>
                <a:pt x="937684" y="96172"/>
              </a:lnTo>
              <a:lnTo>
                <a:pt x="937684" y="19234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128CA3-9D09-445B-ABE9-14A3D2C96780}">
      <dsp:nvSpPr>
        <dsp:cNvPr id="0" name=""/>
        <dsp:cNvSpPr/>
      </dsp:nvSpPr>
      <dsp:spPr>
        <a:xfrm>
          <a:off x="2816468" y="2695758"/>
          <a:ext cx="721295" cy="4808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100" kern="1200" dirty="0" smtClean="0"/>
            <a:t>澆水</a:t>
          </a:r>
          <a:r>
            <a:rPr lang="en-US" altLang="zh-TW" sz="1100" kern="1200" dirty="0" smtClean="0"/>
            <a:t>&amp;</a:t>
          </a:r>
          <a:r>
            <a:rPr lang="zh-TW" altLang="en-US" sz="1100" kern="1200" dirty="0" smtClean="0"/>
            <a:t>日照</a:t>
          </a:r>
          <a:endParaRPr lang="zh-TW" altLang="en-US" sz="1100" kern="1200" dirty="0"/>
        </a:p>
      </dsp:txBody>
      <dsp:txXfrm>
        <a:off x="2830552" y="2709842"/>
        <a:ext cx="693127" cy="452695"/>
      </dsp:txXfrm>
    </dsp:sp>
    <dsp:sp modelId="{93FDD459-73F3-4116-83C3-799D76C66DF8}">
      <dsp:nvSpPr>
        <dsp:cNvPr id="0" name=""/>
        <dsp:cNvSpPr/>
      </dsp:nvSpPr>
      <dsp:spPr>
        <a:xfrm>
          <a:off x="2239431" y="2503413"/>
          <a:ext cx="1875368" cy="1923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6172"/>
              </a:lnTo>
              <a:lnTo>
                <a:pt x="1875368" y="96172"/>
              </a:lnTo>
              <a:lnTo>
                <a:pt x="1875368" y="19234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D02E26-C1D5-43F5-A7D3-84F08D2EC616}">
      <dsp:nvSpPr>
        <dsp:cNvPr id="0" name=""/>
        <dsp:cNvSpPr/>
      </dsp:nvSpPr>
      <dsp:spPr>
        <a:xfrm>
          <a:off x="3754152" y="2695758"/>
          <a:ext cx="721295" cy="4808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100" kern="1200" dirty="0" smtClean="0"/>
            <a:t>施肥</a:t>
          </a:r>
          <a:endParaRPr lang="zh-TW" altLang="en-US" sz="1100" kern="1200" dirty="0"/>
        </a:p>
      </dsp:txBody>
      <dsp:txXfrm>
        <a:off x="3768236" y="2709842"/>
        <a:ext cx="693127" cy="452695"/>
      </dsp:txXfrm>
    </dsp:sp>
    <dsp:sp modelId="{CC51533E-8682-4D40-A5A1-98C48542CCE1}">
      <dsp:nvSpPr>
        <dsp:cNvPr id="0" name=""/>
        <dsp:cNvSpPr/>
      </dsp:nvSpPr>
      <dsp:spPr>
        <a:xfrm>
          <a:off x="4349221" y="1830204"/>
          <a:ext cx="2109789" cy="1923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6172"/>
              </a:lnTo>
              <a:lnTo>
                <a:pt x="2109789" y="96172"/>
              </a:lnTo>
              <a:lnTo>
                <a:pt x="2109789" y="19234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6ADA62-FE27-4693-80A5-3CCF9CEAFED0}">
      <dsp:nvSpPr>
        <dsp:cNvPr id="0" name=""/>
        <dsp:cNvSpPr/>
      </dsp:nvSpPr>
      <dsp:spPr>
        <a:xfrm>
          <a:off x="6098362" y="2022549"/>
          <a:ext cx="721295" cy="4808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100" kern="1200" dirty="0" smtClean="0"/>
            <a:t>圖鑑</a:t>
          </a:r>
          <a:endParaRPr lang="zh-TW" altLang="en-US" sz="1100" kern="1200" dirty="0"/>
        </a:p>
      </dsp:txBody>
      <dsp:txXfrm>
        <a:off x="6112446" y="2036633"/>
        <a:ext cx="693127" cy="452695"/>
      </dsp:txXfrm>
    </dsp:sp>
    <dsp:sp modelId="{14E461B8-AEF8-458F-B0B2-DC9097172CA2}">
      <dsp:nvSpPr>
        <dsp:cNvPr id="0" name=""/>
        <dsp:cNvSpPr/>
      </dsp:nvSpPr>
      <dsp:spPr>
        <a:xfrm>
          <a:off x="5052484" y="2503413"/>
          <a:ext cx="1406526" cy="192345"/>
        </a:xfrm>
        <a:custGeom>
          <a:avLst/>
          <a:gdLst/>
          <a:ahLst/>
          <a:cxnLst/>
          <a:rect l="0" t="0" r="0" b="0"/>
          <a:pathLst>
            <a:path>
              <a:moveTo>
                <a:pt x="1406526" y="0"/>
              </a:moveTo>
              <a:lnTo>
                <a:pt x="1406526" y="96172"/>
              </a:lnTo>
              <a:lnTo>
                <a:pt x="0" y="96172"/>
              </a:lnTo>
              <a:lnTo>
                <a:pt x="0" y="19234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CAD0D7-2CE0-4E8B-A6A7-E6A9EDCD8C9B}">
      <dsp:nvSpPr>
        <dsp:cNvPr id="0" name=""/>
        <dsp:cNvSpPr/>
      </dsp:nvSpPr>
      <dsp:spPr>
        <a:xfrm>
          <a:off x="4691836" y="2695758"/>
          <a:ext cx="721295" cy="4808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100" kern="1200" dirty="0" smtClean="0"/>
            <a:t>景天科</a:t>
          </a:r>
          <a:endParaRPr lang="zh-TW" altLang="en-US" sz="1100" kern="1200" dirty="0"/>
        </a:p>
      </dsp:txBody>
      <dsp:txXfrm>
        <a:off x="4705920" y="2709842"/>
        <a:ext cx="693127" cy="452695"/>
      </dsp:txXfrm>
    </dsp:sp>
    <dsp:sp modelId="{06DD0D02-C634-4A0E-89C0-E36959C37104}">
      <dsp:nvSpPr>
        <dsp:cNvPr id="0" name=""/>
        <dsp:cNvSpPr/>
      </dsp:nvSpPr>
      <dsp:spPr>
        <a:xfrm>
          <a:off x="5990168" y="2503413"/>
          <a:ext cx="468842" cy="192345"/>
        </a:xfrm>
        <a:custGeom>
          <a:avLst/>
          <a:gdLst/>
          <a:ahLst/>
          <a:cxnLst/>
          <a:rect l="0" t="0" r="0" b="0"/>
          <a:pathLst>
            <a:path>
              <a:moveTo>
                <a:pt x="468842" y="0"/>
              </a:moveTo>
              <a:lnTo>
                <a:pt x="468842" y="96172"/>
              </a:lnTo>
              <a:lnTo>
                <a:pt x="0" y="96172"/>
              </a:lnTo>
              <a:lnTo>
                <a:pt x="0" y="19234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2540D2-45D2-4533-80F8-30FD1AF0D6DB}">
      <dsp:nvSpPr>
        <dsp:cNvPr id="0" name=""/>
        <dsp:cNvSpPr/>
      </dsp:nvSpPr>
      <dsp:spPr>
        <a:xfrm>
          <a:off x="5629520" y="2695758"/>
          <a:ext cx="721295" cy="4808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100" kern="1200" dirty="0" smtClean="0"/>
            <a:t>菊科</a:t>
          </a:r>
          <a:endParaRPr lang="zh-TW" altLang="en-US" sz="1100" kern="1200" dirty="0"/>
        </a:p>
      </dsp:txBody>
      <dsp:txXfrm>
        <a:off x="5643604" y="2709842"/>
        <a:ext cx="693127" cy="452695"/>
      </dsp:txXfrm>
    </dsp:sp>
    <dsp:sp modelId="{E08316FE-C655-4992-B66F-A8814436151A}">
      <dsp:nvSpPr>
        <dsp:cNvPr id="0" name=""/>
        <dsp:cNvSpPr/>
      </dsp:nvSpPr>
      <dsp:spPr>
        <a:xfrm>
          <a:off x="6459010" y="2503413"/>
          <a:ext cx="468842" cy="1923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6172"/>
              </a:lnTo>
              <a:lnTo>
                <a:pt x="468842" y="96172"/>
              </a:lnTo>
              <a:lnTo>
                <a:pt x="468842" y="19234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FD6743-B729-448F-91C1-1D921E117D87}">
      <dsp:nvSpPr>
        <dsp:cNvPr id="0" name=""/>
        <dsp:cNvSpPr/>
      </dsp:nvSpPr>
      <dsp:spPr>
        <a:xfrm>
          <a:off x="6567204" y="2695758"/>
          <a:ext cx="721295" cy="4808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100" b="0" i="0" kern="1200" dirty="0" smtClean="0"/>
            <a:t>天南星科</a:t>
          </a:r>
          <a:endParaRPr lang="zh-TW" altLang="en-US" sz="1100" kern="1200" dirty="0"/>
        </a:p>
      </dsp:txBody>
      <dsp:txXfrm>
        <a:off x="6581288" y="2709842"/>
        <a:ext cx="693127" cy="452695"/>
      </dsp:txXfrm>
    </dsp:sp>
    <dsp:sp modelId="{895747EB-686C-43BA-8CD6-5BD56B7624E9}">
      <dsp:nvSpPr>
        <dsp:cNvPr id="0" name=""/>
        <dsp:cNvSpPr/>
      </dsp:nvSpPr>
      <dsp:spPr>
        <a:xfrm>
          <a:off x="6459010" y="2503413"/>
          <a:ext cx="1406526" cy="1923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6172"/>
              </a:lnTo>
              <a:lnTo>
                <a:pt x="1406526" y="96172"/>
              </a:lnTo>
              <a:lnTo>
                <a:pt x="1406526" y="19234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69E716-C32C-42F3-AC7B-0151BA32CE52}">
      <dsp:nvSpPr>
        <dsp:cNvPr id="0" name=""/>
        <dsp:cNvSpPr/>
      </dsp:nvSpPr>
      <dsp:spPr>
        <a:xfrm>
          <a:off x="7504888" y="2695758"/>
          <a:ext cx="721295" cy="4808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600" b="1" kern="1200" dirty="0" smtClean="0"/>
            <a:t>…</a:t>
          </a:r>
          <a:endParaRPr lang="zh-TW" altLang="en-US" sz="1600" b="1" kern="1200" dirty="0"/>
        </a:p>
      </dsp:txBody>
      <dsp:txXfrm>
        <a:off x="7518972" y="2709842"/>
        <a:ext cx="693127" cy="452695"/>
      </dsp:txXfrm>
    </dsp:sp>
    <dsp:sp modelId="{C2B1D8BB-B378-48ED-A762-C4789AB0C066}">
      <dsp:nvSpPr>
        <dsp:cNvPr id="0" name=""/>
        <dsp:cNvSpPr/>
      </dsp:nvSpPr>
      <dsp:spPr>
        <a:xfrm>
          <a:off x="4349221" y="1830204"/>
          <a:ext cx="3047473" cy="1923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6172"/>
              </a:lnTo>
              <a:lnTo>
                <a:pt x="3047473" y="96172"/>
              </a:lnTo>
              <a:lnTo>
                <a:pt x="3047473" y="19234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4C3EA6-CB02-4695-8057-9886B7D28422}">
      <dsp:nvSpPr>
        <dsp:cNvPr id="0" name=""/>
        <dsp:cNvSpPr/>
      </dsp:nvSpPr>
      <dsp:spPr>
        <a:xfrm>
          <a:off x="7036046" y="2022549"/>
          <a:ext cx="721295" cy="4808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100" kern="1200" dirty="0" smtClean="0"/>
            <a:t>相關網站連結</a:t>
          </a:r>
          <a:endParaRPr lang="zh-TW" altLang="en-US" sz="1100" kern="1200" dirty="0"/>
        </a:p>
      </dsp:txBody>
      <dsp:txXfrm>
        <a:off x="7050130" y="2036633"/>
        <a:ext cx="693127" cy="4526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88FB3-61DD-4438-A32B-9E9A4CE70900}" type="datetimeFigureOut">
              <a:rPr lang="zh-TW" altLang="en-US" smtClean="0"/>
              <a:t>2016/5/4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98210-4EB9-4CAC-AA71-CFCAF42153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3650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88FB3-61DD-4438-A32B-9E9A4CE70900}" type="datetimeFigureOut">
              <a:rPr lang="zh-TW" altLang="en-US" smtClean="0"/>
              <a:t>2016/5/4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98210-4EB9-4CAC-AA71-CFCAF42153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2355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88FB3-61DD-4438-A32B-9E9A4CE70900}" type="datetimeFigureOut">
              <a:rPr lang="zh-TW" altLang="en-US" smtClean="0"/>
              <a:t>2016/5/4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98210-4EB9-4CAC-AA71-CFCAF42153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5349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88FB3-61DD-4438-A32B-9E9A4CE70900}" type="datetimeFigureOut">
              <a:rPr lang="zh-TW" altLang="en-US" smtClean="0"/>
              <a:t>2016/5/4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98210-4EB9-4CAC-AA71-CFCAF42153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9889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88FB3-61DD-4438-A32B-9E9A4CE70900}" type="datetimeFigureOut">
              <a:rPr lang="zh-TW" altLang="en-US" smtClean="0"/>
              <a:t>2016/5/4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98210-4EB9-4CAC-AA71-CFCAF42153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5530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88FB3-61DD-4438-A32B-9E9A4CE70900}" type="datetimeFigureOut">
              <a:rPr lang="zh-TW" altLang="en-US" smtClean="0"/>
              <a:t>2016/5/4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98210-4EB9-4CAC-AA71-CFCAF42153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9125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88FB3-61DD-4438-A32B-9E9A4CE70900}" type="datetimeFigureOut">
              <a:rPr lang="zh-TW" altLang="en-US" smtClean="0"/>
              <a:t>2016/5/4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98210-4EB9-4CAC-AA71-CFCAF42153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269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88FB3-61DD-4438-A32B-9E9A4CE70900}" type="datetimeFigureOut">
              <a:rPr lang="zh-TW" altLang="en-US" smtClean="0"/>
              <a:t>2016/5/4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98210-4EB9-4CAC-AA71-CFCAF42153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0391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88FB3-61DD-4438-A32B-9E9A4CE70900}" type="datetimeFigureOut">
              <a:rPr lang="zh-TW" altLang="en-US" smtClean="0"/>
              <a:t>2016/5/4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98210-4EB9-4CAC-AA71-CFCAF42153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7542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88FB3-61DD-4438-A32B-9E9A4CE70900}" type="datetimeFigureOut">
              <a:rPr lang="zh-TW" altLang="en-US" smtClean="0"/>
              <a:t>2016/5/4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98210-4EB9-4CAC-AA71-CFCAF42153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2944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88FB3-61DD-4438-A32B-9E9A4CE70900}" type="datetimeFigureOut">
              <a:rPr lang="zh-TW" altLang="en-US" smtClean="0"/>
              <a:t>2016/5/4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98210-4EB9-4CAC-AA71-CFCAF42153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3745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288FB3-61DD-4438-A32B-9E9A4CE70900}" type="datetimeFigureOut">
              <a:rPr lang="zh-TW" altLang="en-US" smtClean="0"/>
              <a:t>2016/5/4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F98210-4EB9-4CAC-AA71-CFCAF42153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3319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網頁設計期中報告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 smtClean="0"/>
              <a:t>組員</a:t>
            </a:r>
            <a:r>
              <a:rPr lang="en-US" altLang="zh-TW" sz="2400" dirty="0" smtClean="0"/>
              <a:t>:</a:t>
            </a:r>
            <a:r>
              <a:rPr lang="zh-TW" altLang="en-US" sz="2400" dirty="0" smtClean="0"/>
              <a:t> 四機三甲</a:t>
            </a:r>
            <a:r>
              <a:rPr lang="en-US" altLang="zh-TW" sz="2400" dirty="0" smtClean="0"/>
              <a:t>B10231014 </a:t>
            </a:r>
            <a:r>
              <a:rPr lang="zh-TW" altLang="en-US" sz="2400" dirty="0" smtClean="0"/>
              <a:t>陳怡臻</a:t>
            </a:r>
            <a:endParaRPr lang="en-US" altLang="zh-TW" sz="2400" dirty="0" smtClean="0"/>
          </a:p>
          <a:p>
            <a:r>
              <a:rPr lang="zh-TW" altLang="en-US" sz="2400" dirty="0" smtClean="0"/>
              <a:t>           四機三乙</a:t>
            </a:r>
            <a:r>
              <a:rPr lang="en-US" altLang="zh-TW" sz="2400" dirty="0" smtClean="0"/>
              <a:t>B10231026</a:t>
            </a:r>
            <a:r>
              <a:rPr lang="zh-TW" altLang="en-US" sz="2400" dirty="0" smtClean="0"/>
              <a:t> 歐庭宇</a:t>
            </a:r>
            <a:endParaRPr lang="en-US" altLang="zh-TW" sz="2400" dirty="0" smtClean="0"/>
          </a:p>
          <a:p>
            <a:r>
              <a:rPr lang="zh-TW" altLang="en-US" sz="2400" dirty="0" smtClean="0"/>
              <a:t>           四機三丙</a:t>
            </a:r>
            <a:r>
              <a:rPr lang="en-US" altLang="zh-TW" sz="2400" dirty="0" smtClean="0"/>
              <a:t>B10231035</a:t>
            </a:r>
            <a:r>
              <a:rPr lang="zh-TW" altLang="en-US" sz="2400" dirty="0" smtClean="0"/>
              <a:t> 張雅涵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632106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團隊分工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陳怡臻</a:t>
            </a:r>
            <a:r>
              <a:rPr lang="en-US" altLang="zh-TW" dirty="0" smtClean="0"/>
              <a:t>:</a:t>
            </a:r>
            <a:r>
              <a:rPr lang="zh-TW" altLang="en-US" dirty="0" smtClean="0"/>
              <a:t> 網頁外觀設計</a:t>
            </a:r>
            <a:r>
              <a:rPr lang="en-US" altLang="zh-TW" dirty="0" smtClean="0"/>
              <a:t>,</a:t>
            </a:r>
            <a:r>
              <a:rPr lang="zh-TW" altLang="en-US" dirty="0" smtClean="0"/>
              <a:t>收集資料</a:t>
            </a:r>
            <a:endParaRPr lang="en-US" altLang="zh-TW" dirty="0" smtClean="0"/>
          </a:p>
          <a:p>
            <a:r>
              <a:rPr lang="zh-TW" altLang="en-US" dirty="0"/>
              <a:t>歐庭</a:t>
            </a:r>
            <a:r>
              <a:rPr lang="zh-TW" altLang="en-US" dirty="0" smtClean="0"/>
              <a:t>宇</a:t>
            </a:r>
            <a:r>
              <a:rPr lang="en-US" altLang="zh-TW" dirty="0" smtClean="0"/>
              <a:t>:</a:t>
            </a:r>
            <a:r>
              <a:rPr lang="zh-TW" altLang="en-US" dirty="0" smtClean="0"/>
              <a:t> 監督團隊進度</a:t>
            </a:r>
            <a:r>
              <a:rPr lang="en-US" altLang="zh-TW" dirty="0" smtClean="0"/>
              <a:t>,</a:t>
            </a:r>
            <a:r>
              <a:rPr lang="zh-TW" altLang="en-US" dirty="0" smtClean="0"/>
              <a:t>資料整理</a:t>
            </a:r>
            <a:r>
              <a:rPr lang="en-US" altLang="zh-TW" dirty="0" smtClean="0"/>
              <a:t>,</a:t>
            </a:r>
            <a:r>
              <a:rPr lang="zh-TW" altLang="en-US" dirty="0" smtClean="0"/>
              <a:t>排版</a:t>
            </a:r>
            <a:endParaRPr lang="en-US" altLang="zh-TW" dirty="0" smtClean="0"/>
          </a:p>
          <a:p>
            <a:r>
              <a:rPr lang="zh-TW" altLang="en-US" dirty="0" smtClean="0"/>
              <a:t>張雅涵</a:t>
            </a:r>
            <a:r>
              <a:rPr lang="en-US" altLang="zh-TW" dirty="0" smtClean="0"/>
              <a:t>:</a:t>
            </a:r>
            <a:r>
              <a:rPr lang="zh-TW" altLang="en-US" dirty="0" smtClean="0"/>
              <a:t> 整體網站程式碼編寫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30121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開發進度</a:t>
            </a:r>
          </a:p>
        </p:txBody>
      </p:sp>
      <p:graphicFrame>
        <p:nvGraphicFramePr>
          <p:cNvPr id="6" name="內容版面配置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1296492"/>
              </p:ext>
            </p:extLst>
          </p:nvPr>
        </p:nvGraphicFramePr>
        <p:xfrm>
          <a:off x="395785" y="2564904"/>
          <a:ext cx="822959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5657"/>
                <a:gridCol w="1175657"/>
                <a:gridCol w="1175657"/>
                <a:gridCol w="1175657"/>
                <a:gridCol w="1175657"/>
                <a:gridCol w="1175657"/>
                <a:gridCol w="1175657"/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5/6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5/13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5/20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5/27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6/3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6/4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首頁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簡介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新手須知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圖鑑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相關連結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0833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>
          <a:xfrm>
            <a:off x="611560" y="2348880"/>
            <a:ext cx="7772400" cy="1500187"/>
          </a:xfrm>
        </p:spPr>
        <p:txBody>
          <a:bodyPr>
            <a:normAutofit/>
          </a:bodyPr>
          <a:lstStyle/>
          <a:p>
            <a:pPr algn="ctr"/>
            <a:r>
              <a:rPr lang="zh-TW" altLang="en-US" sz="5000" dirty="0" smtClean="0"/>
              <a:t>謝謝聆聽</a:t>
            </a:r>
            <a:endParaRPr lang="zh-TW" altLang="en-US" sz="5000" dirty="0"/>
          </a:p>
        </p:txBody>
      </p:sp>
    </p:spTree>
    <p:extLst>
      <p:ext uri="{BB962C8B-B14F-4D97-AF65-F5344CB8AC3E}">
        <p14:creationId xmlns:p14="http://schemas.microsoft.com/office/powerpoint/2010/main" val="378585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背景動機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想和大家分享種植多肉植物的方法與樂趣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2365046"/>
            <a:ext cx="5940772" cy="3964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736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網頁介紹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 smtClean="0"/>
              <a:t>給新手的入門多肉植物世界網站</a:t>
            </a:r>
            <a:endParaRPr lang="en-US" altLang="zh-TW" dirty="0" smtClean="0"/>
          </a:p>
          <a:p>
            <a:r>
              <a:rPr lang="zh-TW" altLang="en-US" dirty="0" smtClean="0"/>
              <a:t>簡單介紹什麼是多</a:t>
            </a:r>
            <a:r>
              <a:rPr lang="zh-TW" altLang="en-US" dirty="0" smtClean="0"/>
              <a:t>肉</a:t>
            </a:r>
            <a:r>
              <a:rPr lang="zh-TW" altLang="en-US" dirty="0" smtClean="0"/>
              <a:t>植物</a:t>
            </a:r>
            <a:endParaRPr lang="en-US" altLang="zh-TW" dirty="0" smtClean="0"/>
          </a:p>
          <a:p>
            <a:r>
              <a:rPr lang="zh-TW" altLang="en-US" dirty="0"/>
              <a:t>新手入門須知</a:t>
            </a:r>
            <a:r>
              <a:rPr lang="en-US" altLang="zh-TW" dirty="0"/>
              <a:t>(ex.</a:t>
            </a:r>
            <a:r>
              <a:rPr lang="zh-TW" altLang="en-US" dirty="0"/>
              <a:t> 種植</a:t>
            </a:r>
            <a:r>
              <a:rPr lang="en-US" altLang="zh-TW" dirty="0"/>
              <a:t>,</a:t>
            </a:r>
            <a:r>
              <a:rPr lang="zh-TW" altLang="en-US" dirty="0"/>
              <a:t>購買</a:t>
            </a:r>
            <a:r>
              <a:rPr lang="en-US" altLang="zh-TW" dirty="0"/>
              <a:t>…)</a:t>
            </a:r>
          </a:p>
          <a:p>
            <a:r>
              <a:rPr lang="zh-TW" altLang="en-US" dirty="0" smtClean="0"/>
              <a:t>常見多</a:t>
            </a:r>
            <a:r>
              <a:rPr lang="zh-TW" altLang="en-US" dirty="0"/>
              <a:t>肉</a:t>
            </a:r>
            <a:r>
              <a:rPr lang="zh-TW" altLang="en-US" dirty="0" smtClean="0"/>
              <a:t>植物品種的圖鑑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95769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網站規劃</a:t>
            </a:r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1192989"/>
              </p:ext>
            </p:extLst>
          </p:nvPr>
        </p:nvGraphicFramePr>
        <p:xfrm>
          <a:off x="467544" y="404664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67061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網站</a:t>
            </a:r>
            <a:r>
              <a:rPr lang="zh-TW" altLang="en-US" dirty="0" smtClean="0"/>
              <a:t>規劃</a:t>
            </a:r>
            <a:r>
              <a:rPr lang="en-US" altLang="zh-TW" dirty="0" smtClean="0"/>
              <a:t>-</a:t>
            </a:r>
            <a:r>
              <a:rPr lang="zh-TW" altLang="en-US" dirty="0" smtClean="0"/>
              <a:t>首頁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620000"/>
            <a:ext cx="5869537" cy="3168352"/>
          </a:xfrm>
        </p:spPr>
      </p:pic>
      <p:sp>
        <p:nvSpPr>
          <p:cNvPr id="6" name="文字方塊 5"/>
          <p:cNvSpPr txBox="1"/>
          <p:nvPr/>
        </p:nvSpPr>
        <p:spPr>
          <a:xfrm>
            <a:off x="2729952" y="5232485"/>
            <a:ext cx="1955903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背景播放輕音樂</a:t>
            </a:r>
            <a:endParaRPr lang="zh-TW" altLang="en-US" dirty="0"/>
          </a:p>
        </p:txBody>
      </p:sp>
      <p:cxnSp>
        <p:nvCxnSpPr>
          <p:cNvPr id="8" name="直線接點 7"/>
          <p:cNvCxnSpPr/>
          <p:nvPr/>
        </p:nvCxnSpPr>
        <p:spPr>
          <a:xfrm flipH="1" flipV="1">
            <a:off x="2915816" y="4615771"/>
            <a:ext cx="792088" cy="61671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/>
        </p:nvCxnSpPr>
        <p:spPr>
          <a:xfrm flipH="1" flipV="1">
            <a:off x="6929681" y="4642965"/>
            <a:ext cx="288032" cy="46941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6162055" y="5112377"/>
            <a:ext cx="2111315" cy="9233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右側播放植物的照片以跑馬燈形式剪接成的影片</a:t>
            </a:r>
            <a:endParaRPr lang="zh-TW" altLang="en-US" dirty="0"/>
          </a:p>
        </p:txBody>
      </p:sp>
      <p:cxnSp>
        <p:nvCxnSpPr>
          <p:cNvPr id="14" name="直線接點 13"/>
          <p:cNvCxnSpPr/>
          <p:nvPr/>
        </p:nvCxnSpPr>
        <p:spPr>
          <a:xfrm flipH="1">
            <a:off x="1259632" y="3294276"/>
            <a:ext cx="504056" cy="31939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文字方塊 15"/>
          <p:cNvSpPr txBox="1"/>
          <p:nvPr/>
        </p:nvSpPr>
        <p:spPr>
          <a:xfrm>
            <a:off x="287524" y="3613666"/>
            <a:ext cx="1224135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功能表單</a:t>
            </a:r>
            <a:endParaRPr lang="zh-TW" altLang="en-US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1763689" y="2636912"/>
            <a:ext cx="1296144" cy="14773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zh-TW" altLang="en-US" dirty="0"/>
          </a:p>
        </p:txBody>
      </p:sp>
      <p:cxnSp>
        <p:nvCxnSpPr>
          <p:cNvPr id="18" name="直線接點 17"/>
          <p:cNvCxnSpPr/>
          <p:nvPr/>
        </p:nvCxnSpPr>
        <p:spPr>
          <a:xfrm flipH="1" flipV="1">
            <a:off x="1259632" y="1587280"/>
            <a:ext cx="504057" cy="30835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文字方塊 22"/>
          <p:cNvSpPr txBox="1"/>
          <p:nvPr/>
        </p:nvSpPr>
        <p:spPr>
          <a:xfrm>
            <a:off x="287525" y="1217948"/>
            <a:ext cx="1224135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網站名稱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83821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網站</a:t>
            </a:r>
            <a:r>
              <a:rPr lang="zh-TW" altLang="en-US" dirty="0" smtClean="0"/>
              <a:t>規劃</a:t>
            </a:r>
            <a:r>
              <a:rPr lang="en-US" altLang="zh-TW" dirty="0" smtClean="0"/>
              <a:t>-</a:t>
            </a:r>
            <a:r>
              <a:rPr lang="zh-TW" altLang="en-US" dirty="0" smtClean="0"/>
              <a:t>簡介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216" y="1600200"/>
            <a:ext cx="6815567" cy="4525963"/>
          </a:xfrm>
        </p:spPr>
      </p:pic>
    </p:spTree>
    <p:extLst>
      <p:ext uri="{BB962C8B-B14F-4D97-AF65-F5344CB8AC3E}">
        <p14:creationId xmlns:p14="http://schemas.microsoft.com/office/powerpoint/2010/main" val="3483821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網站</a:t>
            </a:r>
            <a:r>
              <a:rPr lang="zh-TW" altLang="en-US" dirty="0" smtClean="0"/>
              <a:t>規劃</a:t>
            </a:r>
            <a:r>
              <a:rPr lang="en-US" altLang="zh-TW" dirty="0" smtClean="0"/>
              <a:t>-</a:t>
            </a:r>
            <a:r>
              <a:rPr lang="zh-TW" altLang="en-US" dirty="0" smtClean="0"/>
              <a:t>新手須知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689" y="1628800"/>
            <a:ext cx="7286719" cy="4225592"/>
          </a:xfrm>
        </p:spPr>
      </p:pic>
    </p:spTree>
    <p:extLst>
      <p:ext uri="{BB962C8B-B14F-4D97-AF65-F5344CB8AC3E}">
        <p14:creationId xmlns:p14="http://schemas.microsoft.com/office/powerpoint/2010/main" val="1835766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網站</a:t>
            </a:r>
            <a:r>
              <a:rPr lang="zh-TW" altLang="en-US" dirty="0" smtClean="0"/>
              <a:t>規劃</a:t>
            </a:r>
            <a:r>
              <a:rPr lang="en-US" altLang="zh-TW" dirty="0" smtClean="0"/>
              <a:t>-</a:t>
            </a:r>
            <a:r>
              <a:rPr lang="zh-TW" altLang="en-US" dirty="0"/>
              <a:t>圖鑑</a:t>
            </a:r>
          </a:p>
        </p:txBody>
      </p:sp>
      <p:pic>
        <p:nvPicPr>
          <p:cNvPr id="1026" name="Picture 2" descr="C:\Users\陳怡臻\Desktop\圖鑑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700808"/>
            <a:ext cx="4108565" cy="2736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直線單箭頭接點 4"/>
          <p:cNvCxnSpPr/>
          <p:nvPr/>
        </p:nvCxnSpPr>
        <p:spPr>
          <a:xfrm>
            <a:off x="1291807" y="4313947"/>
            <a:ext cx="255857" cy="41119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圓角矩形 5"/>
          <p:cNvSpPr/>
          <p:nvPr/>
        </p:nvSpPr>
        <p:spPr>
          <a:xfrm>
            <a:off x="899592" y="3434862"/>
            <a:ext cx="792088" cy="8582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3131840" y="6011996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(</a:t>
            </a:r>
            <a:r>
              <a:rPr lang="zh-TW" altLang="en-US" dirty="0" smtClean="0"/>
              <a:t>圖片</a:t>
            </a:r>
            <a:r>
              <a:rPr lang="en-US" altLang="zh-TW" dirty="0" smtClean="0"/>
              <a:t>+</a:t>
            </a:r>
            <a:r>
              <a:rPr lang="zh-TW" altLang="en-US" dirty="0" smtClean="0"/>
              <a:t>名稱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cxnSp>
        <p:nvCxnSpPr>
          <p:cNvPr id="12" name="直線單箭頭接點 11"/>
          <p:cNvCxnSpPr/>
          <p:nvPr/>
        </p:nvCxnSpPr>
        <p:spPr>
          <a:xfrm>
            <a:off x="3275856" y="5478375"/>
            <a:ext cx="2448272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3986978" y="510904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點進去</a:t>
            </a:r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693" y="4725144"/>
            <a:ext cx="1622147" cy="1920763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4132398"/>
            <a:ext cx="2817988" cy="1879598"/>
          </a:xfrm>
          <a:prstGeom prst="rect">
            <a:avLst/>
          </a:prstGeom>
        </p:spPr>
      </p:pic>
      <p:sp>
        <p:nvSpPr>
          <p:cNvPr id="18" name="文字方塊 17"/>
          <p:cNvSpPr txBox="1"/>
          <p:nvPr/>
        </p:nvSpPr>
        <p:spPr>
          <a:xfrm>
            <a:off x="5849743" y="3679313"/>
            <a:ext cx="1863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植物的詳細介紹</a:t>
            </a:r>
            <a:r>
              <a:rPr lang="en-US" altLang="zh-TW" dirty="0" smtClean="0"/>
              <a:t>:</a:t>
            </a:r>
            <a:endParaRPr lang="zh-TW" altLang="en-US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755576" y="1196752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1.</a:t>
            </a:r>
            <a:endParaRPr lang="zh-TW" alt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1010876" y="4739711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2</a:t>
            </a:r>
            <a:r>
              <a:rPr lang="en-US" altLang="zh-TW" dirty="0" smtClean="0"/>
              <a:t>.</a:t>
            </a:r>
            <a:endParaRPr lang="zh-TW" altLang="en-US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5544431" y="3680275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3</a:t>
            </a:r>
            <a:r>
              <a:rPr lang="en-US" altLang="zh-TW" dirty="0" smtClean="0"/>
              <a:t>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35766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網站</a:t>
            </a:r>
            <a:r>
              <a:rPr lang="zh-TW" altLang="en-US" dirty="0" smtClean="0"/>
              <a:t>規劃</a:t>
            </a:r>
            <a:r>
              <a:rPr lang="en-US" altLang="zh-TW" dirty="0" smtClean="0"/>
              <a:t>-</a:t>
            </a:r>
            <a:r>
              <a:rPr lang="zh-TW" altLang="en-US" dirty="0"/>
              <a:t>其他連結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216" y="1600200"/>
            <a:ext cx="6815567" cy="4525963"/>
          </a:xfrm>
        </p:spPr>
      </p:pic>
    </p:spTree>
    <p:extLst>
      <p:ext uri="{BB962C8B-B14F-4D97-AF65-F5344CB8AC3E}">
        <p14:creationId xmlns:p14="http://schemas.microsoft.com/office/powerpoint/2010/main" val="1835766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356</TotalTime>
  <Words>205</Words>
  <Application>Microsoft Office PowerPoint</Application>
  <PresentationFormat>如螢幕大小 (4:3)</PresentationFormat>
  <Paragraphs>61</Paragraphs>
  <Slides>12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3" baseType="lpstr">
      <vt:lpstr>Office 佈景主題</vt:lpstr>
      <vt:lpstr>網頁設計期中報告</vt:lpstr>
      <vt:lpstr>背景動機</vt:lpstr>
      <vt:lpstr>網頁介紹</vt:lpstr>
      <vt:lpstr>網站規劃</vt:lpstr>
      <vt:lpstr>網站規劃-首頁</vt:lpstr>
      <vt:lpstr>網站規劃-簡介</vt:lpstr>
      <vt:lpstr>網站規劃-新手須知</vt:lpstr>
      <vt:lpstr>網站規劃-圖鑑</vt:lpstr>
      <vt:lpstr>網站規劃-其他連結</vt:lpstr>
      <vt:lpstr>團隊分工</vt:lpstr>
      <vt:lpstr>開發進度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網頁設計期中報告</dc:title>
  <dc:creator>陳怡臻</dc:creator>
  <cp:lastModifiedBy>陳怡臻</cp:lastModifiedBy>
  <cp:revision>22</cp:revision>
  <dcterms:created xsi:type="dcterms:W3CDTF">2016-04-29T02:10:26Z</dcterms:created>
  <dcterms:modified xsi:type="dcterms:W3CDTF">2016-05-04T15:11:21Z</dcterms:modified>
</cp:coreProperties>
</file>