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61" r:id="rId3"/>
    <p:sldId id="256" r:id="rId4"/>
    <p:sldId id="271" r:id="rId5"/>
    <p:sldId id="272" r:id="rId6"/>
    <p:sldId id="280" r:id="rId7"/>
    <p:sldId id="281" r:id="rId8"/>
    <p:sldId id="282" r:id="rId9"/>
    <p:sldId id="276" r:id="rId10"/>
    <p:sldId id="277" r:id="rId11"/>
    <p:sldId id="283" r:id="rId12"/>
    <p:sldId id="273" r:id="rId13"/>
    <p:sldId id="270" r:id="rId14"/>
  </p:sldIdLst>
  <p:sldSz cx="12192000" cy="6858000"/>
  <p:notesSz cx="6858000" cy="9144000"/>
  <p:embeddedFontLst>
    <p:embeddedFont>
      <p:font typeface="나눔고딕" panose="020B0600000101010101" charset="-127"/>
      <p:regular r:id="rId15"/>
      <p:bold r:id="rId16"/>
    </p:embeddedFont>
    <p:embeddedFont>
      <p:font typeface="나눔고딕 ExtraBold" panose="020B0600000101010101" charset="-127"/>
      <p:bold r:id="rId17"/>
    </p:embeddedFont>
    <p:embeddedFont>
      <p:font typeface="타이포_쌍문동 B" panose="02020803020101020101" pitchFamily="18" charset="-12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4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9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3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4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3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4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6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77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77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A4239-2786-49E3-B196-9B80BF8A9CEC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47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366051" y="2133600"/>
            <a:ext cx="5618922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3366051" y="4273826"/>
            <a:ext cx="5618922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47994" y="2730138"/>
            <a:ext cx="3749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Term Project</a:t>
            </a:r>
            <a:br>
              <a:rPr lang="en-US" altLang="ko-KR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en-US" altLang="ko-KR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학생 출입명부 프로그램 </a:t>
            </a:r>
            <a:endParaRPr lang="en-US" altLang="ko-KR" sz="24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10503" y="3869707"/>
            <a:ext cx="1574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5445220 </a:t>
            </a:r>
            <a:r>
              <a:rPr lang="ko-KR" altLang="en-US" sz="1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김지은</a:t>
            </a:r>
            <a:endParaRPr lang="en-US" altLang="ko-KR" sz="1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989"/>
            <a:ext cx="12192000" cy="391505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446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821634"/>
            <a:ext cx="12192000" cy="108667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08" y="92356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194076"/>
            <a:ext cx="212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교과목 활용도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171E0A-FC15-4CD1-84B4-953343A88FBE}"/>
              </a:ext>
            </a:extLst>
          </p:cNvPr>
          <p:cNvSpPr txBox="1"/>
          <p:nvPr/>
        </p:nvSpPr>
        <p:spPr>
          <a:xfrm>
            <a:off x="406630" y="1011030"/>
            <a:ext cx="6524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파일 읽고 쓰기 </a:t>
            </a:r>
            <a:r>
              <a:rPr lang="en-US" altLang="ko-KR" sz="40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(COM </a:t>
            </a:r>
            <a:r>
              <a:rPr lang="ko-KR" altLang="en-US" sz="40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참조</a:t>
            </a:r>
            <a:r>
              <a:rPr lang="en-US" altLang="ko-KR" sz="40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22850-1454-4EFF-90C5-8ED46EFBF34A}"/>
              </a:ext>
            </a:extLst>
          </p:cNvPr>
          <p:cNvSpPr txBox="1"/>
          <p:nvPr/>
        </p:nvSpPr>
        <p:spPr>
          <a:xfrm>
            <a:off x="4606261" y="3429000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엑셀 사용 </a:t>
            </a:r>
          </a:p>
        </p:txBody>
      </p:sp>
    </p:spTree>
    <p:extLst>
      <p:ext uri="{BB962C8B-B14F-4D97-AF65-F5344CB8AC3E}">
        <p14:creationId xmlns:p14="http://schemas.microsoft.com/office/powerpoint/2010/main" val="1056819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821634"/>
            <a:ext cx="12192000" cy="108667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08" y="92356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194076"/>
            <a:ext cx="212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교과목 활용도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171E0A-FC15-4CD1-84B4-953343A88FBE}"/>
              </a:ext>
            </a:extLst>
          </p:cNvPr>
          <p:cNvSpPr txBox="1"/>
          <p:nvPr/>
        </p:nvSpPr>
        <p:spPr>
          <a:xfrm>
            <a:off x="406630" y="1011030"/>
            <a:ext cx="6960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클래스</a:t>
            </a:r>
            <a:r>
              <a:rPr lang="en-US" altLang="ko-KR" sz="40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40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인터페이스 상속 사용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22850-1454-4EFF-90C5-8ED46EFBF34A}"/>
              </a:ext>
            </a:extLst>
          </p:cNvPr>
          <p:cNvSpPr txBox="1"/>
          <p:nvPr/>
        </p:nvSpPr>
        <p:spPr>
          <a:xfrm>
            <a:off x="406630" y="2097709"/>
            <a:ext cx="800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파일 읽고 쓰기에 대한 인터페이스 생성 후 상속하여 사용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F4A594-8FBD-4BD7-BB71-FC80B5A39405}"/>
              </a:ext>
            </a:extLst>
          </p:cNvPr>
          <p:cNvSpPr txBox="1"/>
          <p:nvPr/>
        </p:nvSpPr>
        <p:spPr>
          <a:xfrm>
            <a:off x="708101" y="314446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interface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IFileIO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saveData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readData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ReleaseObject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obj);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6500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821634"/>
            <a:ext cx="12192000" cy="108667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08" y="92356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19407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데모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0140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366051" y="2133600"/>
            <a:ext cx="5618922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66051" y="4273826"/>
            <a:ext cx="5618922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82315" y="2967335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endParaRPr lang="en-US" altLang="ko-KR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989"/>
            <a:ext cx="12192000" cy="391505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077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5989"/>
            <a:ext cx="12192000" cy="391505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771" y="553279"/>
            <a:ext cx="1869531" cy="595033"/>
          </a:xfrm>
          <a:prstGeom prst="rect">
            <a:avLst/>
          </a:prstGeom>
          <a:noFill/>
        </p:spPr>
        <p:txBody>
          <a:bodyPr wrap="square" lIns="101599" tIns="50799" rIns="101599" bIns="50799" rtlCol="0">
            <a:spAutoFit/>
          </a:bodyPr>
          <a:lstStyle>
            <a:defPPr>
              <a:defRPr lang="ko-KR"/>
            </a:defPPr>
            <a:lvl1pPr>
              <a:defRPr sz="4000" b="1" spc="-333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defRPr>
            </a:lvl1pPr>
          </a:lstStyle>
          <a:p>
            <a:r>
              <a:rPr lang="en-US" altLang="ko-KR" sz="3200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en-US" altLang="ko-KR" sz="2400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ONTENTS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01606" y="2873765"/>
            <a:ext cx="2115932" cy="830997"/>
            <a:chOff x="501606" y="2727991"/>
            <a:chExt cx="2115932" cy="830997"/>
          </a:xfrm>
        </p:grpSpPr>
        <p:sp>
          <p:nvSpPr>
            <p:cNvPr id="23" name="TextBox 22"/>
            <p:cNvSpPr txBox="1"/>
            <p:nvPr/>
          </p:nvSpPr>
          <p:spPr>
            <a:xfrm>
              <a:off x="1140852" y="2845968"/>
              <a:ext cx="14766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프로젝트 주제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1606" y="2727991"/>
              <a:ext cx="61587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1</a:t>
              </a:r>
              <a:endParaRPr lang="ko-KR" altLang="en-US" sz="48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423710" y="2873764"/>
            <a:ext cx="2321117" cy="830997"/>
            <a:chOff x="501606" y="2727991"/>
            <a:chExt cx="2321117" cy="830997"/>
          </a:xfrm>
        </p:grpSpPr>
        <p:sp>
          <p:nvSpPr>
            <p:cNvPr id="36" name="TextBox 35"/>
            <p:cNvSpPr txBox="1"/>
            <p:nvPr/>
          </p:nvSpPr>
          <p:spPr>
            <a:xfrm>
              <a:off x="1140852" y="2845968"/>
              <a:ext cx="16818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클래스 아키텍처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1606" y="2727991"/>
              <a:ext cx="61587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2</a:t>
              </a:r>
              <a:endParaRPr lang="ko-KR" altLang="en-US" sz="48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345814" y="2873764"/>
            <a:ext cx="2115932" cy="830997"/>
            <a:chOff x="501606" y="2727991"/>
            <a:chExt cx="2115932" cy="830997"/>
          </a:xfrm>
        </p:grpSpPr>
        <p:sp>
          <p:nvSpPr>
            <p:cNvPr id="40" name="TextBox 39"/>
            <p:cNvSpPr txBox="1"/>
            <p:nvPr/>
          </p:nvSpPr>
          <p:spPr>
            <a:xfrm>
              <a:off x="1140852" y="2845968"/>
              <a:ext cx="14766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교과목 활용도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1606" y="2727991"/>
              <a:ext cx="61587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3</a:t>
              </a:r>
              <a:endParaRPr lang="ko-KR" altLang="en-US" sz="48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9055884" y="2873763"/>
            <a:ext cx="1234281" cy="830997"/>
            <a:chOff x="501606" y="2727991"/>
            <a:chExt cx="1234281" cy="830997"/>
          </a:xfrm>
        </p:grpSpPr>
        <p:sp>
          <p:nvSpPr>
            <p:cNvPr id="44" name="TextBox 43"/>
            <p:cNvSpPr txBox="1"/>
            <p:nvPr/>
          </p:nvSpPr>
          <p:spPr>
            <a:xfrm>
              <a:off x="1140852" y="2845968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데모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01606" y="2727991"/>
              <a:ext cx="61587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4</a:t>
              </a:r>
              <a:endParaRPr lang="ko-KR" altLang="en-US" sz="48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07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2885659"/>
            <a:ext cx="12192000" cy="108667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08" y="92356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194076"/>
            <a:ext cx="2217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프로젝트 주제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DFE07F-3921-4B5F-A362-D3F395847F1A}"/>
              </a:ext>
            </a:extLst>
          </p:cNvPr>
          <p:cNvSpPr txBox="1"/>
          <p:nvPr/>
        </p:nvSpPr>
        <p:spPr>
          <a:xfrm>
            <a:off x="2575208" y="3044279"/>
            <a:ext cx="71368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“</a:t>
            </a:r>
            <a:r>
              <a:rPr lang="ko-KR" altLang="en-US" sz="4400" b="1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학생 출입명부 프로그램 </a:t>
            </a:r>
            <a:r>
              <a:rPr lang="en-US" altLang="ko-KR" sz="4400" b="1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47134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008" y="92356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194076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클래스 아키텍처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4D9CAFA-6A3E-47D1-A6C9-C8B44E009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317" y="0"/>
            <a:ext cx="5454886" cy="661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42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821634"/>
            <a:ext cx="12192000" cy="108667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08" y="92356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194076"/>
            <a:ext cx="212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교과목 활용도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171E0A-FC15-4CD1-84B4-953343A88FBE}"/>
              </a:ext>
            </a:extLst>
          </p:cNvPr>
          <p:cNvSpPr txBox="1"/>
          <p:nvPr/>
        </p:nvSpPr>
        <p:spPr>
          <a:xfrm>
            <a:off x="406630" y="1011030"/>
            <a:ext cx="3929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동적 라이브러리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5F62FA-8666-4A98-8780-24444CC8CA73}"/>
              </a:ext>
            </a:extLst>
          </p:cNvPr>
          <p:cNvSpPr/>
          <p:nvPr/>
        </p:nvSpPr>
        <p:spPr>
          <a:xfrm>
            <a:off x="7308153" y="2293673"/>
            <a:ext cx="3039005" cy="3384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328495-4E1D-4FF2-BC2C-E41E96A4B081}"/>
              </a:ext>
            </a:extLst>
          </p:cNvPr>
          <p:cNvSpPr txBox="1"/>
          <p:nvPr/>
        </p:nvSpPr>
        <p:spPr>
          <a:xfrm>
            <a:off x="7443799" y="2422174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MyExcelClassLibrary</a:t>
            </a:r>
            <a:endParaRPr lang="ko-KR" altLang="en-US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2F00A4-B09C-4119-9F3A-533BEE3A7375}"/>
              </a:ext>
            </a:extLst>
          </p:cNvPr>
          <p:cNvSpPr txBox="1"/>
          <p:nvPr/>
        </p:nvSpPr>
        <p:spPr>
          <a:xfrm>
            <a:off x="8536918" y="3191036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CheckClass</a:t>
            </a:r>
            <a:endParaRPr lang="ko-KR" altLang="en-US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AA00F9-1712-4177-BA79-343A3324A67A}"/>
              </a:ext>
            </a:extLst>
          </p:cNvPr>
          <p:cNvSpPr txBox="1"/>
          <p:nvPr/>
        </p:nvSpPr>
        <p:spPr>
          <a:xfrm>
            <a:off x="8895478" y="3771501"/>
            <a:ext cx="126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isTem37</a:t>
            </a:r>
            <a:endParaRPr lang="ko-KR" altLang="en-US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AF78AA-6174-4254-BBCC-E23C55642726}"/>
              </a:ext>
            </a:extLst>
          </p:cNvPr>
          <p:cNvSpPr/>
          <p:nvPr/>
        </p:nvSpPr>
        <p:spPr>
          <a:xfrm>
            <a:off x="1736742" y="2293673"/>
            <a:ext cx="3039005" cy="3384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7213B9-689B-41F8-ACC0-4A44D140CE6A}"/>
              </a:ext>
            </a:extLst>
          </p:cNvPr>
          <p:cNvSpPr txBox="1"/>
          <p:nvPr/>
        </p:nvSpPr>
        <p:spPr>
          <a:xfrm>
            <a:off x="2327239" y="3309836"/>
            <a:ext cx="1858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StudentForm</a:t>
            </a:r>
            <a:endParaRPr lang="en-US" altLang="ko-KR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br>
              <a:rPr lang="en-US" altLang="ko-KR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en-US" altLang="ko-KR" dirty="0" err="1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TeacherForm</a:t>
            </a:r>
            <a:endParaRPr lang="ko-KR" altLang="en-US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1767DAC8-DC68-4C12-A82F-93C6D1458419}"/>
              </a:ext>
            </a:extLst>
          </p:cNvPr>
          <p:cNvSpPr/>
          <p:nvPr/>
        </p:nvSpPr>
        <p:spPr>
          <a:xfrm rot="10800000">
            <a:off x="5096132" y="3377037"/>
            <a:ext cx="1707519" cy="94979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944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821634"/>
            <a:ext cx="12192000" cy="108667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08" y="92356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194076"/>
            <a:ext cx="212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교과목 활용도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171E0A-FC15-4CD1-84B4-953343A88FBE}"/>
              </a:ext>
            </a:extLst>
          </p:cNvPr>
          <p:cNvSpPr txBox="1"/>
          <p:nvPr/>
        </p:nvSpPr>
        <p:spPr>
          <a:xfrm>
            <a:off x="406630" y="1011030"/>
            <a:ext cx="2903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스레드 사용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C3948C-B4A5-466A-B0E7-B691F94638C9}"/>
              </a:ext>
            </a:extLst>
          </p:cNvPr>
          <p:cNvSpPr txBox="1"/>
          <p:nvPr/>
        </p:nvSpPr>
        <p:spPr>
          <a:xfrm>
            <a:off x="1122947" y="1991260"/>
            <a:ext cx="9272337" cy="469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progressBar1.Minimum =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progressBar1.Maximum = 90;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Thread thread1 =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Thread(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ThreadStart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ThreadGOGO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thread1.Start();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foreach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(dynamic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cards)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ListViewItem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items =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ListViewItem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i.Name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items.SubItems.Add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i.School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items.SubItems.Add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i.Grade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items.SubItems.Add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i.Number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listView1.Items.Add(items);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progressBar1.Value = 0;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85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821634"/>
            <a:ext cx="12192000" cy="108667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08" y="92356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194076"/>
            <a:ext cx="212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교과목 활용도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171E0A-FC15-4CD1-84B4-953343A88FBE}"/>
              </a:ext>
            </a:extLst>
          </p:cNvPr>
          <p:cNvSpPr txBox="1"/>
          <p:nvPr/>
        </p:nvSpPr>
        <p:spPr>
          <a:xfrm>
            <a:off x="406630" y="1011030"/>
            <a:ext cx="2903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스레드 사용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C3948C-B4A5-466A-B0E7-B691F94638C9}"/>
              </a:ext>
            </a:extLst>
          </p:cNvPr>
          <p:cNvSpPr txBox="1"/>
          <p:nvPr/>
        </p:nvSpPr>
        <p:spPr>
          <a:xfrm>
            <a:off x="760253" y="2368810"/>
            <a:ext cx="107321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ThreadGOGO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progressBar1.Invoke(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ProgvarCall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ProgValueSetting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{ 90 });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b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nb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nb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nb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ProgValueSetting(</a:t>
            </a:r>
            <a:r>
              <a:rPr lang="nb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b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var)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progressBar1.Value = var;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3415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821634"/>
            <a:ext cx="12192000" cy="108667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08" y="92356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194076"/>
            <a:ext cx="212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교과목 활용도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171E0A-FC15-4CD1-84B4-953343A88FBE}"/>
              </a:ext>
            </a:extLst>
          </p:cNvPr>
          <p:cNvSpPr txBox="1"/>
          <p:nvPr/>
        </p:nvSpPr>
        <p:spPr>
          <a:xfrm>
            <a:off x="406630" y="101103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람다식</a:t>
            </a:r>
            <a:endParaRPr lang="ko-KR" altLang="en-US" sz="400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CFE76E-B0E1-4ED1-A799-48B605590B83}"/>
              </a:ext>
            </a:extLst>
          </p:cNvPr>
          <p:cNvSpPr txBox="1"/>
          <p:nvPr/>
        </p:nvSpPr>
        <p:spPr>
          <a:xfrm>
            <a:off x="1268404" y="3034173"/>
            <a:ext cx="858497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foreach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(dynamic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hcards.FindAll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(e=&gt;(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e.Tem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&gt;37)).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ToArray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ListViewItem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items =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ListViewItem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i.Name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items.SubItems.Add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i.School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items.SubItems.Add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i.Grade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items.SubItems.Add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i.Tem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listView2.Items.Add(items);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242211-CE35-426F-BE13-05C7B31AF812}"/>
              </a:ext>
            </a:extLst>
          </p:cNvPr>
          <p:cNvSpPr txBox="1"/>
          <p:nvPr/>
        </p:nvSpPr>
        <p:spPr>
          <a:xfrm>
            <a:off x="330849" y="2271914"/>
            <a:ext cx="629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TeacherForm</a:t>
            </a:r>
            <a:r>
              <a:rPr lang="en-US" altLang="ko-KR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: 37</a:t>
            </a:r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도 이상인 학생 리스트아이템에 추가 </a:t>
            </a:r>
          </a:p>
        </p:txBody>
      </p:sp>
    </p:spTree>
    <p:extLst>
      <p:ext uri="{BB962C8B-B14F-4D97-AF65-F5344CB8AC3E}">
        <p14:creationId xmlns:p14="http://schemas.microsoft.com/office/powerpoint/2010/main" val="421591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821634"/>
            <a:ext cx="12192000" cy="108667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08" y="92356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194076"/>
            <a:ext cx="212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교과목 활용도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171E0A-FC15-4CD1-84B4-953343A88FBE}"/>
              </a:ext>
            </a:extLst>
          </p:cNvPr>
          <p:cNvSpPr txBox="1"/>
          <p:nvPr/>
        </p:nvSpPr>
        <p:spPr>
          <a:xfrm>
            <a:off x="406630" y="1011030"/>
            <a:ext cx="14414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LINQ</a:t>
            </a:r>
            <a:endParaRPr lang="ko-KR" altLang="en-US" sz="400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6A5DEA-A525-4E6F-B147-5DEBAF51BD64}"/>
              </a:ext>
            </a:extLst>
          </p:cNvPr>
          <p:cNvSpPr txBox="1"/>
          <p:nvPr/>
        </p:nvSpPr>
        <p:spPr>
          <a:xfrm>
            <a:off x="1981200" y="2423160"/>
            <a:ext cx="75713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student =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card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cards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where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card.StuNum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text_stunum.Text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stunum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card.StuNum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name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card.Name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school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card.School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number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card.Number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grade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card.Grade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text_tem.Text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2C673E-E786-4F32-8E4B-D7057FC6CBAD}"/>
              </a:ext>
            </a:extLst>
          </p:cNvPr>
          <p:cNvSpPr txBox="1"/>
          <p:nvPr/>
        </p:nvSpPr>
        <p:spPr>
          <a:xfrm>
            <a:off x="285129" y="2074206"/>
            <a:ext cx="1045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StudentForm</a:t>
            </a:r>
            <a:r>
              <a:rPr lang="en-US" altLang="ko-KR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엑셀에서 가져온 학생 정보와 비교하여 학생번호가 일치하는 학생의 정보 가져오기</a:t>
            </a:r>
          </a:p>
        </p:txBody>
      </p:sp>
    </p:spTree>
    <p:extLst>
      <p:ext uri="{BB962C8B-B14F-4D97-AF65-F5344CB8AC3E}">
        <p14:creationId xmlns:p14="http://schemas.microsoft.com/office/powerpoint/2010/main" val="76202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433</Words>
  <Application>Microsoft Office PowerPoint</Application>
  <PresentationFormat>와이드스크린</PresentationFormat>
  <Paragraphs>105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나눔고딕 ExtraBold</vt:lpstr>
      <vt:lpstr>맑은 고딕</vt:lpstr>
      <vt:lpstr>타이포_쌍문동 B</vt:lpstr>
      <vt:lpstr>1훈나무그늘 M</vt:lpstr>
      <vt:lpstr>Arial</vt:lpstr>
      <vt:lpstr>나눔고딕</vt:lpstr>
      <vt:lpstr>돋움체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SEYOUNG PARK</dc:creator>
  <cp:lastModifiedBy>김 지은</cp:lastModifiedBy>
  <cp:revision>22</cp:revision>
  <dcterms:created xsi:type="dcterms:W3CDTF">2016-12-29T12:06:27Z</dcterms:created>
  <dcterms:modified xsi:type="dcterms:W3CDTF">2020-12-07T05:59:17Z</dcterms:modified>
</cp:coreProperties>
</file>