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Pythonic RAG Assignment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Metadata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Code Highlights: Metadata</a:t>
            </a:r>
          </a:p>
          <a:p>
            <a:pPr>
              <a:defRPr sz="2000"/>
            </a:pPr>
            <a:r>
              <a:t>- Preferred method: add metadata before creating vector DB.</a:t>
            </a:r>
          </a:p>
          <a:p>
            <a:pPr>
              <a:defRPr sz="2000"/>
            </a:pPr>
            <a:r>
              <a:t>- Improves filtering and retrieval relevance.</a:t>
            </a:r>
          </a:p>
          <a:p>
            <a:pPr>
              <a:defRPr sz="2000"/>
            </a:pPr>
            <a:r>
              <a:t>- Example: set metadata dict per chunk during insertion.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Code Highlights: Prompt Design</a:t>
            </a:r>
          </a:p>
          <a:p>
            <a:pPr>
              <a:defRPr sz="2000"/>
            </a:pPr>
            <a:r>
              <a:t>- Customized prompt templates for clearer instructions.</a:t>
            </a:r>
          </a:p>
          <a:p>
            <a:pPr>
              <a:defRPr sz="2000"/>
            </a:pPr>
            <a:r>
              <a:t>- Encouraged model to provide grounded, detailed answers.</a:t>
            </a:r>
          </a:p>
          <a:p>
            <a:pPr>
              <a:defRPr sz="2000"/>
            </a:pPr>
            <a:r>
              <a:t>- Adjusted structure to match RAG pipeline.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Conclusion &amp; Learnings</a:t>
            </a:r>
          </a:p>
          <a:p>
            <a:pPr>
              <a:defRPr sz="2000"/>
            </a:pPr>
            <a:r>
              <a:t>- Deep understanding of RAG and vector DB usage.</a:t>
            </a:r>
          </a:p>
          <a:p>
            <a:pPr>
              <a:defRPr sz="2000"/>
            </a:pPr>
            <a:r>
              <a:t>- Importance of metadata strategy.</a:t>
            </a:r>
          </a:p>
          <a:p>
            <a:pPr>
              <a:defRPr sz="2000"/>
            </a:pPr>
            <a:r>
              <a:t>- Improved prompt engineering skills.</a:t>
            </a:r>
          </a:p>
          <a:p>
            <a:pPr>
              <a:defRPr sz="2000"/>
            </a:pPr>
            <a:r>
              <a:t>- Debugging skills (e.g., PDF correction) improved significantly.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&amp;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• Summarize my learning on RAG and vector DB concepts.</a:t>
            </a:r>
          </a:p>
          <a:p>
            <a:pPr>
              <a:defRPr sz="2000"/>
            </a:pPr>
            <a:r>
              <a:t>• Discuss questions and detailed answers explicitly.</a:t>
            </a:r>
          </a:p>
          <a:p>
            <a:pPr>
              <a:defRPr sz="2000"/>
            </a:pPr>
            <a:r>
              <a:t>• Show code work: chunking, PDF corrections, metadata, prompts.</a:t>
            </a:r>
          </a:p>
          <a:p>
            <a:pPr>
              <a:defRPr sz="2000"/>
            </a:pPr>
            <a:r>
              <a:t>• Note: Corrected PDF letters manually due to left-to-right reading.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RAG Flow Diagram</a:t>
            </a:r>
          </a:p>
        </p:txBody>
      </p:sp>
      <p:pic>
        <p:nvPicPr>
          <p:cNvPr id="3" name="Picture 2" descr="SimpleRA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Query embedding, retrieval, context, and generation.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Document Chunking &amp; Vector Flow</a:t>
            </a:r>
          </a:p>
        </p:txBody>
      </p:sp>
      <p:pic>
        <p:nvPicPr>
          <p:cNvPr id="3" name="Picture 2" descr="RAG_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00062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5943600"/>
            <a:ext cx="6400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Flow from raw docs to chunks to embeddings to vector DB.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Answer #1:</a:t>
            </a:r>
          </a:p>
          <a:p>
            <a:pPr>
              <a:defRPr sz="2000"/>
            </a:pPr>
            <a:r>
              <a:t>The text-embedding-3-small model allows modifying dimensions via the `dimensions` parameter,</a:t>
            </a:r>
          </a:p>
          <a:p>
            <a:pPr>
              <a:defRPr sz="2000"/>
            </a:pPr>
            <a:r>
              <a:t>but only supports a smaller choice, 512.</a:t>
            </a:r>
          </a:p>
          <a:p>
            <a:pPr>
              <a:defRPr sz="2000"/>
            </a:pPr>
            <a:r>
              <a:t>Example code snippet for setting dimensions parameter in EmbeddingModel().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Answer #2:</a:t>
            </a:r>
          </a:p>
          <a:p>
            <a:pPr>
              <a:defRPr sz="2000"/>
            </a:pPr>
            <a:r>
              <a:t>`sync`: tasks executed one at a time, blocking.</a:t>
            </a:r>
          </a:p>
          <a:p>
            <a:pPr>
              <a:defRPr sz="2000"/>
            </a:pPr>
            <a:r>
              <a:t>`async`: tasks run in background, non-blocking. Program continues other tasks.</a:t>
            </a:r>
          </a:p>
          <a:p>
            <a:pPr>
              <a:defRPr sz="2000"/>
            </a:pPr>
            <a:r>
              <a:t>Benefits:</a:t>
            </a:r>
          </a:p>
          <a:p>
            <a:pPr>
              <a:defRPr sz="2000"/>
            </a:pPr>
            <a:r>
              <a:t>1. Faster overall processing.</a:t>
            </a:r>
          </a:p>
          <a:p>
            <a:pPr>
              <a:defRPr sz="2000"/>
            </a:pPr>
            <a:r>
              <a:t>2. Efficient use of CPU/GPU/network.</a:t>
            </a:r>
          </a:p>
          <a:p>
            <a:pPr>
              <a:defRPr sz="2000"/>
            </a:pPr>
            <a:r>
              <a:t>3. Scalable: handles large lists easily.</a:t>
            </a:r>
          </a:p>
          <a:p>
            <a:pPr>
              <a:defRPr sz="2000"/>
            </a:pPr>
            <a:r>
              <a:t>4. Keeps UI or logic responsive.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Answer #3:</a:t>
            </a:r>
          </a:p>
          <a:p>
            <a:pPr>
              <a:defRPr sz="2000"/>
            </a:pPr>
            <a:r>
              <a:t>1. Use exact static model snapshot.</a:t>
            </a:r>
          </a:p>
          <a:p>
            <a:pPr>
              <a:defRPr sz="2000"/>
            </a:pPr>
            <a:r>
              <a:t>2. Set temperature to 0.</a:t>
            </a:r>
          </a:p>
          <a:p>
            <a:pPr>
              <a:defRPr sz="2000"/>
            </a:pPr>
            <a:r>
              <a:t>3. Use seed parameter when supported.</a:t>
            </a:r>
          </a:p>
          <a:p>
            <a:pPr>
              <a:defRPr sz="2000"/>
            </a:pPr>
            <a:r>
              <a:t>4. Iterate and evaluate prompts systematically.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Answer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Answer #4:</a:t>
            </a:r>
          </a:p>
          <a:p>
            <a:pPr>
              <a:defRPr sz="2000"/>
            </a:pPr>
            <a:r>
              <a:t>1. Chain of Thought reasoning ('think step by step').</a:t>
            </a:r>
          </a:p>
          <a:p>
            <a:pPr>
              <a:defRPr sz="2000"/>
            </a:pPr>
            <a:r>
              <a:t>2. Self-ask approach: ask sub-questions internally.</a:t>
            </a:r>
          </a:p>
          <a:p>
            <a:pPr>
              <a:defRPr sz="2000"/>
            </a:pPr>
            <a:r>
              <a:t>3. Simplify or analyze (e.g., 'explain like I'm 5').</a:t>
            </a:r>
          </a:p>
          <a:p>
            <a:pPr>
              <a:defRPr sz="2000"/>
            </a:pPr>
            <a:r>
              <a:t>4. Specify output format explicitly.</a:t>
            </a:r>
          </a:p>
          <a:p>
            <a:pPr>
              <a:defRPr sz="2000"/>
            </a:pPr>
            <a:r>
              <a:t>5. Ask for comparisons or analyses.</a:t>
            </a:r>
          </a:p>
          <a:p>
            <a:pPr>
              <a:defRPr sz="2000"/>
            </a:pPr>
            <a:r>
              <a:t>6. Ask model to 'act as' an expert.</a:t>
            </a:r>
          </a:p>
          <a:p>
            <a:pPr>
              <a:defRPr sz="2000"/>
            </a:pPr>
            <a:r>
              <a:t>7. Few-shot examples with step-by-step reasoning.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Chunking &amp; PDF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Code Highlights: Chunking &amp; PDF Fix</a:t>
            </a:r>
          </a:p>
          <a:p>
            <a:pPr>
              <a:defRPr sz="2000"/>
            </a:pPr>
            <a:r>
              <a:t>- Used CharacterTextSplitter to split large documents.</a:t>
            </a:r>
          </a:p>
          <a:p>
            <a:pPr>
              <a:defRPr sz="2000"/>
            </a:pPr>
            <a:r>
              <a:t>- Printed chunks to verify correctness.</a:t>
            </a:r>
          </a:p>
          <a:p>
            <a:pPr>
              <a:defRPr sz="2000"/>
            </a:pPr>
            <a:r>
              <a:t>- Fixed left-to-right PDF character issues manually.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