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Pythonic RAG Assignment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Chunking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split_documents = text_splitter.split_texts(documents)</a:t>
            </a:r>
          </a:p>
          <a:p>
            <a:pPr>
              <a:defRPr sz="1800"/>
            </a:pPr>
            <a:r>
              <a:t>print(split_documents[0])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Fix Reversed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def fix_reversed_text(text):</a:t>
            </a:r>
          </a:p>
          <a:p>
            <a:pPr>
              <a:defRPr sz="1600"/>
            </a:pPr>
            <a:r>
              <a:t>    corrections = {'5202': '2025', 'viXra': 'arXiv'}</a:t>
            </a:r>
          </a:p>
          <a:p>
            <a:pPr>
              <a:defRPr sz="1600"/>
            </a:pPr>
            <a:r>
              <a:t>    for wrong, correct in corrections.items():</a:t>
            </a:r>
          </a:p>
          <a:p>
            <a:pPr>
              <a:defRPr sz="1600"/>
            </a:pPr>
            <a:r>
              <a:t>        text = text.replace(wrong, correct)</a:t>
            </a:r>
          </a:p>
          <a:p>
            <a:pPr>
              <a:defRPr sz="1600"/>
            </a:pPr>
            <a:r>
              <a:t>    return text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Metadata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metadata = {'source': 'PDF File'}</a:t>
            </a:r>
          </a:p>
          <a:p>
            <a:pPr>
              <a:defRPr sz="1800"/>
            </a:pPr>
            <a:r>
              <a:t>vector_db.add_texts(split_documents, metadatas=[metadata]*len(split_documents))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Prompt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prompt_template = (</a:t>
            </a:r>
          </a:p>
          <a:p>
            <a:pPr>
              <a:defRPr sz="1600"/>
            </a:pPr>
            <a:r>
              <a:t>    'Answer using context below.\n'</a:t>
            </a:r>
          </a:p>
          <a:p>
            <a:pPr>
              <a:defRPr sz="1600"/>
            </a:pPr>
            <a:r>
              <a:t>    'Context: {context}\nQuestion: {question}\nAnswer:'</a:t>
            </a:r>
          </a:p>
          <a:p>
            <a:pPr>
              <a:defRPr sz="1600"/>
            </a:pPr>
            <a:r>
              <a:t>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def euclidean_distance(vec1, vec2):</a:t>
            </a:r>
          </a:p>
          <a:p>
            <a:pPr>
              <a:defRPr sz="1600"/>
            </a:pPr>
            <a:r>
              <a:t>    return np.sqrt(np.sum((vec1 - vec2) ** 2))</a:t>
            </a:r>
          </a:p>
          <a:p>
            <a:pPr>
              <a:defRPr sz="1600"/>
            </a:pPr>
            <a:r>
              <a:t>def cosine_similarity(vec1, vec2):</a:t>
            </a:r>
          </a:p>
          <a:p>
            <a:pPr>
              <a:defRPr sz="1600"/>
            </a:pPr>
            <a:r>
              <a:t>    return np.dot(vec1, vec2) / (np.linalg.norm(vec1) * np.linalg.norm(vec2))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Understood RAG flow and vector DB.</a:t>
            </a:r>
          </a:p>
          <a:p>
            <a:pPr>
              <a:defRPr sz="2000"/>
            </a:pPr>
            <a:r>
              <a:t>- Improved prompt design and metadata usage.</a:t>
            </a:r>
          </a:p>
          <a:p>
            <a:pPr>
              <a:defRPr sz="2000"/>
            </a:pPr>
            <a:r>
              <a:t>- Implemented distance metrics.</a:t>
            </a:r>
          </a:p>
          <a:p>
            <a:pPr>
              <a:defRPr sz="2000"/>
            </a:pPr>
            <a:r>
              <a:t>- Gained PDF handling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Summarize learning points clearly.</a:t>
            </a:r>
          </a:p>
          <a:p>
            <a:pPr>
              <a:defRPr sz="2000"/>
            </a:pPr>
            <a:r>
              <a:t>• Show concise core code snippets.</a:t>
            </a:r>
          </a:p>
          <a:p>
            <a:pPr>
              <a:defRPr sz="2000"/>
            </a:pPr>
            <a:r>
              <a:t>• Explicit questions and answers included.</a:t>
            </a:r>
          </a:p>
          <a:p>
            <a:pPr>
              <a:defRPr sz="2000"/>
            </a:pPr>
            <a:r>
              <a:t>• Diagrams included.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Flow Diagram</a:t>
            </a:r>
          </a:p>
        </p:txBody>
      </p:sp>
      <p:pic>
        <p:nvPicPr>
          <p:cNvPr id="3" name="Picture 2" descr="SimpleR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Query embedding, retrieval, context,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Chunking Flow</a:t>
            </a:r>
          </a:p>
        </p:txBody>
      </p:sp>
      <p:pic>
        <p:nvPicPr>
          <p:cNvPr id="3" name="Picture 2" descr="RA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Document chunking to embeddings to vector DB.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Q1: Can we modify embedding dimensions?</a:t>
            </a:r>
          </a:p>
          <a:p>
            <a:pPr>
              <a:defRPr sz="2000"/>
            </a:pPr>
            <a:r>
              <a:t>A1: Yes, but only to 512 with `dimensions` parameter.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Q2: Benefits of async approach?</a:t>
            </a:r>
          </a:p>
          <a:p>
            <a:pPr>
              <a:defRPr sz="2000"/>
            </a:pPr>
            <a:r>
              <a:t>A2: Faster, non-blocking, scalable, efficient for I/O tasks.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Q3: How to achieve reproducibility?</a:t>
            </a:r>
          </a:p>
          <a:p>
            <a:pPr>
              <a:defRPr sz="2000"/>
            </a:pPr>
            <a:r>
              <a:t>A3: Static snapshot, temperature=0, seed parameter, iterate prompt.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Q4: Prompting strategies?</a:t>
            </a:r>
          </a:p>
          <a:p>
            <a:pPr>
              <a:defRPr sz="2000"/>
            </a:pPr>
            <a:r>
              <a:t>A4: Chain of Thought, self-ask, simplify, specify format, act as expert, few-shot.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PDF 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documents = load_pdf_documents(pdf_path + pdf_filename)</a:t>
            </a:r>
          </a:p>
          <a:p>
            <a:pPr>
              <a:defRPr sz="1800"/>
            </a:pPr>
            <a:r>
              <a:t>if not documents: print('No documents loaded')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