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55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Pythonic RAG Assignment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Metadata Before Vector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metadata = {"source": "PMarcaBlogs.txt"}</a:t>
            </a:r>
            <a:br/>
            <a:r>
              <a:t>vectordb.add_texts(split_documents, metadatas=[metadata]*len(split_documents))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Prompt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prompt_template = (</a:t>
            </a:r>
            <a:br/>
            <a:r>
              <a:t>  'Answer the question based only on context below.\n' </a:t>
            </a:r>
            <a:br/>
            <a:r>
              <a:t>  'Context: {context}\nQuestion: {question}\nAnswer:'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Conclusion &amp; Learnings</a:t>
            </a:r>
          </a:p>
          <a:p>
            <a:pPr>
              <a:defRPr sz="2000"/>
            </a:pPr>
            <a:r>
              <a:t>- Mastered RAG and vector DB concepts.</a:t>
            </a:r>
          </a:p>
          <a:p>
            <a:pPr>
              <a:defRPr sz="2000"/>
            </a:pPr>
            <a:r>
              <a:t>- Understood metadata importance and placement.</a:t>
            </a:r>
          </a:p>
          <a:p>
            <a:pPr>
              <a:defRPr sz="2000"/>
            </a:pPr>
            <a:r>
              <a:t>- Improved prompt engineering skills.</a:t>
            </a:r>
          </a:p>
          <a:p>
            <a:pPr>
              <a:defRPr sz="2000"/>
            </a:pPr>
            <a:r>
              <a:t>- Gained debugging experience (PDF fixes).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2000"/>
            </a:pPr>
            <a:r>
              <a:rPr dirty="0"/>
              <a:t>• Summarize my learning on RAG and vector DB concepts.</a:t>
            </a:r>
          </a:p>
          <a:p>
            <a:pPr marL="0" indent="0">
              <a:buNone/>
              <a:defRPr sz="2000"/>
            </a:pPr>
            <a:r>
              <a:rPr dirty="0"/>
              <a:t>• Discuss questions and detailed answers explicitly.</a:t>
            </a:r>
          </a:p>
          <a:p>
            <a:pPr marL="0" indent="0">
              <a:buNone/>
              <a:defRPr sz="2000"/>
            </a:pPr>
            <a:r>
              <a:rPr dirty="0"/>
              <a:t>• Show actual code snippets: chunking, PDF fixes, metadata, prompts.</a:t>
            </a:r>
          </a:p>
          <a:p>
            <a:pPr marL="0" indent="0">
              <a:buNone/>
              <a:defRPr sz="2000"/>
            </a:pPr>
            <a:r>
              <a:rPr dirty="0"/>
              <a:t>• Note: Corrected PDF letters manually due to left-to-right reading.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Flow Diagram</a:t>
            </a:r>
          </a:p>
        </p:txBody>
      </p:sp>
      <p:pic>
        <p:nvPicPr>
          <p:cNvPr id="3" name="Picture 2" descr="Simple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853" y="1348611"/>
            <a:ext cx="5981350" cy="46729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22414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Query embedding, retrieval, context, and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 &amp; Vector Flow</a:t>
            </a:r>
          </a:p>
        </p:txBody>
      </p:sp>
      <p:pic>
        <p:nvPicPr>
          <p:cNvPr id="3" name="Picture 2" descr="RA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/>
            </a:pPr>
            <a:r>
              <a:t>Flow from raw docs to chunks to embeddings to vector DB.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Question #1: Can we modify the embedding dimensions in text-embedding-3-small? How?</a:t>
            </a:r>
          </a:p>
          <a:p>
            <a:pPr>
              <a:defRPr sz="1800"/>
            </a:pPr>
            <a:r>
              <a:t>The text-embedding-3-small model allows modifying dimensions with `dimensions` parameter, but only to 512.</a:t>
            </a:r>
          </a:p>
          <a:p>
            <a:pPr>
              <a:defRPr sz="1600">
                <a:latin typeface="Courier New"/>
              </a:defRPr>
            </a:pPr>
            <a:r>
              <a:t>async def process_batch(batch):</a:t>
            </a:r>
            <a:br/>
            <a:r>
              <a:t>    embedding_response = await self.async_client.embeddings.create(</a:t>
            </a:r>
            <a:br/>
            <a:r>
              <a:t>        input=batch, model=self.embeddings_model_name, dimensions=512)</a:t>
            </a:r>
            <a:br/>
            <a:r>
              <a:t>    return embedding_response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Question #2: Benefits of using an async approach for embeddings?</a:t>
            </a:r>
          </a:p>
          <a:p>
            <a:pPr>
              <a:defRPr sz="1800"/>
            </a:pPr>
            <a:r>
              <a:t>`async`: tasks run in background, faster, scalable, efficient; `sync`: blocks next task until finished.</a:t>
            </a:r>
          </a:p>
          <a:p>
            <a:pPr>
              <a:defRPr sz="1600">
                <a:latin typeface="Courier New"/>
              </a:defRPr>
            </a:pPr>
            <a:r>
              <a:t>async def get_embeddings(list_of_text):</a:t>
            </a:r>
            <a:br/>
            <a:r>
              <a:t>    tasks = [process_batch(chunk) for chunk in list_of_text]</a:t>
            </a:r>
            <a:br/>
            <a:r>
              <a:t>    results = await asyncio.gather(*tasks)</a:t>
            </a:r>
            <a:br/>
            <a:r>
              <a:t>    return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Question #3: How to achieve reproducible outputs with OpenAI API?</a:t>
            </a:r>
          </a:p>
          <a:p>
            <a:pPr>
              <a:defRPr sz="1800"/>
            </a:pPr>
            <a:r>
              <a:t>1. Use static model snapshot. 2. Set temperature to 0. 3. Use seed. 4. Iterate on prompt.</a:t>
            </a:r>
          </a:p>
          <a:p>
            <a:pPr>
              <a:defRPr sz="1600">
                <a:latin typeface="Courier New"/>
              </a:defRPr>
            </a:pPr>
            <a:r>
              <a:t>response = client.chat.completions.create(</a:t>
            </a:r>
            <a:br/>
            <a:r>
              <a:t>    model='gpt-4o',</a:t>
            </a:r>
            <a:br/>
            <a:r>
              <a:t>    messages=[...],</a:t>
            </a:r>
            <a:br/>
            <a:r>
              <a:t>    seed=123,</a:t>
            </a:r>
            <a:br/>
            <a:r>
              <a:t>    temperature=0</a:t>
            </a:r>
            <a:br/>
            <a:r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 b="1"/>
            </a:pPr>
            <a:r>
              <a:t>Question #4: Prompting strategies to guide LLM behavior?</a:t>
            </a:r>
          </a:p>
          <a:p>
            <a:pPr>
              <a:defRPr sz="1800"/>
            </a:pPr>
            <a:r>
              <a:t>Strategies: Chain of Thought, Self-ask, Explain simply, Specify format, Ask for analysis, Act as role, Few-shot.</a:t>
            </a:r>
          </a:p>
          <a:p>
            <a:pPr>
              <a:defRPr sz="1600">
                <a:latin typeface="Courier New"/>
              </a:defRPr>
            </a:pPr>
            <a:r>
              <a:t>prompt = '''</a:t>
            </a:r>
            <a:br/>
            <a:r>
              <a:t>You are an expert. Think step by step and explain clearly.</a:t>
            </a:r>
            <a:br/>
            <a:r>
              <a:t>Format your answer as bullet points.</a:t>
            </a:r>
            <a:br/>
            <a:r>
              <a:t>'''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Code: Chunking &amp; PDF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text_splitter = CharacterTextSplitter()</a:t>
            </a:r>
            <a:br/>
            <a:r>
              <a:t>split_documents = text_splitter.split_texts(documents)</a:t>
            </a:r>
            <a:br/>
            <a:r>
              <a:t>print(split_documents[0])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540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Pythonic RAG Assignment Presentation</vt:lpstr>
      <vt:lpstr>Purpose &amp; Overview</vt:lpstr>
      <vt:lpstr>RAG Flow Diagram</vt:lpstr>
      <vt:lpstr>Document Chunking &amp; Vector Flow</vt:lpstr>
      <vt:lpstr>Answer #1</vt:lpstr>
      <vt:lpstr>Answer #2</vt:lpstr>
      <vt:lpstr>Answer #3</vt:lpstr>
      <vt:lpstr>Answer #4</vt:lpstr>
      <vt:lpstr>Code: Chunking &amp; PDF Fix</vt:lpstr>
      <vt:lpstr>Code: Metadata Before Vector DB</vt:lpstr>
      <vt:lpstr>Code: Prompt Design</vt:lpstr>
      <vt:lpstr>Conclusion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Gehmeyr</cp:lastModifiedBy>
  <cp:revision>2</cp:revision>
  <dcterms:created xsi:type="dcterms:W3CDTF">2013-01-27T09:14:16Z</dcterms:created>
  <dcterms:modified xsi:type="dcterms:W3CDTF">2025-07-05T07:08:38Z</dcterms:modified>
  <cp:category/>
</cp:coreProperties>
</file>