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552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Gehmeyr" userId="5b8e11c4de2166a0" providerId="LiveId" clId="{4E3C00AF-CC7F-4492-B014-9F747906EE24}"/>
    <pc:docChg chg="modSld">
      <pc:chgData name="Michael Gehmeyr" userId="5b8e11c4de2166a0" providerId="LiveId" clId="{4E3C00AF-CC7F-4492-B014-9F747906EE24}" dt="2025-07-05T02:58:59.531" v="0" actId="1076"/>
      <pc:docMkLst>
        <pc:docMk/>
      </pc:docMkLst>
      <pc:sldChg chg="modSp mod">
        <pc:chgData name="Michael Gehmeyr" userId="5b8e11c4de2166a0" providerId="LiveId" clId="{4E3C00AF-CC7F-4492-B014-9F747906EE24}" dt="2025-07-05T02:58:59.531" v="0" actId="1076"/>
        <pc:sldMkLst>
          <pc:docMk/>
          <pc:sldMk cId="0" sldId="259"/>
        </pc:sldMkLst>
        <pc:picChg chg="mod">
          <ac:chgData name="Michael Gehmeyr" userId="5b8e11c4de2166a0" providerId="LiveId" clId="{4E3C00AF-CC7F-4492-B014-9F747906EE24}" dt="2025-07-05T02:58:59.531" v="0" actId="1076"/>
          <ac:picMkLst>
            <pc:docMk/>
            <pc:sldMk cId="0" sldId="259"/>
            <ac:picMk id="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Pythonic RAG Assignment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• Learned RAG and vector DB flow.</a:t>
            </a:r>
          </a:p>
          <a:p>
            <a:pPr>
              <a:defRPr sz="2400"/>
            </a:pPr>
            <a:r>
              <a:t>• Importance of metadata usage and timing.</a:t>
            </a:r>
          </a:p>
          <a:p>
            <a:pPr>
              <a:defRPr sz="2400"/>
            </a:pPr>
            <a:r>
              <a:t>• Clearer prompt design strategies.</a:t>
            </a:r>
          </a:p>
          <a:p>
            <a:pPr>
              <a:defRPr sz="2400"/>
            </a:pPr>
            <a:r>
              <a:t>• Debugging skills improved (PDF text fix).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&amp;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• Summarize the assignment and show understanding.</a:t>
            </a:r>
          </a:p>
          <a:p>
            <a:pPr>
              <a:defRPr sz="2400"/>
            </a:pPr>
            <a:r>
              <a:t>• Describe questions, images, and activities clearly.</a:t>
            </a:r>
          </a:p>
          <a:p>
            <a:pPr>
              <a:defRPr sz="2400"/>
            </a:pPr>
            <a:r>
              <a:t>• Explain code and metadata approaches.</a:t>
            </a:r>
          </a:p>
          <a:p>
            <a:pPr>
              <a:defRPr sz="2400"/>
            </a:pPr>
            <a:r>
              <a:t>• Note: Corrected left-to-right PDF letters manually.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RAG Flow Diagram</a:t>
            </a:r>
          </a:p>
        </p:txBody>
      </p:sp>
      <p:pic>
        <p:nvPicPr>
          <p:cNvPr id="3" name="Picture 2" descr="SimpleRA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5000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/>
            </a:pPr>
            <a:r>
              <a:t>Shows query embedding, retrieval, context, generation flow.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Chunking &amp; Vector Flow</a:t>
            </a:r>
          </a:p>
        </p:txBody>
      </p:sp>
      <p:pic>
        <p:nvPicPr>
          <p:cNvPr id="3" name="Picture 2" descr="RAG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46" y="1180307"/>
            <a:ext cx="6400800" cy="5000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/>
            </a:pPr>
            <a:r>
              <a:t>Flow from raw documents to chunks to embeddings to vector DB.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Q1: What is RAG?</a:t>
            </a:r>
          </a:p>
          <a:p>
            <a:pPr>
              <a:defRPr sz="2400"/>
            </a:pPr>
            <a:r>
              <a:t>• Combines retrieval with generation, grounded on context.</a:t>
            </a:r>
          </a:p>
          <a:p>
            <a:pPr>
              <a:defRPr sz="2400"/>
            </a:pPr>
            <a:r>
              <a:t>• QA might rely only on parametric model knowledge.</a:t>
            </a:r>
          </a:p>
          <a:p>
            <a:pPr>
              <a:defRPr sz="2400"/>
            </a:pPr>
            <a:r>
              <a:t>Q2: Query vs Question?</a:t>
            </a:r>
          </a:p>
          <a:p>
            <a:pPr>
              <a:defRPr sz="2400"/>
            </a:pPr>
            <a:r>
              <a:t>• Query: keywords or partial text.</a:t>
            </a:r>
          </a:p>
          <a:p>
            <a:pPr>
              <a:defRPr sz="2400"/>
            </a:pPr>
            <a:r>
              <a:t>• Question: full natural language sentence.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Q3: Metadata advantages?</a:t>
            </a:r>
          </a:p>
          <a:p>
            <a:pPr>
              <a:defRPr sz="2400"/>
            </a:pPr>
            <a:r>
              <a:t>• Adds context, improves relevance, enables filtering.</a:t>
            </a:r>
          </a:p>
          <a:p>
            <a:pPr>
              <a:defRPr sz="2400"/>
            </a:pPr>
            <a:r>
              <a:t>Q4: Metadata in vector DB?</a:t>
            </a:r>
          </a:p>
          <a:p>
            <a:pPr>
              <a:defRPr sz="2400"/>
            </a:pPr>
            <a:r>
              <a:t>• Method 1: After DB creation (initial approach).</a:t>
            </a:r>
          </a:p>
          <a:p>
            <a:pPr>
              <a:defRPr sz="2400"/>
            </a:pPr>
            <a:r>
              <a:t>• Method 2: Before DB creation (preferred &amp; used).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 #1 Overview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• Activity #1: Extend RAG pipeline with challenges.</a:t>
            </a:r>
          </a:p>
          <a:p>
            <a:pPr>
              <a:defRPr sz="2400"/>
            </a:pPr>
            <a:r>
              <a:t>• Challenge 1: Custom chunking logic.</a:t>
            </a:r>
          </a:p>
          <a:p>
            <a:pPr>
              <a:defRPr sz="2400"/>
            </a:pPr>
            <a:r>
              <a:t>• Challenge 2: Add metadata before vector DB.</a:t>
            </a:r>
          </a:p>
          <a:p>
            <a:pPr>
              <a:defRPr sz="2400"/>
            </a:pPr>
            <a:r>
              <a:t>• Challenge 3: Improve prompt design and analyze.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Highlights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• Used CharacterTextSplitter for chunking.</a:t>
            </a:r>
          </a:p>
          <a:p>
            <a:pPr>
              <a:defRPr sz="2400"/>
            </a:pPr>
            <a:r>
              <a:t>• Checked chunk integrity manually.</a:t>
            </a:r>
          </a:p>
          <a:p>
            <a:pPr>
              <a:defRPr sz="2400"/>
            </a:pPr>
            <a:r>
              <a:t>• Managed PDF text corrections.</a:t>
            </a:r>
          </a:p>
          <a:p>
            <a:pPr>
              <a:defRPr sz="2400"/>
            </a:pPr>
            <a:r>
              <a:t>• Prepared documents for embeddings.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Highlights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• Used async embedding collection.</a:t>
            </a:r>
          </a:p>
          <a:p>
            <a:pPr>
              <a:defRPr sz="2400"/>
            </a:pPr>
            <a:r>
              <a:t>• Added metadata before creating vector DB.</a:t>
            </a:r>
          </a:p>
          <a:p>
            <a:pPr>
              <a:defRPr sz="2400"/>
            </a:pPr>
            <a:r>
              <a:t>• Improved filtering relevance with metadata.</a:t>
            </a:r>
          </a:p>
          <a:p>
            <a:pPr>
              <a:defRPr sz="2400"/>
            </a:pPr>
            <a:r>
              <a:t>• Designed clear, specific prompts.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318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Pythonic RAG Assignment Presentation</vt:lpstr>
      <vt:lpstr>Purpose &amp; Overview</vt:lpstr>
      <vt:lpstr>RAG Flow Diagram</vt:lpstr>
      <vt:lpstr>Document Chunking &amp; Vector Flow</vt:lpstr>
      <vt:lpstr>Questions &amp; Answers (1/2)</vt:lpstr>
      <vt:lpstr>Questions &amp; Answers (2/2)</vt:lpstr>
      <vt:lpstr>Activity #1 Overview &amp; Challenges</vt:lpstr>
      <vt:lpstr>Code Highlights (1/2)</vt:lpstr>
      <vt:lpstr>Code Highlights (2/2)</vt:lpstr>
      <vt:lpstr>Conclusion &amp; Learnings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Michael Gehmeyr</cp:lastModifiedBy>
  <cp:revision>1</cp:revision>
  <dcterms:created xsi:type="dcterms:W3CDTF">2013-01-27T09:14:16Z</dcterms:created>
  <dcterms:modified xsi:type="dcterms:W3CDTF">2025-07-05T02:59:10Z</dcterms:modified>
  <cp:category/>
</cp:coreProperties>
</file>