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Override1.xml" ContentType="application/vnd.openxmlformats-officedocument.themeOverrid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6.xml" ContentType="application/vnd.openxmlformats-officedocument.theme+xml"/>
  <Override PartName="/ppt/tags/tag7.xml" ContentType="application/vnd.openxmlformats-officedocument.presentationml.tags+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7.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05" r:id="rId5"/>
    <p:sldMasterId id="2147483736" r:id="rId6"/>
    <p:sldMasterId id="2147483806" r:id="rId7"/>
    <p:sldMasterId id="2147483838" r:id="rId8"/>
    <p:sldMasterId id="2147484579" r:id="rId9"/>
    <p:sldMasterId id="2147484610" r:id="rId10"/>
    <p:sldMasterId id="2147484642" r:id="rId11"/>
  </p:sldMasterIdLst>
  <p:notesMasterIdLst>
    <p:notesMasterId r:id="rId17"/>
  </p:notesMasterIdLst>
  <p:handoutMasterIdLst>
    <p:handoutMasterId r:id="rId18"/>
  </p:handoutMasterIdLst>
  <p:sldIdLst>
    <p:sldId id="11856" r:id="rId12"/>
    <p:sldId id="2147483581" r:id="rId13"/>
    <p:sldId id="2147483456" r:id="rId14"/>
    <p:sldId id="2147483626" r:id="rId15"/>
    <p:sldId id="2147479061" r:id="rId16"/>
  </p:sldIdLst>
  <p:sldSz cx="12192000" cy="6858000"/>
  <p:notesSz cx="7010400" cy="9296400"/>
  <p:custDataLst>
    <p:tags r:id="rId19"/>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337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236D09-6CB2-1C20-C5CD-205D79E98BD7}" name="Kumar, Mayank" initials="KM" userId="S::mayank_kumar@uhc.com::b385c69d-ad67-421f-b2eb-6b9b19e3de93" providerId="AD"/>
  <p188:author id="{A9A5770B-926D-52E0-E22D-69AA4BFA7454}" name="Guggenberger, Andrew S" initials="GAS" userId="S::andy.guggenberger@uhc.com::4afb54bd-0825-43a0-9a30-9994b0109de1" providerId="AD"/>
  <p188:author id="{50E7542A-B431-9E5A-1C94-F415731748E0}" name="Kumar, Arun Kumar" initials="" userId="S::arun_k_kumar@optum.com::96877dca-8df7-4276-90ec-bd0c220f3bc6" providerId="AD"/>
  <p188:author id="{04728A3E-7597-7382-22EF-E6DD3106084F}" name="McLaughlin, Paul" initials="MP" userId="S::paul.mclaughlin@optum.com::53d88f0a-6ae0-4387-97b3-09f28569e099" providerId="AD"/>
  <p188:author id="{DCCAE55A-6073-B62E-9980-FDF44B22E607}" name="Salunke, Ashay" initials="SA" userId="S::ashay_salunke@optum.com::721f8993-ea4e-487e-8ef9-ae3e010380ec" providerId="AD"/>
  <p188:author id="{70141765-B8E3-38F5-F1E5-E90AB42A5892}" name="Campbell, Clare" initials="CC" userId="S::clare.campbell@optum.com::dd5c92e0-592b-4cbd-bff6-41f428b5909a" providerId="AD"/>
  <p188:author id="{1BE76E6D-402E-4FFE-2A1E-C5D0A5098339}" name="Pettitt, David A" initials="PA" userId="S::david_a_pettitt@uhc.com::c144362c-9c6a-4716-b7aa-d8462578e921" providerId="AD"/>
  <p188:author id="{E8F4FC73-3B40-BE45-B686-592E17173E60}" name="Lange, Elizabeth J" initials="LEJ" userId="S::elizabeth.lange@optum.com::a266b29b-4bf0-4e6f-8467-2e30a7427c88" providerId="AD"/>
  <p188:author id="{413C9474-9F73-4767-E111-805B55BDF27B}" name="Sabatino, Kelly M" initials="SKM" userId="S::kelly_m_sabatino@optum.com::55f042fe-f711-4398-8ea7-53480e2b57f6" providerId="AD"/>
  <p188:author id="{1B3C0675-9901-B907-6925-E694CB6DEEB1}" name="Wilcox, Joseph T" initials="WT" userId="S::joseph_t_wilcox@uhc.com::40fb802e-02ac-483f-8c76-c25abfc74a78" providerId="AD"/>
  <p188:author id="{3DFFFD7C-B587-2E46-300C-55CFBF030C8F}" name="Richardson, Patricia A" initials="RA" userId="S::patricia_a_richardson@uhc.com::3b4830ae-b3b4-4c55-a366-0a7b86dcf394" providerId="AD"/>
  <p188:author id="{3060228D-8BD0-816B-4B0E-6B54861BE024}" name="Zmuda, Jennifer J" initials="ZJJ" userId="S::jennifer_zmuda@optum.com::bfd08b1b-846e-44fb-8bde-70b6c6d32276" providerId="AD"/>
  <p188:author id="{2789488D-C92D-7140-15A8-E6B0B50A3F5E}" name="Campbell, Clare" initials="CC" userId="S::Clare.Campbell@optum.com::dd5c92e0-592b-4cbd-bff6-41f428b5909a" providerId="AD"/>
  <p188:author id="{3AF48190-4B94-2D29-E3AD-F9850009518F}" name="Prudence Cawley" initials="PC" userId="S::prudence_a_cawley@uhc.com::906f3dfb-ea84-4839-a008-74140a965edd" providerId="AD"/>
  <p188:author id="{D21B51C3-9D51-80A6-67BE-4BBBA31BD172}" name="Haran, Michael J" initials="HMJ" userId="S::michael.haran@uhc.com::c090464d-cad1-4b91-b4b4-d5ba7c9fdb15" providerId="AD"/>
  <p188:author id="{3E9107E2-22D0-BB0C-78C2-8429AE216A2B}" name="Figg, Tammy L" initials="FL" userId="S::tammy_l_figg@uhc.com::74921005-2902-4144-9591-b249d01c1f3d" providerId="AD"/>
  <p188:author id="{456C26EE-232D-56B4-157C-52CE3807CB8C}" name="Sauer, Ali M" initials="SAM" userId="S::ali.sauer@optum.com::55dc5d2e-24a9-4da4-a1ec-81ed02b3aae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0" clrIdx="0">
    <p:extLst>
      <p:ext uri="{19B8F6BF-5375-455C-9EA6-DF929625EA0E}">
        <p15:presenceInfo xmlns:p15="http://schemas.microsoft.com/office/powerpoint/2012/main" userId="Microsoft Office User" providerId="None"/>
      </p:ext>
    </p:extLst>
  </p:cmAuthor>
  <p:cmAuthor id="2" name="Liisa Turan-Walters" initials="LT" lastIdx="1" clrIdx="1">
    <p:extLst>
      <p:ext uri="{19B8F6BF-5375-455C-9EA6-DF929625EA0E}">
        <p15:presenceInfo xmlns:p15="http://schemas.microsoft.com/office/powerpoint/2012/main" userId="S::liituran@publicisgroupe.net::e3a04ddb-12ea-4799-8db6-07d4ec8fe7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677"/>
    <a:srgbClr val="00FA00"/>
    <a:srgbClr val="00B050"/>
    <a:srgbClr val="B8E2FE"/>
    <a:srgbClr val="0070C0"/>
    <a:srgbClr val="FFFFFF"/>
    <a:srgbClr val="EAEBEB"/>
    <a:srgbClr val="FFB38F"/>
    <a:srgbClr val="CC65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DAF26-25E6-49B4-828C-B202FAAB6E7F}" v="31" dt="2025-06-16T17:44:15.557"/>
    <p1510:client id="{A5A5DE1C-DF46-D541-B4A3-72103D123722}" v="88" dt="2025-06-17T15:19:36.673"/>
    <p1510:client id="{E3EF0C4A-F625-D949-BEB1-BE04A0DA121A}" v="306" dt="2025-06-17T15:40:58.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337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B46805-6D58-40DB-BDB3-94366D660140}"/>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A926C7D6-4560-4E46-B697-B4572F23770B}"/>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D581DAF-1EFB-48B3-B198-4E2D6EF7D153}" type="datetimeFigureOut">
              <a:rPr lang="en-US" smtClean="0"/>
              <a:t>9/18/2025</a:t>
            </a:fld>
            <a:endParaRPr lang="en-US"/>
          </a:p>
        </p:txBody>
      </p:sp>
      <p:sp>
        <p:nvSpPr>
          <p:cNvPr id="4" name="Footer Placeholder 3">
            <a:extLst>
              <a:ext uri="{FF2B5EF4-FFF2-40B4-BE49-F238E27FC236}">
                <a16:creationId xmlns:a16="http://schemas.microsoft.com/office/drawing/2014/main" id="{670F48C7-F5C9-487A-A7F1-5C497A11B3A2}"/>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0DF1CA-DEF8-488E-812E-E13FD6F21D43}"/>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9A3A6E-334A-406E-9E2D-56A6BBB3588A}" type="slidenum">
              <a:rPr lang="en-US" smtClean="0"/>
              <a:t>‹#›</a:t>
            </a:fld>
            <a:endParaRPr lang="en-US"/>
          </a:p>
        </p:txBody>
      </p:sp>
    </p:spTree>
    <p:extLst>
      <p:ext uri="{BB962C8B-B14F-4D97-AF65-F5344CB8AC3E}">
        <p14:creationId xmlns:p14="http://schemas.microsoft.com/office/powerpoint/2010/main" val="1364280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A820659-73FB-BE45-9A42-B7FACADC836D}" type="datetimeFigureOut">
              <a:rPr lang="en-US" smtClean="0"/>
              <a:t>9/18/2025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F0177F8-3717-E441-ABD5-E9CC1E0ED10B}" type="slidenum">
              <a:rPr lang="en-US" smtClean="0"/>
              <a:t>‹#›</a:t>
            </a:fld>
            <a:endParaRPr lang="en-US"/>
          </a:p>
        </p:txBody>
      </p:sp>
    </p:spTree>
    <p:extLst>
      <p:ext uri="{BB962C8B-B14F-4D97-AF65-F5344CB8AC3E}">
        <p14:creationId xmlns:p14="http://schemas.microsoft.com/office/powerpoint/2010/main" val="117960188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F0177F8-3717-E441-ABD5-E9CC1E0ED1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345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1804C-2150-74E0-73B3-8D137DD49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4EDE1-986D-A6A2-1017-9F675C4F2C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93AC22-524A-28C1-4A1F-EDF04FB415A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754AA0-FFC5-2847-2FC3-46AA84013FCD}"/>
              </a:ext>
            </a:extLst>
          </p:cNvPr>
          <p:cNvSpPr>
            <a:spLocks noGrp="1"/>
          </p:cNvSpPr>
          <p:nvPr>
            <p:ph type="sldNum" sz="quarter" idx="5"/>
          </p:nvPr>
        </p:nvSpPr>
        <p:spPr/>
        <p:txBody>
          <a:bodyPr/>
          <a:lstStyle/>
          <a:p>
            <a:fld id="{DF0177F8-3717-E441-ABD5-E9CC1E0ED10B}" type="slidenum">
              <a:rPr lang="en-US" smtClean="0"/>
              <a:t>2</a:t>
            </a:fld>
            <a:endParaRPr lang="en-US"/>
          </a:p>
        </p:txBody>
      </p:sp>
    </p:spTree>
    <p:extLst>
      <p:ext uri="{BB962C8B-B14F-4D97-AF65-F5344CB8AC3E}">
        <p14:creationId xmlns:p14="http://schemas.microsoft.com/office/powerpoint/2010/main" val="319965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BE8CC-3F69-48FD-9B6E-D8392D1ECB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0BB5E-2A0E-5BFE-5692-210C48761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93AB10-1571-EE36-6B8B-F86FC2B8DA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chemeClr val="accent6"/>
                </a:solidFill>
                <a:latin typeface="Arial"/>
              </a:rPr>
              <a:t>Update all  sections</a:t>
            </a:r>
          </a:p>
        </p:txBody>
      </p:sp>
      <p:sp>
        <p:nvSpPr>
          <p:cNvPr id="4" name="Slide Number Placeholder 3">
            <a:extLst>
              <a:ext uri="{FF2B5EF4-FFF2-40B4-BE49-F238E27FC236}">
                <a16:creationId xmlns:a16="http://schemas.microsoft.com/office/drawing/2014/main" id="{CD4A6598-FEDC-F31E-8AF0-9D8DBEE7D816}"/>
              </a:ext>
            </a:extLst>
          </p:cNvPr>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F0177F8-3717-E441-ABD5-E9CC1E0ED1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479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56884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2208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99438067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312222414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27313517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5298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1289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75171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36371326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0382" y="6236527"/>
            <a:ext cx="3263948" cy="376096"/>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9559585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539116735"/>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458216329"/>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1016597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4822756"/>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2217605280"/>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611327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17666821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05135292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1758785347"/>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1227960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1965151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10199710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67610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831606658"/>
      </p:ext>
    </p:extLst>
  </p:cSld>
  <p:clrMapOvr>
    <a:masterClrMapping/>
  </p:clrMapOvr>
  <p:extLst>
    <p:ext uri="{DCECCB84-F9BA-43D5-87BE-67443E8EF086}">
      <p15:sldGuideLst xmlns:p15="http://schemas.microsoft.com/office/powerpoint/2012/main">
        <p15:guide id="2" orient="horz" pos="3504"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2209674206"/>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4058954734"/>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638874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73037427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55931568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39332543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4073769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6619440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04606072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760232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03568283"/>
      </p:ext>
    </p:extLst>
  </p:cSld>
  <p:clrMapOvr>
    <a:masterClrMapping/>
  </p:clrMapOvr>
  <p:extLst>
    <p:ext uri="{DCECCB84-F9BA-43D5-87BE-67443E8EF086}">
      <p15:sldGuideLst xmlns:p15="http://schemas.microsoft.com/office/powerpoint/2012/main">
        <p15:guide id="2" orient="horz" pos="3504"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7579936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31547149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265502960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183011949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42024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842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8202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8717511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0382" y="6236527"/>
            <a:ext cx="3263948" cy="376096"/>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437471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523695806"/>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692912524"/>
      </p:ext>
    </p:extLst>
  </p:cSld>
  <p:clrMapOvr>
    <a:masterClrMapping/>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856059557"/>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320891938"/>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1973712573"/>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8115168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55966734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65830479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1730417486"/>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18241771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98933198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2387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1858942144"/>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46529099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3985478779"/>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872003482"/>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474319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73113332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87603385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28917928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682946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 Master text styles</a:t>
            </a:r>
          </a:p>
        </p:txBody>
      </p:sp>
      <p:sp>
        <p:nvSpPr>
          <p:cNvPr id="11" name="Freeform 10">
            <a:extLst>
              <a:ext uri="{FF2B5EF4-FFF2-40B4-BE49-F238E27FC236}">
                <a16:creationId xmlns:a16="http://schemas.microsoft.com/office/drawing/2014/main" id="{0CD29587-3189-2947-A715-A0DAEB025FC4}"/>
              </a:ext>
            </a:extLst>
          </p:cNvPr>
          <p:cNvSpPr/>
          <p:nvPr/>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5688426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Cover slide #1">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1467BE-3C6D-19CC-2B71-7B14AB56E6B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chemeClr val="bg1"/>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solidFill>
                <a:schemeClr val="bg1"/>
              </a:solidFill>
            </a:endParaRPr>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solidFill>
                  <a:schemeClr val="bg1"/>
                </a:solidFill>
              </a:defRPr>
            </a:lvl1pPr>
            <a:lvl2pPr marL="118530" indent="0">
              <a:buNone/>
              <a:defRPr/>
            </a:lvl2pPr>
          </a:lstStyle>
          <a:p>
            <a:pPr lvl="0"/>
            <a:r>
              <a:rPr lang="en-US"/>
              <a:t>Click to edit Master text styles</a:t>
            </a:r>
          </a:p>
        </p:txBody>
      </p:sp>
      <p:sp>
        <p:nvSpPr>
          <p:cNvPr id="11" name="Freeform 10">
            <a:extLst>
              <a:ext uri="{FF2B5EF4-FFF2-40B4-BE49-F238E27FC236}">
                <a16:creationId xmlns:a16="http://schemas.microsoft.com/office/drawing/2014/main" id="{0CD29587-3189-2947-A715-A0DAEB025FC4}"/>
              </a:ext>
            </a:extLst>
          </p:cNvPr>
          <p:cNvSpPr/>
          <p:nvPr/>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chemeClr val="bg1"/>
          </a:solidFill>
          <a:ln w="9181" cap="flat">
            <a:noFill/>
            <a:prstDash val="solid"/>
            <a:miter/>
          </a:ln>
        </p:spPr>
        <p:txBody>
          <a:bodyPr wrap="square" rtlCol="0" anchor="ctr">
            <a:noAutofit/>
          </a:bodyPr>
          <a:lstStyle/>
          <a:p>
            <a:r>
              <a:rPr lang="en-US"/>
              <a:t>  </a:t>
            </a:r>
          </a:p>
        </p:txBody>
      </p:sp>
      <p:pic>
        <p:nvPicPr>
          <p:cNvPr id="10" name="Picture 9" descr="A picture containing text&#10;&#10;Description automatically generated">
            <a:extLst>
              <a:ext uri="{FF2B5EF4-FFF2-40B4-BE49-F238E27FC236}">
                <a16:creationId xmlns:a16="http://schemas.microsoft.com/office/drawing/2014/main" id="{1E533735-9F55-1EFF-EF41-B7983BE225F1}"/>
              </a:ext>
            </a:extLst>
          </p:cNvPr>
          <p:cNvPicPr>
            <a:picLocks noChangeAspect="1"/>
          </p:cNvPicPr>
          <p:nvPr userDrawn="1"/>
        </p:nvPicPr>
        <p:blipFill>
          <a:blip r:embed="rId2"/>
          <a:stretch>
            <a:fillRect/>
          </a:stretch>
        </p:blipFill>
        <p:spPr>
          <a:xfrm>
            <a:off x="10080123" y="5703485"/>
            <a:ext cx="1505517" cy="536449"/>
          </a:xfrm>
          <a:prstGeom prst="rect">
            <a:avLst/>
          </a:prstGeom>
        </p:spPr>
      </p:pic>
    </p:spTree>
    <p:extLst>
      <p:ext uri="{BB962C8B-B14F-4D97-AF65-F5344CB8AC3E}">
        <p14:creationId xmlns:p14="http://schemas.microsoft.com/office/powerpoint/2010/main" val="143642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72073118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r>
              <a:rPr lang="en-US"/>
              <a:t>Click icon to add picture</a:t>
            </a:r>
          </a:p>
        </p:txBody>
      </p:sp>
      <p:sp>
        <p:nvSpPr>
          <p:cNvPr id="13" name="Freeform 12">
            <a:extLst>
              <a:ext uri="{FF2B5EF4-FFF2-40B4-BE49-F238E27FC236}">
                <a16:creationId xmlns:a16="http://schemas.microsoft.com/office/drawing/2014/main" id="{E59709CE-7BDA-5B48-9A86-C3E223C68F97}"/>
              </a:ext>
            </a:extLst>
          </p:cNvPr>
          <p:cNvSpPr/>
          <p:nvPr/>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 Master text styles</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82789057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r>
              <a:rPr lang="en-US"/>
              <a:t>Click icon to add picture</a:t>
            </a:r>
          </a:p>
        </p:txBody>
      </p:sp>
      <p:sp>
        <p:nvSpPr>
          <p:cNvPr id="39" name="Freeform 38">
            <a:extLst>
              <a:ext uri="{FF2B5EF4-FFF2-40B4-BE49-F238E27FC236}">
                <a16:creationId xmlns:a16="http://schemas.microsoft.com/office/drawing/2014/main" id="{4F9EC103-0F67-D041-A68D-29194D3A99CB}"/>
              </a:ext>
            </a:extLst>
          </p:cNvPr>
          <p:cNvSpPr/>
          <p:nvPr/>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84603717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r>
              <a:rPr lang="en-US"/>
              <a:t>Click icon to add picture</a:t>
            </a:r>
          </a:p>
        </p:txBody>
      </p:sp>
      <p:sp>
        <p:nvSpPr>
          <p:cNvPr id="19" name="Freeform 18">
            <a:extLst>
              <a:ext uri="{FF2B5EF4-FFF2-40B4-BE49-F238E27FC236}">
                <a16:creationId xmlns:a16="http://schemas.microsoft.com/office/drawing/2014/main" id="{539A4D35-6931-4846-8142-F3C6A4884AC0}"/>
              </a:ext>
            </a:extLst>
          </p:cNvPr>
          <p:cNvSpPr/>
          <p:nvPr/>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78605363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r>
              <a:rPr lang="en-US"/>
              <a:t>Click icon to add picture</a:t>
            </a:r>
          </a:p>
        </p:txBody>
      </p:sp>
      <p:sp>
        <p:nvSpPr>
          <p:cNvPr id="16" name="Freeform 15">
            <a:extLst>
              <a:ext uri="{FF2B5EF4-FFF2-40B4-BE49-F238E27FC236}">
                <a16:creationId xmlns:a16="http://schemas.microsoft.com/office/drawing/2014/main" id="{9C58A3EB-27BC-514E-9F05-03E18670B808}"/>
              </a:ext>
            </a:extLst>
          </p:cNvPr>
          <p:cNvSpPr/>
          <p:nvPr/>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 Master text styles</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68993205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98346829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1_Title slide blue">
    <p:bg>
      <p:bgPr>
        <a:solidFill>
          <a:srgbClr val="00000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1AD7FA-72A4-2769-B52D-59705D4CA22C}"/>
              </a:ext>
            </a:extLst>
          </p:cNvPr>
          <p:cNvSpPr>
            <a:spLocks noGrp="1"/>
          </p:cNvSpPr>
          <p:nvPr>
            <p:ph type="ctrTitle" hasCustomPrompt="1"/>
          </p:nvPr>
        </p:nvSpPr>
        <p:spPr>
          <a:xfrm>
            <a:off x="1924123" y="1827673"/>
            <a:ext cx="8303340" cy="2103967"/>
          </a:xfrm>
        </p:spPr>
        <p:txBody>
          <a:bodyPr anchor="b">
            <a:noAutofit/>
          </a:bodyPr>
          <a:lstStyle>
            <a:lvl1pPr algn="l">
              <a:defRPr sz="5067" spc="0" baseline="0">
                <a:solidFill>
                  <a:schemeClr val="bg1"/>
                </a:solidFill>
              </a:defRPr>
            </a:lvl1pPr>
          </a:lstStyle>
          <a:p>
            <a:r>
              <a:rPr lang="en-US"/>
              <a:t>Title slide</a:t>
            </a:r>
          </a:p>
        </p:txBody>
      </p:sp>
      <p:sp>
        <p:nvSpPr>
          <p:cNvPr id="5" name="Subtitle 2">
            <a:extLst>
              <a:ext uri="{FF2B5EF4-FFF2-40B4-BE49-F238E27FC236}">
                <a16:creationId xmlns:a16="http://schemas.microsoft.com/office/drawing/2014/main" id="{B646FB77-1158-D179-DE99-1B86248663F6}"/>
              </a:ext>
            </a:extLst>
          </p:cNvPr>
          <p:cNvSpPr>
            <a:spLocks noGrp="1"/>
          </p:cNvSpPr>
          <p:nvPr>
            <p:ph type="subTitle" idx="1"/>
          </p:nvPr>
        </p:nvSpPr>
        <p:spPr>
          <a:xfrm>
            <a:off x="1918336" y="3974186"/>
            <a:ext cx="8303340" cy="943488"/>
          </a:xfrm>
        </p:spPr>
        <p:txBody>
          <a:bodyPr>
            <a:noAutofit/>
          </a:bodyPr>
          <a:lstStyle>
            <a:lvl1pPr marL="0" indent="0" algn="l">
              <a:buNone/>
              <a:defRPr sz="2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6" name="Graphic 8">
            <a:extLst>
              <a:ext uri="{FF2B5EF4-FFF2-40B4-BE49-F238E27FC236}">
                <a16:creationId xmlns:a16="http://schemas.microsoft.com/office/drawing/2014/main" id="{57D618ED-223E-F22B-0B7C-B6569037621B}"/>
              </a:ext>
            </a:extLst>
          </p:cNvPr>
          <p:cNvSpPr/>
          <p:nvPr userDrawn="1"/>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pic>
        <p:nvPicPr>
          <p:cNvPr id="8" name="Picture 7" descr="A picture containing text&#10;&#10;Description automatically generated">
            <a:extLst>
              <a:ext uri="{FF2B5EF4-FFF2-40B4-BE49-F238E27FC236}">
                <a16:creationId xmlns:a16="http://schemas.microsoft.com/office/drawing/2014/main" id="{AF947F95-5997-B010-DD16-D17A006FD1F3}"/>
              </a:ext>
            </a:extLst>
          </p:cNvPr>
          <p:cNvPicPr>
            <a:picLocks noChangeAspect="1"/>
          </p:cNvPicPr>
          <p:nvPr userDrawn="1"/>
        </p:nvPicPr>
        <p:blipFill>
          <a:blip r:embed="rId2"/>
          <a:stretch>
            <a:fillRect/>
          </a:stretch>
        </p:blipFill>
        <p:spPr>
          <a:xfrm>
            <a:off x="10080123" y="5703485"/>
            <a:ext cx="1505517" cy="536449"/>
          </a:xfrm>
          <a:prstGeom prst="rect">
            <a:avLst/>
          </a:prstGeom>
        </p:spPr>
      </p:pic>
    </p:spTree>
    <p:extLst>
      <p:ext uri="{BB962C8B-B14F-4D97-AF65-F5344CB8AC3E}">
        <p14:creationId xmlns:p14="http://schemas.microsoft.com/office/powerpoint/2010/main" val="169720417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23749703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1_Title slide white">
    <p:bg>
      <p:bgPr>
        <a:solidFill>
          <a:schemeClr val="bg1"/>
        </a:solidFill>
        <a:effectLst/>
      </p:bgPr>
    </p:bg>
    <p:spTree>
      <p:nvGrpSpPr>
        <p:cNvPr id="1" name=""/>
        <p:cNvGrpSpPr/>
        <p:nvPr/>
      </p:nvGrpSpPr>
      <p:grpSpPr>
        <a:xfrm>
          <a:off x="0" y="0"/>
          <a:ext cx="0" cy="0"/>
          <a:chOff x="0" y="0"/>
          <a:chExt cx="0" cy="0"/>
        </a:xfrm>
      </p:grpSpPr>
      <p:pic>
        <p:nvPicPr>
          <p:cNvPr id="5" name="Picture 4" descr="A person and a baby using a computer&#10;&#10;Description automatically generated with medium confidence">
            <a:extLst>
              <a:ext uri="{FF2B5EF4-FFF2-40B4-BE49-F238E27FC236}">
                <a16:creationId xmlns:a16="http://schemas.microsoft.com/office/drawing/2014/main" id="{7C95302C-FFBF-A003-262F-617764C62233}"/>
              </a:ext>
            </a:extLst>
          </p:cNvPr>
          <p:cNvPicPr>
            <a:picLocks noChangeAspect="1"/>
          </p:cNvPicPr>
          <p:nvPr userDrawn="1"/>
        </p:nvPicPr>
        <p:blipFill rotWithShape="1">
          <a:blip r:embed="rId2"/>
          <a:srcRect l="2809" t="9872" r="15192" b="20922"/>
          <a:stretch/>
        </p:blipFill>
        <p:spPr>
          <a:xfrm>
            <a:off x="-549966" y="-342901"/>
            <a:ext cx="13411200" cy="7543801"/>
          </a:xfrm>
          <a:prstGeom prst="rect">
            <a:avLst/>
          </a:prstGeom>
        </p:spPr>
      </p:pic>
      <p:sp>
        <p:nvSpPr>
          <p:cNvPr id="16" name="Graphic 8">
            <a:extLst>
              <a:ext uri="{FF2B5EF4-FFF2-40B4-BE49-F238E27FC236}">
                <a16:creationId xmlns:a16="http://schemas.microsoft.com/office/drawing/2014/main" id="{91B53ED4-67C3-2545-961B-C7D8D4E0696B}"/>
              </a:ext>
            </a:extLst>
          </p:cNvPr>
          <p:cNvSpPr/>
          <p:nvPr/>
        </p:nvSpPr>
        <p:spPr>
          <a:xfrm>
            <a:off x="0" y="0"/>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375343721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913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1_Title and Tex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buClr>
                <a:schemeClr val="bg1"/>
              </a:buClr>
              <a:defRPr lang="en-US">
                <a:solidFill>
                  <a:schemeClr val="bg1"/>
                </a:solidFill>
              </a:defRPr>
            </a:lvl1pPr>
          </a:lstStyle>
          <a:p>
            <a:pPr lvl="0"/>
            <a:r>
              <a:rPr lang="en-US"/>
              <a:t>Click to add title</a:t>
            </a:r>
          </a:p>
        </p:txBody>
      </p:sp>
      <p:sp>
        <p:nvSpPr>
          <p:cNvPr id="6" name="Slide Number Placeholder 5"/>
          <p:cNvSpPr>
            <a:spLocks noGrp="1"/>
          </p:cNvSpPr>
          <p:nvPr>
            <p:ph type="sldNum" sz="quarter" idx="12"/>
          </p:nvPr>
        </p:nvSpPr>
        <p:spPr/>
        <p:txBody>
          <a:bodyPr/>
          <a:lstStyle>
            <a:lvl1pPr>
              <a:buClr>
                <a:schemeClr val="bg1"/>
              </a:buClr>
              <a:defRPr>
                <a:solidFill>
                  <a:schemeClr val="bg1"/>
                </a:solidFill>
              </a:defRPr>
            </a:lvl1pPr>
          </a:lstStyle>
          <a:p>
            <a:fld id="{90F9BDA0-AF0E-4BA8-B742-3B9C92A3E6FE}" type="slidenum">
              <a:rPr lang="en-US" smtClean="0"/>
              <a:pPr/>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buClr>
                <a:schemeClr val="bg1"/>
              </a:buClr>
              <a:defRPr sz="1067">
                <a:solidFill>
                  <a:schemeClr val="bg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bg1"/>
              </a:buClr>
              <a:tabLst/>
              <a:defRPr sz="1900">
                <a:solidFill>
                  <a:schemeClr val="bg1"/>
                </a:solidFill>
              </a:defRPr>
            </a:lvl1pPr>
            <a:lvl2pPr marL="289977" indent="-131230">
              <a:spcBef>
                <a:spcPts val="0"/>
              </a:spcBef>
              <a:spcAft>
                <a:spcPts val="800"/>
              </a:spcAft>
              <a:buClr>
                <a:schemeClr val="bg1"/>
              </a:buClr>
              <a:tabLst/>
              <a:defRPr sz="1900">
                <a:solidFill>
                  <a:schemeClr val="bg1"/>
                </a:solidFill>
              </a:defRPr>
            </a:lvl2pPr>
            <a:lvl3pPr marL="419090" indent="-110064">
              <a:spcBef>
                <a:spcPts val="0"/>
              </a:spcBef>
              <a:spcAft>
                <a:spcPts val="800"/>
              </a:spcAft>
              <a:buClr>
                <a:schemeClr val="bg1"/>
              </a:buClr>
              <a:tabLst/>
              <a:defRPr sz="1600">
                <a:solidFill>
                  <a:schemeClr val="bg1"/>
                </a:solidFill>
              </a:defRPr>
            </a:lvl3pPr>
            <a:lvl4pPr marL="539737" indent="-120648">
              <a:spcBef>
                <a:spcPts val="0"/>
              </a:spcBef>
              <a:spcAft>
                <a:spcPts val="800"/>
              </a:spcAft>
              <a:buClr>
                <a:schemeClr val="bg1"/>
              </a:buClr>
              <a:tabLst/>
              <a:defRPr sz="1500">
                <a:solidFill>
                  <a:schemeClr val="bg1"/>
                </a:solidFill>
              </a:defRPr>
            </a:lvl4pPr>
            <a:lvl5pPr marL="658268" indent="-107948">
              <a:spcBef>
                <a:spcPts val="0"/>
              </a:spcBef>
              <a:spcAft>
                <a:spcPts val="800"/>
              </a:spcAft>
              <a:buClr>
                <a:schemeClr val="bg1"/>
              </a:buClr>
              <a:tabLst/>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D6247588-DE05-3D14-CEB8-6E99F344EEE6}"/>
              </a:ext>
            </a:extLst>
          </p:cNvPr>
          <p:cNvSpPr/>
          <p:nvPr userDrawn="1"/>
        </p:nvSpPr>
        <p:spPr>
          <a:xfrm>
            <a:off x="357188" y="6129338"/>
            <a:ext cx="3857625" cy="600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095B701-A98A-DBEC-DBCB-ACA15E123D52}"/>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9" name="Graphic 8">
            <a:extLst>
              <a:ext uri="{FF2B5EF4-FFF2-40B4-BE49-F238E27FC236}">
                <a16:creationId xmlns:a16="http://schemas.microsoft.com/office/drawing/2014/main" id="{0B87C317-5D4C-69BA-C122-EC8CAF5098E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solidFill>
                <a:schemeClr val="bg1"/>
              </a:solidFill>
            </a:endParaRPr>
          </a:p>
        </p:txBody>
      </p:sp>
    </p:spTree>
    <p:extLst>
      <p:ext uri="{BB962C8B-B14F-4D97-AF65-F5344CB8AC3E}">
        <p14:creationId xmlns:p14="http://schemas.microsoft.com/office/powerpoint/2010/main" val="3529450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28661532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462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1_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2208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1016597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831606658"/>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r>
              <a:rPr lang="en-US"/>
              <a:t>Click icon to add table</a:t>
            </a:r>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03568283"/>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r>
              <a:rPr lang="en-US"/>
              <a:t>Click icon to add table</a:t>
            </a:r>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692912524"/>
      </p:ext>
    </p:extLst>
  </p:cSld>
  <p:clrMapOvr>
    <a:masterClrMapping/>
  </p:clrMapOvr>
  <p:extLst>
    <p:ext uri="{DCECCB84-F9BA-43D5-87BE-67443E8EF086}">
      <p15:sldGuideLst xmlns:p15="http://schemas.microsoft.com/office/powerpoint/2012/main"/>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r>
              <a:rPr lang="en-US"/>
              <a:t>Click icon to add picture</a:t>
            </a:r>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1858942144"/>
      </p:ext>
    </p:extLst>
  </p:cSld>
  <p:clrMapOvr>
    <a:masterClrMapping/>
  </p:clrMapOvr>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r>
              <a:rPr lang="en-US"/>
              <a:t>Click icon to add picture</a:t>
            </a:r>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72073118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r>
              <a:rPr lang="en-US"/>
              <a:t>Click icon to add picture</a:t>
            </a:r>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marL="122764" marR="0" lvl="1"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Second level</a:t>
            </a:r>
          </a:p>
          <a:p>
            <a:pPr marL="122764" marR="0" lvl="2"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Third level</a:t>
            </a:r>
          </a:p>
          <a:p>
            <a:pPr marL="122764" marR="0" lvl="3"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Fourth level</a:t>
            </a:r>
          </a:p>
          <a:p>
            <a:pPr marL="122764" marR="0" lvl="4"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28661532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 to edit Master text styles</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616678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61667823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 to edit Master text styles</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marL="122764" marR="0" lvl="1"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Second level</a:t>
            </a:r>
          </a:p>
          <a:p>
            <a:pPr marL="122764" marR="0" lvl="2"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Third level</a:t>
            </a:r>
          </a:p>
          <a:p>
            <a:pPr marL="122764" marR="0" lvl="3"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Fourth level</a:t>
            </a:r>
          </a:p>
          <a:p>
            <a:pPr marL="122764" marR="0" lvl="4"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882154412"/>
      </p:ext>
    </p:extLst>
  </p:cSld>
  <p:clrMapOvr>
    <a:masterClrMapping/>
  </p:clrMapOvr>
  <p:extLst>
    <p:ext uri="{DCECCB84-F9BA-43D5-87BE-67443E8EF086}">
      <p15:sldGuideLst xmlns:p15="http://schemas.microsoft.com/office/powerpoint/2012/main"/>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r>
              <a:rPr lang="en-US"/>
              <a:t>Click icon to add chart</a:t>
            </a:r>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17563424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r>
              <a:rPr lang="en-US"/>
              <a:t>Click icon to add chart</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marL="122764" marR="0" lvl="1"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Second level</a:t>
            </a:r>
          </a:p>
          <a:p>
            <a:pPr marL="122764" marR="0" lvl="2"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Third level</a:t>
            </a:r>
          </a:p>
          <a:p>
            <a:pPr marL="122764" marR="0" lvl="3"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Fourth level</a:t>
            </a:r>
          </a:p>
          <a:p>
            <a:pPr marL="122764" marR="0" lvl="4"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69757930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r>
              <a:rPr lang="en-US"/>
              <a:t>Click icon to add chart</a:t>
            </a:r>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99906396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r>
              <a:rPr lang="en-US"/>
              <a:t>Click icon to add chart</a:t>
            </a:r>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marL="122764" marR="0" lvl="1"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Second level</a:t>
            </a:r>
          </a:p>
          <a:p>
            <a:pPr marL="122764" marR="0" lvl="2"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Third level</a:t>
            </a:r>
          </a:p>
          <a:p>
            <a:pPr marL="122764" marR="0" lvl="3"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Fourth level</a:t>
            </a:r>
          </a:p>
          <a:p>
            <a:pPr marL="122764" marR="0" lvl="4"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102748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r>
              <a:rPr lang="en-US"/>
              <a:t>Click icon to add chart</a:t>
            </a:r>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1234019705"/>
      </p:ext>
    </p:extLst>
  </p:cSld>
  <p:clrMapOvr>
    <a:masterClrMapping/>
  </p:clrMapOvr>
  <p:extLst>
    <p:ext uri="{DCECCB84-F9BA-43D5-87BE-67443E8EF086}">
      <p15:sldGuideLst xmlns:p15="http://schemas.microsoft.com/office/powerpoint/2012/main"/>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r>
              <a:rPr lang="en-US"/>
              <a:t>Click icon to add chart</a:t>
            </a:r>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27824464"/>
      </p:ext>
    </p:extLst>
  </p:cSld>
  <p:clrMapOvr>
    <a:masterClrMapping/>
  </p:clrMapOvr>
  <p:extLst>
    <p:ext uri="{DCECCB84-F9BA-43D5-87BE-67443E8EF086}">
      <p15:sldGuideLst xmlns:p15="http://schemas.microsoft.com/office/powerpoint/2012/main"/>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65050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10563735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3007000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882154412"/>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r>
              <a:rPr lang="en-US"/>
              <a:t>Click icon to add picture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840736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r>
              <a:rPr lang="en-US"/>
              <a:t>Click icon to add picture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720890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userDrawn="1">
  <p:cSld name="8_Title slide blue">
    <p:bg>
      <p:bgPr>
        <a:solidFill>
          <a:schemeClr val="accent1"/>
        </a:solidFill>
        <a:effectLst/>
      </p:bgPr>
    </p:bg>
    <p:spTree>
      <p:nvGrpSpPr>
        <p:cNvPr id="1" name=""/>
        <p:cNvGrpSpPr/>
        <p:nvPr/>
      </p:nvGrpSpPr>
      <p:grpSpPr>
        <a:xfrm>
          <a:off x="0" y="0"/>
          <a:ext cx="0" cy="0"/>
          <a:chOff x="0" y="0"/>
          <a:chExt cx="0" cy="0"/>
        </a:xfrm>
      </p:grpSpPr>
      <p:sp>
        <p:nvSpPr>
          <p:cNvPr id="10" name="Graphic 8">
            <a:extLst>
              <a:ext uri="{FF2B5EF4-FFF2-40B4-BE49-F238E27FC236}">
                <a16:creationId xmlns:a16="http://schemas.microsoft.com/office/drawing/2014/main" id="{141076A1-F9EA-0425-9416-D5FC726BDDAA}"/>
              </a:ext>
            </a:extLst>
          </p:cNvPr>
          <p:cNvSpPr/>
          <p:nvPr userDrawn="1"/>
        </p:nvSpPr>
        <p:spPr>
          <a:xfrm>
            <a:off x="4977774" y="-2404898"/>
            <a:ext cx="6688446" cy="1166779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alpha val="3095"/>
            </a:schemeClr>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88032463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7_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780" y="2530556"/>
            <a:ext cx="10401300" cy="1796889"/>
          </a:xfrm>
        </p:spPr>
        <p:txBody>
          <a:bodyPr anchor="ctr">
            <a:noAutofit/>
          </a:bodyPr>
          <a:lstStyle>
            <a:lvl1pPr algn="l">
              <a:defRPr sz="5000" spc="0" baseline="0">
                <a:solidFill>
                  <a:schemeClr val="bg1"/>
                </a:solidFill>
                <a:latin typeface="UHC Serif Headline Semibold" panose="02020703060303060403" pitchFamily="18" charset="77"/>
              </a:defRPr>
            </a:lvl1pPr>
          </a:lstStyle>
          <a:p>
            <a:r>
              <a:rPr lang="en-US"/>
              <a:t>Section title</a:t>
            </a:r>
          </a:p>
        </p:txBody>
      </p:sp>
      <p:sp>
        <p:nvSpPr>
          <p:cNvPr id="10" name="Graphic 8">
            <a:extLst>
              <a:ext uri="{FF2B5EF4-FFF2-40B4-BE49-F238E27FC236}">
                <a16:creationId xmlns:a16="http://schemas.microsoft.com/office/drawing/2014/main" id="{141076A1-F9EA-0425-9416-D5FC726BDDAA}"/>
              </a:ext>
            </a:extLst>
          </p:cNvPr>
          <p:cNvSpPr/>
          <p:nvPr userDrawn="1"/>
        </p:nvSpPr>
        <p:spPr>
          <a:xfrm>
            <a:off x="4977774" y="-2404898"/>
            <a:ext cx="6688446" cy="1166779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alpha val="3095"/>
            </a:schemeClr>
          </a:solidFill>
          <a:ln w="2643" cap="flat">
            <a:noFill/>
            <a:prstDash val="solid"/>
            <a:miter/>
          </a:ln>
        </p:spPr>
        <p:txBody>
          <a:bodyPr rtlCol="0" anchor="ctr"/>
          <a:lstStyle/>
          <a:p>
            <a:endParaRPr lang="en-US" sz="2400"/>
          </a:p>
        </p:txBody>
      </p:sp>
      <p:grpSp>
        <p:nvGrpSpPr>
          <p:cNvPr id="11" name="Group 10">
            <a:extLst>
              <a:ext uri="{FF2B5EF4-FFF2-40B4-BE49-F238E27FC236}">
                <a16:creationId xmlns:a16="http://schemas.microsoft.com/office/drawing/2014/main" id="{9CA53602-6C4B-2010-F1C4-A01132F5309C}"/>
              </a:ext>
            </a:extLst>
          </p:cNvPr>
          <p:cNvGrpSpPr/>
          <p:nvPr userDrawn="1"/>
        </p:nvGrpSpPr>
        <p:grpSpPr>
          <a:xfrm>
            <a:off x="10044038" y="6386944"/>
            <a:ext cx="1953008" cy="227411"/>
            <a:chOff x="5638293" y="5761938"/>
            <a:chExt cx="13983626" cy="1628273"/>
          </a:xfrm>
        </p:grpSpPr>
        <p:grpSp>
          <p:nvGrpSpPr>
            <p:cNvPr id="12" name="Group">
              <a:extLst>
                <a:ext uri="{FF2B5EF4-FFF2-40B4-BE49-F238E27FC236}">
                  <a16:creationId xmlns:a16="http://schemas.microsoft.com/office/drawing/2014/main" id="{B68EF370-57DA-4BBD-1957-97930EF03E4A}"/>
                </a:ext>
              </a:extLst>
            </p:cNvPr>
            <p:cNvGrpSpPr/>
            <p:nvPr/>
          </p:nvGrpSpPr>
          <p:grpSpPr>
            <a:xfrm>
              <a:off x="10880777" y="5878688"/>
              <a:ext cx="8741142" cy="1511523"/>
              <a:chOff x="6118694" y="0"/>
              <a:chExt cx="8741141" cy="1511522"/>
            </a:xfrm>
          </p:grpSpPr>
          <p:pic>
            <p:nvPicPr>
              <p:cNvPr id="14" name="LeoLogo_White.png" descr="LeoLogo_White.png">
                <a:extLst>
                  <a:ext uri="{FF2B5EF4-FFF2-40B4-BE49-F238E27FC236}">
                    <a16:creationId xmlns:a16="http://schemas.microsoft.com/office/drawing/2014/main" id="{B72DDE96-5539-9ECC-5374-B6305DA7D6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5319" y="0"/>
                <a:ext cx="8024516" cy="1511522"/>
              </a:xfrm>
              <a:prstGeom prst="rect">
                <a:avLst/>
              </a:prstGeom>
              <a:ln w="12700" cap="flat">
                <a:noFill/>
                <a:miter lim="400000"/>
              </a:ln>
              <a:effectLst/>
            </p:spPr>
          </p:pic>
          <p:sp>
            <p:nvSpPr>
              <p:cNvPr id="15" name="Circle">
                <a:extLst>
                  <a:ext uri="{FF2B5EF4-FFF2-40B4-BE49-F238E27FC236}">
                    <a16:creationId xmlns:a16="http://schemas.microsoft.com/office/drawing/2014/main" id="{A8AB8C1D-174A-D11C-1601-5659AEF972D0}"/>
                  </a:ext>
                </a:extLst>
              </p:cNvPr>
              <p:cNvSpPr/>
              <p:nvPr/>
            </p:nvSpPr>
            <p:spPr>
              <a:xfrm>
                <a:off x="6118694" y="661462"/>
                <a:ext cx="188598" cy="188598"/>
              </a:xfrm>
              <a:prstGeom prst="ellipse">
                <a:avLst/>
              </a:prstGeom>
              <a:solidFill>
                <a:srgbClr val="FFFFFF"/>
              </a:solidFill>
              <a:ln w="12700" cap="flat">
                <a:noFill/>
                <a:miter lim="400000"/>
              </a:ln>
              <a:effectLst/>
            </p:spPr>
            <p:txBody>
              <a:bodyPr wrap="square" lIns="101600" tIns="101600" rIns="101600" bIns="101600" numCol="1" anchor="ctr">
                <a:noAutofit/>
              </a:bodyPr>
              <a:lstStyle/>
              <a:p>
                <a:pPr algn="l" defTabSz="825500" hangingPunct="1">
                  <a:defRPr sz="3200">
                    <a:solidFill>
                      <a:srgbClr val="FFFFFF"/>
                    </a:solidFill>
                    <a:latin typeface="Helvetica Neue Medium"/>
                    <a:ea typeface="Helvetica Neue Medium"/>
                    <a:cs typeface="Helvetica Neue Medium"/>
                    <a:sym typeface="Helvetica Neue Medium"/>
                  </a:defRPr>
                </a:pPr>
                <a:endParaRPr sz="3200" kern="1200">
                  <a:solidFill>
                    <a:srgbClr val="FFFFFF"/>
                  </a:solidFill>
                  <a:latin typeface="Helvetica Neue Medium"/>
                  <a:ea typeface="Helvetica Neue Medium"/>
                  <a:cs typeface="Helvetica Neue Medium"/>
                  <a:sym typeface="Helvetica Neue Medium"/>
                </a:endParaRPr>
              </a:p>
            </p:txBody>
          </p:sp>
        </p:grpSp>
        <p:pic>
          <p:nvPicPr>
            <p:cNvPr id="13" name="Picture 12" descr="A picture containing text&#10;&#10;Description automatically generated">
              <a:extLst>
                <a:ext uri="{FF2B5EF4-FFF2-40B4-BE49-F238E27FC236}">
                  <a16:creationId xmlns:a16="http://schemas.microsoft.com/office/drawing/2014/main" id="{17A984BD-8C34-9167-B2E8-D645BA728C6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38293" y="5761938"/>
              <a:ext cx="4565703" cy="1626859"/>
            </a:xfrm>
            <a:prstGeom prst="rect">
              <a:avLst/>
            </a:prstGeom>
          </p:spPr>
        </p:pic>
      </p:grpSp>
      <p:sp>
        <p:nvSpPr>
          <p:cNvPr id="5" name="Slide Number Placeholder 2">
            <a:extLst>
              <a:ext uri="{FF2B5EF4-FFF2-40B4-BE49-F238E27FC236}">
                <a16:creationId xmlns:a16="http://schemas.microsoft.com/office/drawing/2014/main" id="{E3B6F0CA-CD37-A8D9-4D0D-5D4308CED88D}"/>
              </a:ext>
            </a:extLst>
          </p:cNvPr>
          <p:cNvSpPr>
            <a:spLocks noGrp="1"/>
          </p:cNvSpPr>
          <p:nvPr>
            <p:ph type="sldNum" sz="quarter" idx="10"/>
          </p:nvPr>
        </p:nvSpPr>
        <p:spPr>
          <a:xfrm>
            <a:off x="514350" y="6334385"/>
            <a:ext cx="470647" cy="374396"/>
          </a:xfrm>
        </p:spPr>
        <p:txBody>
          <a:bodyPr/>
          <a:lstStyle>
            <a:lvl1pPr>
              <a:defRPr>
                <a:solidFill>
                  <a:schemeClr val="bg1"/>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370398999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Centered text Photo">
    <p:bg>
      <p:bgPr>
        <a:solidFill>
          <a:schemeClr val="bg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a:t>Click icon to add picture</a:t>
            </a:r>
          </a:p>
        </p:txBody>
      </p:sp>
      <p:sp>
        <p:nvSpPr>
          <p:cNvPr id="2" name="Title 1"/>
          <p:cNvSpPr>
            <a:spLocks noGrp="1"/>
          </p:cNvSpPr>
          <p:nvPr>
            <p:ph type="title"/>
          </p:nvPr>
        </p:nvSpPr>
        <p:spPr>
          <a:xfrm>
            <a:off x="609600" y="990600"/>
            <a:ext cx="10972800" cy="4876800"/>
          </a:xfrm>
        </p:spPr>
        <p:txBody>
          <a:bodyPr anchor="ctr"/>
          <a:lstStyle>
            <a:lvl1pPr algn="ctr">
              <a:defRPr sz="4000">
                <a:solidFill>
                  <a:schemeClr val="bg1"/>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A8D331F7-A9B3-8449-A57F-14F9B0840475}"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BFA30-B53E-3540-8CD7-0A77B4426883}" type="slidenum">
              <a:rPr lang="en-US" smtClean="0"/>
              <a:t>‹#›</a:t>
            </a:fld>
            <a:endParaRPr lang="en-US"/>
          </a:p>
        </p:txBody>
      </p:sp>
    </p:spTree>
    <p:extLst>
      <p:ext uri="{BB962C8B-B14F-4D97-AF65-F5344CB8AC3E}">
        <p14:creationId xmlns:p14="http://schemas.microsoft.com/office/powerpoint/2010/main" val="426426752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486C-9AB4-4C00-AEF0-2B6C42F9563F}"/>
              </a:ext>
            </a:extLst>
          </p:cNvPr>
          <p:cNvSpPr>
            <a:spLocks noGrp="1"/>
          </p:cNvSpPr>
          <p:nvPr>
            <p:ph type="title"/>
          </p:nvPr>
        </p:nvSpPr>
        <p:spPr>
          <a:xfrm>
            <a:off x="365759" y="228068"/>
            <a:ext cx="11430001" cy="826345"/>
          </a:xfrm>
        </p:spPr>
        <p:txBody>
          <a:bodyPr anchor="ctr"/>
          <a:lstStyle>
            <a:lvl1pPr>
              <a:lnSpc>
                <a:spcPct val="80000"/>
              </a:lnSpc>
              <a:defRPr>
                <a:solidFill>
                  <a:schemeClr val="accent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6EAC5D73-7300-FB45-8B11-4E897C6338C7}"/>
              </a:ext>
            </a:extLst>
          </p:cNvPr>
          <p:cNvSpPr>
            <a:spLocks noGrp="1"/>
          </p:cNvSpPr>
          <p:nvPr>
            <p:ph type="ftr" sz="quarter" idx="10"/>
          </p:nvPr>
        </p:nvSpPr>
        <p:spPr/>
        <p:txBody>
          <a:bodyPr/>
          <a:lstStyle/>
          <a:p>
            <a:r>
              <a:rPr lang="en-US"/>
              <a:t>Proprietary information of Bind Benefits, Inc. ©2022. Patent pending.</a:t>
            </a:r>
          </a:p>
        </p:txBody>
      </p:sp>
      <p:sp>
        <p:nvSpPr>
          <p:cNvPr id="9" name="Slide Number Placeholder 8">
            <a:extLst>
              <a:ext uri="{FF2B5EF4-FFF2-40B4-BE49-F238E27FC236}">
                <a16:creationId xmlns:a16="http://schemas.microsoft.com/office/drawing/2014/main" id="{36DD4AE7-40FA-B546-9D17-9C095512538B}"/>
              </a:ext>
            </a:extLst>
          </p:cNvPr>
          <p:cNvSpPr>
            <a:spLocks noGrp="1"/>
          </p:cNvSpPr>
          <p:nvPr>
            <p:ph type="sldNum" sz="quarter" idx="11"/>
          </p:nvPr>
        </p:nvSpPr>
        <p:spPr/>
        <p:txBody>
          <a:bodyPr/>
          <a:lstStyle/>
          <a:p>
            <a:fld id="{E4B10247-839B-7942-9565-A05B76E1DB4F}" type="slidenum">
              <a:rPr lang="en-US" smtClean="0"/>
              <a:pPr/>
              <a:t>‹#›</a:t>
            </a:fld>
            <a:endParaRPr lang="en-US"/>
          </a:p>
        </p:txBody>
      </p:sp>
    </p:spTree>
    <p:extLst>
      <p:ext uri="{BB962C8B-B14F-4D97-AF65-F5344CB8AC3E}">
        <p14:creationId xmlns:p14="http://schemas.microsoft.com/office/powerpoint/2010/main" val="112954959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2-column text" userDrawn="1">
  <p:cSld name="Title and 2-column text">
    <p:spTree>
      <p:nvGrpSpPr>
        <p:cNvPr id="1" name="Shape 36"/>
        <p:cNvGrpSpPr/>
        <p:nvPr/>
      </p:nvGrpSpPr>
      <p:grpSpPr>
        <a:xfrm>
          <a:off x="0" y="0"/>
          <a:ext cx="0" cy="0"/>
          <a:chOff x="0" y="0"/>
          <a:chExt cx="0" cy="0"/>
        </a:xfrm>
      </p:grpSpPr>
      <p:sp>
        <p:nvSpPr>
          <p:cNvPr id="38" name="Google Shape;38;p19"/>
          <p:cNvSpPr txBox="1">
            <a:spLocks noGrp="1"/>
          </p:cNvSpPr>
          <p:nvPr>
            <p:ph type="sldNum" idx="12"/>
          </p:nvPr>
        </p:nvSpPr>
        <p:spPr>
          <a:xfrm>
            <a:off x="514350" y="6334385"/>
            <a:ext cx="470647" cy="374396"/>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400"/>
              <a:buFont typeface="Arial"/>
              <a:buNone/>
              <a:defRPr sz="7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3" name="Text Placeholder 2">
            <a:extLst>
              <a:ext uri="{FF2B5EF4-FFF2-40B4-BE49-F238E27FC236}">
                <a16:creationId xmlns:a16="http://schemas.microsoft.com/office/drawing/2014/main" id="{926B37C9-8578-1F37-0081-C3658645C855}"/>
              </a:ext>
            </a:extLst>
          </p:cNvPr>
          <p:cNvSpPr>
            <a:spLocks noGrp="1"/>
          </p:cNvSpPr>
          <p:nvPr>
            <p:ph type="body" sz="quarter" idx="13"/>
          </p:nvPr>
        </p:nvSpPr>
        <p:spPr>
          <a:xfrm>
            <a:off x="514350" y="1162050"/>
            <a:ext cx="3621088" cy="4895850"/>
          </a:xfrm>
        </p:spPr>
        <p:txBody>
          <a:bodyPr/>
          <a:lstStyle>
            <a:lvl1pPr marL="0" indent="0">
              <a:buNone/>
              <a:defRPr sz="1000">
                <a:latin typeface="NeueHaasGroteskDisp Pro" panose="020B0504020202020204" pitchFamily="34" charset="77"/>
              </a:defRPr>
            </a:lvl1pPr>
            <a:lvl2pPr marL="222250" indent="0">
              <a:buNone/>
              <a:defRPr sz="1200">
                <a:latin typeface="NeueHaasGroteskDisp Pro" panose="020B0504020202020204" pitchFamily="34" charset="77"/>
              </a:defRPr>
            </a:lvl2pPr>
            <a:lvl3pPr marL="469900" indent="0">
              <a:buNone/>
              <a:defRPr sz="900">
                <a:latin typeface="NeueHaasGroteskDisp Pro" panose="020B0504020202020204" pitchFamily="34" charset="77"/>
              </a:defRPr>
            </a:lvl3pPr>
            <a:lvl4pPr marL="704850" indent="0">
              <a:buNone/>
              <a:defRPr sz="900">
                <a:latin typeface="NeueHaasGroteskDisp Pro" panose="020B0504020202020204" pitchFamily="34" charset="77"/>
              </a:defRPr>
            </a:lvl4pPr>
            <a:lvl5pPr marL="939800" indent="0">
              <a:buNone/>
              <a:defRPr sz="800">
                <a:latin typeface="NeueHaasGroteskDisp Pro" panose="020B0504020202020204" pitchFamily="34" charset="77"/>
              </a:defRPr>
            </a:lvl5pPr>
          </a:lstStyle>
          <a:p>
            <a:pPr lvl="0"/>
            <a:r>
              <a:rPr lang="en-US"/>
              <a:t>Click to edit Master text styles</a:t>
            </a:r>
          </a:p>
        </p:txBody>
      </p:sp>
    </p:spTree>
    <p:extLst>
      <p:ext uri="{BB962C8B-B14F-4D97-AF65-F5344CB8AC3E}">
        <p14:creationId xmlns:p14="http://schemas.microsoft.com/office/powerpoint/2010/main" val="1458122967"/>
      </p:ext>
    </p:extLst>
  </p:cSld>
  <p:clrMapOvr>
    <a:masterClrMapping/>
  </p:clrMapOvr>
  <p:transition>
    <p:fade/>
  </p:transition>
  <p:extLst>
    <p:ext uri="{DCECCB84-F9BA-43D5-87BE-67443E8EF086}">
      <p15:sldGuideLst xmlns:p15="http://schemas.microsoft.com/office/powerpoint/2012/main">
        <p15:guide id="1" pos="7680">
          <p15:clr>
            <a:srgbClr val="FBAE40"/>
          </p15:clr>
        </p15:guide>
        <p15:guide id="2" orient="horz" pos="1464">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6E25BFA8-6031-644B-A580-BC148CE89225}"/>
              </a:ext>
            </a:extLst>
          </p:cNvPr>
          <p:cNvSpPr>
            <a:spLocks noGrp="1"/>
          </p:cNvSpPr>
          <p:nvPr>
            <p:ph type="body" sz="half" idx="2" hasCustomPrompt="1"/>
          </p:nvPr>
        </p:nvSpPr>
        <p:spPr>
          <a:xfrm>
            <a:off x="3111500" y="6337300"/>
            <a:ext cx="7645401" cy="293128"/>
          </a:xfrm>
        </p:spPr>
        <p:txBody>
          <a:bodyPr vert="horz" lIns="0" tIns="0" rIns="0" bIns="0" rtlCol="0" anchor="b" anchorCtr="0">
            <a:noAutofit/>
          </a:bodyPr>
          <a:lstStyle>
            <a:lvl1pPr algn="r">
              <a:defRPr lang="en-US" sz="800" baseline="0" dirty="0" smtClean="0">
                <a:solidFill>
                  <a:schemeClr val="tx1"/>
                </a:solidFill>
              </a:defRPr>
            </a:lvl1pPr>
          </a:lstStyle>
          <a:p>
            <a:pPr lvl="0" algn="r"/>
            <a:r>
              <a:rPr lang="en-US"/>
              <a:t>Click to add footnote or delete if not in use</a:t>
            </a:r>
          </a:p>
        </p:txBody>
      </p:sp>
      <p:sp>
        <p:nvSpPr>
          <p:cNvPr id="3" name="Title 2">
            <a:extLst>
              <a:ext uri="{FF2B5EF4-FFF2-40B4-BE49-F238E27FC236}">
                <a16:creationId xmlns:a16="http://schemas.microsoft.com/office/drawing/2014/main" id="{77F89A3D-9D20-2647-B1CE-4BEC0C1A66D6}"/>
              </a:ext>
            </a:extLst>
          </p:cNvPr>
          <p:cNvSpPr>
            <a:spLocks noGrp="1"/>
          </p:cNvSpPr>
          <p:nvPr>
            <p:ph type="title" hasCustomPrompt="1"/>
          </p:nvPr>
        </p:nvSpPr>
        <p:spPr>
          <a:xfrm>
            <a:off x="517232" y="469263"/>
            <a:ext cx="11393117" cy="732508"/>
          </a:xfrm>
        </p:spPr>
        <p:txBody>
          <a:bodyPr vert="horz"/>
          <a:lstStyle/>
          <a:p>
            <a:r>
              <a:rPr lang="en-US"/>
              <a:t>Click to add title</a:t>
            </a:r>
          </a:p>
        </p:txBody>
      </p:sp>
    </p:spTree>
    <p:extLst>
      <p:ext uri="{BB962C8B-B14F-4D97-AF65-F5344CB8AC3E}">
        <p14:creationId xmlns:p14="http://schemas.microsoft.com/office/powerpoint/2010/main" val="1713739849"/>
      </p:ext>
    </p:extLst>
  </p:cSld>
  <p:clrMapOvr>
    <a:masterClrMapping/>
  </p:clrMapOvr>
  <p:extLst>
    <p:ext uri="{DCECCB84-F9BA-43D5-87BE-67443E8EF086}">
      <p15:sldGuideLst xmlns:p15="http://schemas.microsoft.com/office/powerpoint/2012/main"/>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6" descr="Shape, rectangle&#10;&#10;Description automatically generated">
            <a:extLst>
              <a:ext uri="{FF2B5EF4-FFF2-40B4-BE49-F238E27FC236}">
                <a16:creationId xmlns:a16="http://schemas.microsoft.com/office/drawing/2014/main" id="{ABE891C9-F5FA-EB38-956D-C38E37EEC8C9}"/>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72CD1E35-E401-4C2E-2866-92750FD9082F}"/>
              </a:ext>
            </a:extLst>
          </p:cNvPr>
          <p:cNvPicPr>
            <a:picLocks noChangeAspect="1"/>
          </p:cNvPicPr>
          <p:nvPr userDrawn="1"/>
        </p:nvPicPr>
        <p:blipFill>
          <a:blip r:embed="rId3"/>
          <a:stretch>
            <a:fillRect/>
          </a:stretch>
        </p:blipFill>
        <p:spPr>
          <a:xfrm>
            <a:off x="327895" y="6201551"/>
            <a:ext cx="216991" cy="381058"/>
          </a:xfrm>
          <a:prstGeom prst="rect">
            <a:avLst/>
          </a:prstGeom>
        </p:spPr>
      </p:pic>
      <p:sp>
        <p:nvSpPr>
          <p:cNvPr id="15" name="Text Placeholder 14">
            <a:extLst>
              <a:ext uri="{FF2B5EF4-FFF2-40B4-BE49-F238E27FC236}">
                <a16:creationId xmlns:a16="http://schemas.microsoft.com/office/drawing/2014/main" id="{9FA8884E-76BF-604C-6491-F7F109A96F69}"/>
              </a:ext>
            </a:extLst>
          </p:cNvPr>
          <p:cNvSpPr>
            <a:spLocks noGrp="1"/>
          </p:cNvSpPr>
          <p:nvPr>
            <p:ph type="body" sz="quarter" idx="10" hasCustomPrompt="1"/>
          </p:nvPr>
        </p:nvSpPr>
        <p:spPr>
          <a:xfrm>
            <a:off x="1081185" y="2644564"/>
            <a:ext cx="10029629" cy="685573"/>
          </a:xfrm>
          <a:prstGeom prst="rect">
            <a:avLst/>
          </a:prstGeom>
        </p:spPr>
        <p:txBody>
          <a:bodyPr/>
          <a:lstStyle>
            <a:lvl1pPr marL="0" indent="0" algn="ctr">
              <a:buNone/>
              <a:defRPr sz="5833" b="1" i="0">
                <a:solidFill>
                  <a:schemeClr val="bg1"/>
                </a:solidFill>
                <a:latin typeface="UHC Sans" pitchFamily="2" charset="77"/>
              </a:defRPr>
            </a:lvl1pPr>
          </a:lstStyle>
          <a:p>
            <a:pPr lvl="0"/>
            <a:r>
              <a:rPr lang="en-US"/>
              <a:t>Click to edit Title text</a:t>
            </a:r>
          </a:p>
        </p:txBody>
      </p:sp>
      <p:sp>
        <p:nvSpPr>
          <p:cNvPr id="17" name="Text Placeholder 16">
            <a:extLst>
              <a:ext uri="{FF2B5EF4-FFF2-40B4-BE49-F238E27FC236}">
                <a16:creationId xmlns:a16="http://schemas.microsoft.com/office/drawing/2014/main" id="{8759FAA4-928C-A406-AF2E-8AAE01390E44}"/>
              </a:ext>
            </a:extLst>
          </p:cNvPr>
          <p:cNvSpPr>
            <a:spLocks noGrp="1"/>
          </p:cNvSpPr>
          <p:nvPr>
            <p:ph type="body" sz="quarter" idx="11" hasCustomPrompt="1"/>
          </p:nvPr>
        </p:nvSpPr>
        <p:spPr>
          <a:xfrm>
            <a:off x="1081185" y="3600642"/>
            <a:ext cx="10029629" cy="533400"/>
          </a:xfrm>
          <a:prstGeom prst="rect">
            <a:avLst/>
          </a:prstGeom>
        </p:spPr>
        <p:txBody>
          <a:bodyPr/>
          <a:lstStyle>
            <a:lvl1pPr marL="0" indent="0" algn="ctr">
              <a:buNone/>
              <a:defRPr>
                <a:solidFill>
                  <a:schemeClr val="bg1"/>
                </a:solidFill>
                <a:latin typeface="UHC Sans Medium" pitchFamily="2" charset="77"/>
              </a:defRPr>
            </a:lvl1pPr>
          </a:lstStyle>
          <a:p>
            <a:pPr lvl="0"/>
            <a:r>
              <a:rPr lang="en-US"/>
              <a:t>Click to edit subtitle text</a:t>
            </a:r>
          </a:p>
        </p:txBody>
      </p:sp>
      <p:sp>
        <p:nvSpPr>
          <p:cNvPr id="21" name="TextBox 20">
            <a:extLst>
              <a:ext uri="{FF2B5EF4-FFF2-40B4-BE49-F238E27FC236}">
                <a16:creationId xmlns:a16="http://schemas.microsoft.com/office/drawing/2014/main" id="{3A28F166-9CE6-BE36-2457-406384540167}"/>
              </a:ext>
            </a:extLst>
          </p:cNvPr>
          <p:cNvSpPr txBox="1"/>
          <p:nvPr userDrawn="1"/>
        </p:nvSpPr>
        <p:spPr>
          <a:xfrm>
            <a:off x="702983" y="6365614"/>
            <a:ext cx="5393017" cy="256545"/>
          </a:xfrm>
          <a:prstGeom prst="rect">
            <a:avLst/>
          </a:prstGeom>
          <a:noFill/>
        </p:spPr>
        <p:txBody>
          <a:bodyPr wrap="square" rtlCol="0">
            <a:spAutoFit/>
          </a:bodyPr>
          <a:lstStyle/>
          <a:p>
            <a:r>
              <a:rPr lang="en-US" sz="1067" b="0" i="0">
                <a:solidFill>
                  <a:schemeClr val="bg1"/>
                </a:solidFill>
                <a:effectLst/>
                <a:latin typeface="UHC Sans Medium" pitchFamily="2" charset="77"/>
              </a:rPr>
              <a:t>© </a:t>
            </a:r>
            <a:r>
              <a:rPr lang="en-US" sz="1067">
                <a:solidFill>
                  <a:schemeClr val="bg1"/>
                </a:solidFill>
                <a:latin typeface="UHC Sans Medium" pitchFamily="2" charset="77"/>
              </a:rPr>
              <a:t>2023 UnitedHealthcare</a:t>
            </a:r>
          </a:p>
        </p:txBody>
      </p:sp>
    </p:spTree>
    <p:extLst>
      <p:ext uri="{BB962C8B-B14F-4D97-AF65-F5344CB8AC3E}">
        <p14:creationId xmlns:p14="http://schemas.microsoft.com/office/powerpoint/2010/main" val="153468441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UnitedHealth Group. Do not distribute or reproduce without express permission from UnitedHealth Group.</a:t>
            </a:r>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00C8925A-3912-4314-A198-8B231B2CC378}" type="datetime1">
              <a:rPr lang="en-US" smtClean="0"/>
              <a:t>9/18/2025</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Tree>
    <p:extLst>
      <p:ext uri="{BB962C8B-B14F-4D97-AF65-F5344CB8AC3E}">
        <p14:creationId xmlns:p14="http://schemas.microsoft.com/office/powerpoint/2010/main" val="42254656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8278905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17563424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83354564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26946207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72153865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60047711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99302202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421329047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58900581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32776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6562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066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69757930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42755744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0382" y="6236527"/>
            <a:ext cx="3263948" cy="376096"/>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9399964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423321655"/>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301195428"/>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749057360"/>
      </p:ext>
    </p:extLst>
  </p:cSld>
  <p:clrMapOvr>
    <a:masterClrMapping/>
  </p:clrMapOvr>
  <p:extLst>
    <p:ext uri="{DCECCB84-F9BA-43D5-87BE-67443E8EF086}">
      <p15:sldGuideLst xmlns:p15="http://schemas.microsoft.com/office/powerpoint/2012/main"/>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393231402"/>
      </p:ext>
    </p:extLst>
  </p:cSld>
  <p:clrMapOvr>
    <a:masterClrMapping/>
  </p:clrMapOvr>
  <p:extLst>
    <p:ext uri="{DCECCB84-F9BA-43D5-87BE-67443E8EF086}">
      <p15:sldGuideLst xmlns:p15="http://schemas.microsoft.com/office/powerpoint/2012/main"/>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428864953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67596458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1885327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52697732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99906396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854293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25844718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23344233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5315925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3264995303"/>
      </p:ext>
    </p:extLst>
  </p:cSld>
  <p:clrMapOvr>
    <a:masterClrMapping/>
  </p:clrMapOvr>
  <p:extLst>
    <p:ext uri="{DCECCB84-F9BA-43D5-87BE-67443E8EF086}">
      <p15:sldGuideLst xmlns:p15="http://schemas.microsoft.com/office/powerpoint/2012/main"/>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1181288195"/>
      </p:ext>
    </p:extLst>
  </p:cSld>
  <p:clrMapOvr>
    <a:masterClrMapping/>
  </p:clrMapOvr>
  <p:extLst>
    <p:ext uri="{DCECCB84-F9BA-43D5-87BE-67443E8EF086}">
      <p15:sldGuideLst xmlns:p15="http://schemas.microsoft.com/office/powerpoint/2012/main"/>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317537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407413223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8102506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28114578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1027486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28220290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56884262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82789057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84603717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78605363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68993205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98346829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237497033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913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462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1234019705"/>
      </p:ext>
    </p:extLst>
  </p:cSld>
  <p:clrMapOvr>
    <a:masterClrMapping/>
  </p:clrMapOvr>
  <p:extLst>
    <p:ext uri="{DCECCB84-F9BA-43D5-87BE-67443E8EF086}">
      <p15:sldGuideLst xmlns:p15="http://schemas.microsoft.com/office/powerpoint/2012/main"/>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2208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1016597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7080549" y="527327"/>
            <a:ext cx="4267200" cy="258532"/>
          </a:xfrm>
          <a:prstGeom prst="rect">
            <a:avLst/>
          </a:prstGeom>
        </p:spPr>
        <p:txBody>
          <a:bodyPr wrap="square" rIns="457200" anchor="ctr">
            <a:spAutoFit/>
          </a:bodyPr>
          <a:lstStyle>
            <a:lvl1pPr algn="r">
              <a:defRPr sz="1200" b="1">
                <a:solidFill>
                  <a:schemeClr val="tx1"/>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831606658"/>
      </p:ext>
    </p:extLst>
  </p:cSld>
  <p:clrMapOvr>
    <a:masterClrMapping/>
  </p:clrMapOvr>
  <p:extLst>
    <p:ext uri="{DCECCB84-F9BA-43D5-87BE-67443E8EF086}">
      <p15:sldGuideLst xmlns:p15="http://schemas.microsoft.com/office/powerpoint/2012/main">
        <p15:guide id="2" orient="horz" pos="3504" userDrawn="1">
          <p15:clr>
            <a:srgbClr val="FBAE40"/>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7080549" y="527327"/>
            <a:ext cx="4267200" cy="258532"/>
          </a:xfrm>
          <a:prstGeom prst="rect">
            <a:avLst/>
          </a:prstGeom>
        </p:spPr>
        <p:txBody>
          <a:bodyPr wrap="square" rIns="457200" anchor="ctr">
            <a:spAutoFit/>
          </a:bodyPr>
          <a:lstStyle>
            <a:lvl1pPr algn="r">
              <a:defRPr sz="1200" b="1">
                <a:solidFill>
                  <a:schemeClr val="tx1"/>
                </a:solidFill>
              </a:defRPr>
            </a:lvl1pPr>
          </a:lstStyle>
          <a:p>
            <a:pPr lvl="0"/>
            <a:r>
              <a:rPr lang="en-US"/>
              <a:t>Click to edit Master text styles</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03568283"/>
      </p:ext>
    </p:extLst>
  </p:cSld>
  <p:clrMapOvr>
    <a:masterClrMapping/>
  </p:clrMapOvr>
  <p:extLst>
    <p:ext uri="{DCECCB84-F9BA-43D5-87BE-67443E8EF086}">
      <p15:sldGuideLst xmlns:p15="http://schemas.microsoft.com/office/powerpoint/2012/main">
        <p15:guide id="2" orient="horz" pos="3504" userDrawn="1">
          <p15:clr>
            <a:srgbClr val="FBAE40"/>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692912524"/>
      </p:ext>
    </p:extLst>
  </p:cSld>
  <p:clrMapOvr>
    <a:masterClrMapping/>
  </p:clrMapOvr>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1858942144"/>
      </p:ext>
    </p:extLst>
  </p:cSld>
  <p:clrMapOvr>
    <a:masterClrMapping/>
  </p:clrMapOvr>
  <p:extLst>
    <p:ext uri="{DCECCB84-F9BA-43D5-87BE-67443E8EF086}">
      <p15:sldGuideLst xmlns:p15="http://schemas.microsoft.com/office/powerpoint/2012/main"/>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72073118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28661532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61667823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88215441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27824464"/>
      </p:ext>
    </p:extLst>
  </p:cSld>
  <p:clrMapOvr>
    <a:masterClrMapping/>
  </p:clrMapOvr>
  <p:extLst>
    <p:ext uri="{DCECCB84-F9BA-43D5-87BE-67443E8EF086}">
      <p15:sldGuideLst xmlns:p15="http://schemas.microsoft.com/office/powerpoint/2012/main"/>
    </p:ext>
  </p:extLs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17563424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69757930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99906396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102748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1234019705"/>
      </p:ext>
    </p:extLst>
  </p:cSld>
  <p:clrMapOvr>
    <a:masterClrMapping/>
  </p:clrMapOvr>
  <p:extLst>
    <p:ext uri="{DCECCB84-F9BA-43D5-87BE-67443E8EF086}">
      <p15:sldGuideLst xmlns:p15="http://schemas.microsoft.com/office/powerpoint/2012/main"/>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627824464"/>
      </p:ext>
    </p:extLst>
  </p:cSld>
  <p:clrMapOvr>
    <a:masterClrMapping/>
  </p:clrMapOvr>
  <p:extLst>
    <p:ext uri="{DCECCB84-F9BA-43D5-87BE-67443E8EF086}">
      <p15:sldGuideLst xmlns:p15="http://schemas.microsoft.com/office/powerpoint/2012/main"/>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65050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10563735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300700055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840736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65050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720890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105637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30070005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840736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8460371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720890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9/18/2025</a:t>
            </a:fld>
            <a:endParaRPr lang="en-US"/>
          </a:p>
        </p:txBody>
      </p:sp>
    </p:spTree>
    <p:extLst>
      <p:ext uri="{BB962C8B-B14F-4D97-AF65-F5344CB8AC3E}">
        <p14:creationId xmlns:p14="http://schemas.microsoft.com/office/powerpoint/2010/main" val="390547591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pic>
        <p:nvPicPr>
          <p:cNvPr id="10" name="Picture 9">
            <a:extLst>
              <a:ext uri="{FF2B5EF4-FFF2-40B4-BE49-F238E27FC236}">
                <a16:creationId xmlns:a16="http://schemas.microsoft.com/office/drawing/2014/main" id="{9173D650-5038-4CEF-BA26-B71785906237}"/>
              </a:ext>
            </a:extLst>
          </p:cNvPr>
          <p:cNvPicPr>
            <a:picLocks noChangeAspect="1"/>
          </p:cNvPicPr>
          <p:nvPr userDrawn="1"/>
        </p:nvPicPr>
        <p:blipFill>
          <a:blip r:embed="rId3"/>
          <a:stretch>
            <a:fillRect/>
          </a:stretch>
        </p:blipFill>
        <p:spPr>
          <a:xfrm>
            <a:off x="11207083" y="456530"/>
            <a:ext cx="434673" cy="306141"/>
          </a:xfrm>
          <a:prstGeom prst="rect">
            <a:avLst/>
          </a:prstGeom>
        </p:spPr>
      </p:pic>
    </p:spTree>
    <p:extLst>
      <p:ext uri="{BB962C8B-B14F-4D97-AF65-F5344CB8AC3E}">
        <p14:creationId xmlns:p14="http://schemas.microsoft.com/office/powerpoint/2010/main" val="3556495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798540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4038389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3237532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5331686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pic>
        <p:nvPicPr>
          <p:cNvPr id="4" name="Picture 3">
            <a:extLst>
              <a:ext uri="{FF2B5EF4-FFF2-40B4-BE49-F238E27FC236}">
                <a16:creationId xmlns:a16="http://schemas.microsoft.com/office/drawing/2014/main" id="{45B31260-7317-4F0D-AB8D-8EDFA850C1D6}"/>
              </a:ext>
            </a:extLst>
          </p:cNvPr>
          <p:cNvPicPr>
            <a:picLocks noChangeAspect="1"/>
          </p:cNvPicPr>
          <p:nvPr userDrawn="1"/>
        </p:nvPicPr>
        <p:blipFill>
          <a:blip r:embed="rId2"/>
          <a:stretch>
            <a:fillRect/>
          </a:stretch>
        </p:blipFill>
        <p:spPr>
          <a:xfrm>
            <a:off x="11189378" y="463012"/>
            <a:ext cx="393021" cy="285329"/>
          </a:xfrm>
          <a:prstGeom prst="rect">
            <a:avLst/>
          </a:prstGeom>
        </p:spPr>
      </p:pic>
    </p:spTree>
    <p:extLst>
      <p:ext uri="{BB962C8B-B14F-4D97-AF65-F5344CB8AC3E}">
        <p14:creationId xmlns:p14="http://schemas.microsoft.com/office/powerpoint/2010/main" val="24827620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pic>
        <p:nvPicPr>
          <p:cNvPr id="5" name="Picture 4">
            <a:extLst>
              <a:ext uri="{FF2B5EF4-FFF2-40B4-BE49-F238E27FC236}">
                <a16:creationId xmlns:a16="http://schemas.microsoft.com/office/drawing/2014/main" id="{C4E1EFD7-0CBC-4444-B726-4E6FE32FBADC}"/>
              </a:ext>
            </a:extLst>
          </p:cNvPr>
          <p:cNvPicPr>
            <a:picLocks noChangeAspect="1"/>
          </p:cNvPicPr>
          <p:nvPr userDrawn="1"/>
        </p:nvPicPr>
        <p:blipFill>
          <a:blip r:embed="rId2"/>
          <a:stretch>
            <a:fillRect/>
          </a:stretch>
        </p:blipFill>
        <p:spPr>
          <a:xfrm>
            <a:off x="11207083" y="456530"/>
            <a:ext cx="434673" cy="306141"/>
          </a:xfrm>
          <a:prstGeom prst="rect">
            <a:avLst/>
          </a:prstGeom>
        </p:spPr>
      </p:pic>
    </p:spTree>
    <p:extLst>
      <p:ext uri="{BB962C8B-B14F-4D97-AF65-F5344CB8AC3E}">
        <p14:creationId xmlns:p14="http://schemas.microsoft.com/office/powerpoint/2010/main" val="22848482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lvl1pPr algn="l">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C48567E5-A67B-4567-93C0-14F86A97E21A}"/>
              </a:ext>
            </a:extLst>
          </p:cNvPr>
          <p:cNvPicPr>
            <a:picLocks noChangeAspect="1"/>
          </p:cNvPicPr>
          <p:nvPr userDrawn="1"/>
        </p:nvPicPr>
        <p:blipFill>
          <a:blip r:embed="rId2"/>
          <a:stretch>
            <a:fillRect/>
          </a:stretch>
        </p:blipFill>
        <p:spPr>
          <a:xfrm>
            <a:off x="10725404" y="6287468"/>
            <a:ext cx="434673" cy="306141"/>
          </a:xfrm>
          <a:prstGeom prst="rect">
            <a:avLst/>
          </a:prstGeom>
        </p:spPr>
      </p:pic>
    </p:spTree>
    <p:extLst>
      <p:ext uri="{BB962C8B-B14F-4D97-AF65-F5344CB8AC3E}">
        <p14:creationId xmlns:p14="http://schemas.microsoft.com/office/powerpoint/2010/main" val="12590451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7860536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2-lin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lvl1pPr algn="l">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18DF8F2-D134-41DA-852D-02A12612BF11}"/>
              </a:ext>
            </a:extLst>
          </p:cNvPr>
          <p:cNvPicPr>
            <a:picLocks noChangeAspect="1"/>
          </p:cNvPicPr>
          <p:nvPr userDrawn="1"/>
        </p:nvPicPr>
        <p:blipFill>
          <a:blip r:embed="rId3"/>
          <a:stretch>
            <a:fillRect/>
          </a:stretch>
        </p:blipFill>
        <p:spPr>
          <a:xfrm>
            <a:off x="10725404" y="6287468"/>
            <a:ext cx="434673" cy="306141"/>
          </a:xfrm>
          <a:prstGeom prst="rect">
            <a:avLst/>
          </a:prstGeom>
        </p:spPr>
      </p:pic>
    </p:spTree>
    <p:extLst>
      <p:ext uri="{BB962C8B-B14F-4D97-AF65-F5344CB8AC3E}">
        <p14:creationId xmlns:p14="http://schemas.microsoft.com/office/powerpoint/2010/main" val="16050444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52331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2828307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vert="horz" lIns="91440" tIns="45720" rIns="91440" bIns="45720" rtlCol="0">
            <a:noAutofit/>
          </a:bodyPr>
          <a:lstStyle>
            <a:lvl1pPr>
              <a:defRPr lang="en-US" sz="1600" dirty="0"/>
            </a:lvl1pPr>
          </a:lstStyle>
          <a:p>
            <a:pPr marL="118530" marR="0" lvl="0" indent="-118530" fontAlgn="auto">
              <a:lnSpc>
                <a:spcPct val="100000"/>
              </a:lnSpc>
              <a:spcBef>
                <a:spcPts val="0"/>
              </a:spcBef>
              <a:spcAft>
                <a:spcPts val="400"/>
              </a:spcAft>
              <a:buSzTx/>
            </a:pPr>
            <a:r>
              <a:rPr lang="en-US"/>
              <a:t>Click to edit Master text styles</a:t>
            </a:r>
          </a:p>
          <a:p>
            <a:pPr marL="118530" marR="0" lvl="0" indent="-118530" fontAlgn="auto">
              <a:lnSpc>
                <a:spcPct val="100000"/>
              </a:lnSpc>
              <a:spcBef>
                <a:spcPts val="0"/>
              </a:spcBef>
              <a:spcAft>
                <a:spcPts val="400"/>
              </a:spcAft>
              <a:buSzTx/>
            </a:pPr>
            <a:r>
              <a:rPr lang="en-US"/>
              <a:t>Click to edit Master text styles</a:t>
            </a:r>
          </a:p>
          <a:p>
            <a:pPr marL="118530" marR="0" lvl="0" indent="-118530" fontAlgn="auto">
              <a:lnSpc>
                <a:spcPct val="100000"/>
              </a:lnSpc>
              <a:spcBef>
                <a:spcPts val="0"/>
              </a:spcBef>
              <a:spcAft>
                <a:spcPts val="400"/>
              </a:spcAft>
              <a:buSzTx/>
            </a:pPr>
            <a:r>
              <a:rPr lang="en-US"/>
              <a:t>Click to edit Master text styles</a:t>
            </a:r>
          </a:p>
          <a:p>
            <a:pPr marL="118530" marR="0" lvl="0" indent="-118530" fontAlgn="auto">
              <a:lnSpc>
                <a:spcPct val="100000"/>
              </a:lnSpc>
              <a:spcBef>
                <a:spcPts val="0"/>
              </a:spcBef>
              <a:spcAft>
                <a:spcPts val="400"/>
              </a:spcAft>
              <a:buSzTx/>
            </a:pPr>
            <a:r>
              <a:rPr lang="en-US"/>
              <a:t>Click to edit Master text styles</a:t>
            </a:r>
          </a:p>
          <a:p>
            <a:pPr marL="118530" marR="0" lvl="0" indent="-118530" fontAlgn="auto">
              <a:lnSpc>
                <a:spcPct val="100000"/>
              </a:lnSpc>
              <a:spcBef>
                <a:spcPts val="0"/>
              </a:spcBef>
              <a:spcAft>
                <a:spcPts val="400"/>
              </a:spcAft>
              <a:buSzTx/>
            </a:pPr>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lang="en-US" sz="1600" b="0" i="0" kern="1200" dirty="0">
                <a:solidFill>
                  <a:schemeClr val="accent1"/>
                </a:solidFill>
                <a:latin typeface="+mn-lt"/>
                <a:ea typeface="+mn-ea"/>
                <a:cs typeface="Arial" panose="020B0604020202020204" pitchFamily="34" charset="0"/>
              </a:defRPr>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694236413"/>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845602345"/>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81123345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4006481597"/>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666050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2259454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62582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36899320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319237001"/>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914865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8668885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6678772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vert="horz" lIns="91440" tIns="45720" rIns="91440" bIns="4572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7214925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354843703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28075367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93526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accent4"/>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accent4"/>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accent4"/>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a:xfrm>
            <a:off x="7914273" y="6241565"/>
            <a:ext cx="3300057" cy="366183"/>
          </a:xfrm>
          <a:prstGeom prst="rect">
            <a:avLst/>
          </a:prstGeom>
        </p:spPr>
        <p:txBody>
          <a:bodyPr/>
          <a:lstStyle/>
          <a:p>
            <a:r>
              <a:rPr lang="en-US"/>
              <a:t>Type division name here</a:t>
            </a:r>
          </a:p>
        </p:txBody>
      </p:sp>
    </p:spTree>
    <p:extLst>
      <p:ext uri="{BB962C8B-B14F-4D97-AF65-F5344CB8AC3E}">
        <p14:creationId xmlns:p14="http://schemas.microsoft.com/office/powerpoint/2010/main" val="37899905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accent4"/>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accent4"/>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accent4"/>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a:xfrm>
            <a:off x="7914273" y="6241565"/>
            <a:ext cx="3300057" cy="366183"/>
          </a:xfrm>
          <a:prstGeom prst="rect">
            <a:avLst/>
          </a:prstGeom>
        </p:spPr>
        <p:txBody>
          <a:bodyPr/>
          <a:lstStyle/>
          <a:p>
            <a:r>
              <a:rPr lang="en-US"/>
              <a:t>Type division name here</a:t>
            </a:r>
          </a:p>
        </p:txBody>
      </p:sp>
    </p:spTree>
    <p:extLst>
      <p:ext uri="{BB962C8B-B14F-4D97-AF65-F5344CB8AC3E}">
        <p14:creationId xmlns:p14="http://schemas.microsoft.com/office/powerpoint/2010/main" val="276352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98346829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9485848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9551449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43280" y="5860815"/>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UHC Sans" panose="00000600000000000000" pitchFamily="50" charset="0"/>
            </a:endParaRPr>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latin typeface="UHC Serif Headline Semibold" panose="02020703060303060403" pitchFamily="18" charset="0"/>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latin typeface="UHC Sans Medium"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a:stretch>
            <a:fillRect/>
          </a:stretch>
        </p:blipFill>
        <p:spPr>
          <a:xfrm>
            <a:off x="10080123" y="5703486"/>
            <a:ext cx="1505517" cy="536449"/>
          </a:xfrm>
          <a:prstGeom prst="rect">
            <a:avLst/>
          </a:prstGeom>
        </p:spPr>
      </p:pic>
      <p:pic>
        <p:nvPicPr>
          <p:cNvPr id="10" name="Picture 9">
            <a:extLst>
              <a:ext uri="{FF2B5EF4-FFF2-40B4-BE49-F238E27FC236}">
                <a16:creationId xmlns:a16="http://schemas.microsoft.com/office/drawing/2014/main" id="{1A86A654-AB00-43B3-847D-8B1D9C34C851}"/>
              </a:ext>
            </a:extLst>
          </p:cNvPr>
          <p:cNvPicPr>
            <a:picLocks noChangeAspect="1"/>
          </p:cNvPicPr>
          <p:nvPr userDrawn="1"/>
        </p:nvPicPr>
        <p:blipFill>
          <a:blip r:embed="rId3"/>
          <a:stretch>
            <a:fillRect/>
          </a:stretch>
        </p:blipFill>
        <p:spPr>
          <a:xfrm>
            <a:off x="11153967" y="277666"/>
            <a:ext cx="531011" cy="461464"/>
          </a:xfrm>
          <a:prstGeom prst="rect">
            <a:avLst/>
          </a:prstGeom>
        </p:spPr>
      </p:pic>
      <p:sp>
        <p:nvSpPr>
          <p:cNvPr id="12" name="Subtitle 2">
            <a:extLst>
              <a:ext uri="{FF2B5EF4-FFF2-40B4-BE49-F238E27FC236}">
                <a16:creationId xmlns:a16="http://schemas.microsoft.com/office/drawing/2014/main" id="{0F3D65B4-9AEB-46C8-93B4-EB7AF7C3372E}"/>
              </a:ext>
            </a:extLst>
          </p:cNvPr>
          <p:cNvSpPr txBox="1">
            <a:spLocks/>
          </p:cNvSpPr>
          <p:nvPr userDrawn="1"/>
        </p:nvSpPr>
        <p:spPr>
          <a:xfrm>
            <a:off x="389718" y="6052127"/>
            <a:ext cx="3812828" cy="311728"/>
          </a:xfrm>
          <a:prstGeom prst="rect">
            <a:avLst/>
          </a:prstGeom>
        </p:spPr>
        <p:txBody>
          <a:bodyPr vert="horz" lIns="91440" tIns="45720" rIns="91440" bIns="45720" rtlCol="0">
            <a:noAutofit/>
          </a:bodyPr>
          <a:lstStyle>
            <a:lvl1pPr marL="0" indent="0" algn="l" defTabSz="914377" rtl="0" eaLnBrk="1" latinLnBrk="0" hangingPunct="1">
              <a:lnSpc>
                <a:spcPct val="90000"/>
              </a:lnSpc>
              <a:spcBef>
                <a:spcPts val="400"/>
              </a:spcBef>
              <a:spcAft>
                <a:spcPts val="800"/>
              </a:spcAft>
              <a:buClr>
                <a:schemeClr val="accent1"/>
              </a:buClr>
              <a:buFont typeface="Arial" panose="020B0604020202020204" pitchFamily="34" charset="0"/>
              <a:buNone/>
              <a:tabLst/>
              <a:defRPr sz="2000" b="0" i="0" kern="1200">
                <a:solidFill>
                  <a:schemeClr val="accent1"/>
                </a:solidFill>
                <a:latin typeface="UHC Sans" panose="00000600000000000000" pitchFamily="50" charset="0"/>
                <a:ea typeface="+mn-ea"/>
                <a:cs typeface="Arial" panose="020B0604020202020204" pitchFamily="34" charset="0"/>
              </a:defRPr>
            </a:lvl1pPr>
            <a:lvl2pPr marL="457189" indent="0" algn="ctr" defTabSz="914377" rtl="0" eaLnBrk="1" latinLnBrk="0" hangingPunct="1">
              <a:lnSpc>
                <a:spcPct val="90000"/>
              </a:lnSpc>
              <a:spcBef>
                <a:spcPts val="0"/>
              </a:spcBef>
              <a:spcAft>
                <a:spcPts val="800"/>
              </a:spcAft>
              <a:buClr>
                <a:schemeClr val="accent1"/>
              </a:buClr>
              <a:buFont typeface="System Font Regular"/>
              <a:buNone/>
              <a:tabLst/>
              <a:defRPr sz="2000" b="0" i="0" kern="1200">
                <a:solidFill>
                  <a:srgbClr val="002677"/>
                </a:solidFill>
                <a:latin typeface="UHC Sans" panose="00000600000000000000" pitchFamily="50" charset="0"/>
                <a:ea typeface="+mn-ea"/>
                <a:cs typeface="Arial" panose="020B0604020202020204" pitchFamily="34" charset="0"/>
              </a:defRPr>
            </a:lvl2pPr>
            <a:lvl3pPr marL="914377" indent="0" algn="ctr" defTabSz="914377" rtl="0" eaLnBrk="1" latinLnBrk="0" hangingPunct="1">
              <a:lnSpc>
                <a:spcPct val="90000"/>
              </a:lnSpc>
              <a:spcBef>
                <a:spcPts val="0"/>
              </a:spcBef>
              <a:spcAft>
                <a:spcPts val="800"/>
              </a:spcAft>
              <a:buClr>
                <a:schemeClr val="accent1"/>
              </a:buClr>
              <a:buFont typeface="Arial" panose="020B0604020202020204" pitchFamily="34" charset="0"/>
              <a:buNone/>
              <a:tabLst/>
              <a:defRPr sz="1800" b="0" i="0" kern="1200">
                <a:solidFill>
                  <a:srgbClr val="002677"/>
                </a:solidFill>
                <a:latin typeface="UHC Sans" panose="00000600000000000000" pitchFamily="50" charset="0"/>
                <a:ea typeface="+mn-ea"/>
                <a:cs typeface="Arial" panose="020B0604020202020204" pitchFamily="34" charset="0"/>
              </a:defRPr>
            </a:lvl3pPr>
            <a:lvl4pPr marL="1371566" indent="0" algn="ctr" defTabSz="914377" rtl="0" eaLnBrk="1" latinLnBrk="0" hangingPunct="1">
              <a:lnSpc>
                <a:spcPct val="90000"/>
              </a:lnSpc>
              <a:spcBef>
                <a:spcPts val="0"/>
              </a:spcBef>
              <a:spcAft>
                <a:spcPts val="800"/>
              </a:spcAft>
              <a:buClr>
                <a:schemeClr val="accent1"/>
              </a:buClr>
              <a:buFont typeface="System Font Regular"/>
              <a:buNone/>
              <a:tabLst/>
              <a:defRPr sz="1600" b="0" i="0" kern="1200">
                <a:solidFill>
                  <a:srgbClr val="002677"/>
                </a:solidFill>
                <a:latin typeface="UHC Sans" panose="00000600000000000000" pitchFamily="50" charset="0"/>
                <a:ea typeface="+mn-ea"/>
                <a:cs typeface="Arial" panose="020B0604020202020204" pitchFamily="34" charset="0"/>
              </a:defRPr>
            </a:lvl4pPr>
            <a:lvl5pPr marL="1828754" indent="0" algn="ctr" defTabSz="914377" rtl="0" eaLnBrk="1" latinLnBrk="0" hangingPunct="1">
              <a:lnSpc>
                <a:spcPct val="90000"/>
              </a:lnSpc>
              <a:spcBef>
                <a:spcPts val="0"/>
              </a:spcBef>
              <a:spcAft>
                <a:spcPts val="800"/>
              </a:spcAft>
              <a:buClr>
                <a:schemeClr val="accent1"/>
              </a:buClr>
              <a:buFont typeface="Arial" panose="020B0604020202020204" pitchFamily="34" charset="0"/>
              <a:buNone/>
              <a:tabLst/>
              <a:defRPr sz="1600" b="0" i="0" kern="1200">
                <a:solidFill>
                  <a:srgbClr val="002677"/>
                </a:solidFill>
                <a:latin typeface="UHC Sans" panose="00000600000000000000" pitchFamily="50" charset="0"/>
                <a:ea typeface="+mn-ea"/>
                <a:cs typeface="Arial" panose="020B0604020202020204" pitchFamily="34" charset="0"/>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300">
              <a:latin typeface="UHC Sans Medium" panose="00000600000000000000" pitchFamily="50" charset="0"/>
            </a:endParaRPr>
          </a:p>
        </p:txBody>
      </p:sp>
    </p:spTree>
    <p:extLst>
      <p:ext uri="{BB962C8B-B14F-4D97-AF65-F5344CB8AC3E}">
        <p14:creationId xmlns:p14="http://schemas.microsoft.com/office/powerpoint/2010/main" val="39484058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795925" y="1364256"/>
            <a:ext cx="8303340" cy="1796889"/>
          </a:xfrm>
        </p:spPr>
        <p:txBody>
          <a:bodyPr anchor="ctr">
            <a:noAutofit/>
          </a:bodyPr>
          <a:lstStyle>
            <a:lvl1pPr algn="l">
              <a:defRPr sz="5067" spc="0" baseline="0">
                <a:solidFill>
                  <a:schemeClr val="bg1"/>
                </a:solidFill>
                <a:latin typeface="UHC Serif Headline Semibold" panose="02020703060303060403" pitchFamily="18" charset="0"/>
              </a:defRPr>
            </a:lvl1pPr>
          </a:lstStyle>
          <a:p>
            <a:r>
              <a:rPr lang="en-US"/>
              <a:t>Alternate Title Slide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pic>
        <p:nvPicPr>
          <p:cNvPr id="4" name="Picture 3" descr="A picture containing text, clipart, vector graphics&#10;&#10;Description automatically generated">
            <a:extLst>
              <a:ext uri="{FF2B5EF4-FFF2-40B4-BE49-F238E27FC236}">
                <a16:creationId xmlns:a16="http://schemas.microsoft.com/office/drawing/2014/main" id="{ACE5C04F-1C22-4150-810E-6CD73F0B813F}"/>
              </a:ext>
            </a:extLst>
          </p:cNvPr>
          <p:cNvPicPr>
            <a:picLocks noChangeAspect="1"/>
          </p:cNvPicPr>
          <p:nvPr userDrawn="1"/>
        </p:nvPicPr>
        <p:blipFill>
          <a:blip r:embed="rId2"/>
          <a:stretch>
            <a:fillRect/>
          </a:stretch>
        </p:blipFill>
        <p:spPr>
          <a:xfrm>
            <a:off x="11060413" y="281997"/>
            <a:ext cx="579626" cy="466344"/>
          </a:xfrm>
          <a:prstGeom prst="rect">
            <a:avLst/>
          </a:prstGeom>
        </p:spPr>
      </p:pic>
      <p:sp>
        <p:nvSpPr>
          <p:cNvPr id="5" name="Freeform 10">
            <a:extLst>
              <a:ext uri="{FF2B5EF4-FFF2-40B4-BE49-F238E27FC236}">
                <a16:creationId xmlns:a16="http://schemas.microsoft.com/office/drawing/2014/main" id="{238E8258-88EA-4A2C-88CF-3AF6E16F1F26}"/>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chemeClr val="bg1"/>
          </a:solidFill>
          <a:ln w="9181" cap="flat">
            <a:noFill/>
            <a:prstDash val="solid"/>
            <a:miter/>
          </a:ln>
        </p:spPr>
        <p:txBody>
          <a:bodyPr wrap="square" rtlCol="0" anchor="ctr">
            <a:noAutofit/>
          </a:bodyPr>
          <a:lstStyle/>
          <a:p>
            <a:r>
              <a:rPr lang="en-US"/>
              <a:t>  </a:t>
            </a:r>
          </a:p>
        </p:txBody>
      </p:sp>
      <p:sp>
        <p:nvSpPr>
          <p:cNvPr id="6" name="Subtitle 2">
            <a:extLst>
              <a:ext uri="{FF2B5EF4-FFF2-40B4-BE49-F238E27FC236}">
                <a16:creationId xmlns:a16="http://schemas.microsoft.com/office/drawing/2014/main" id="{A8496294-AE91-4341-AF39-99CBF51ECFEA}"/>
              </a:ext>
            </a:extLst>
          </p:cNvPr>
          <p:cNvSpPr>
            <a:spLocks noGrp="1"/>
          </p:cNvSpPr>
          <p:nvPr>
            <p:ph type="subTitle" idx="1"/>
          </p:nvPr>
        </p:nvSpPr>
        <p:spPr>
          <a:xfrm>
            <a:off x="1795925" y="3161145"/>
            <a:ext cx="8303340" cy="690419"/>
          </a:xfrm>
        </p:spPr>
        <p:txBody>
          <a:bodyPr>
            <a:noAutofit/>
          </a:bodyPr>
          <a:lstStyle>
            <a:lvl1pPr marL="0" indent="0" algn="l">
              <a:buNone/>
              <a:defRPr sz="2000">
                <a:solidFill>
                  <a:schemeClr val="bg1"/>
                </a:solidFill>
                <a:latin typeface="UHC Sans Medium"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1026" name="Picture 2">
            <a:extLst>
              <a:ext uri="{FF2B5EF4-FFF2-40B4-BE49-F238E27FC236}">
                <a16:creationId xmlns:a16="http://schemas.microsoft.com/office/drawing/2014/main" id="{7EE8D942-8A93-43EF-84EE-AB9001D1FEA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76688" y="5705856"/>
            <a:ext cx="17430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7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latin typeface="UHC Serif Headline Semibold" panose="02020703060303060403" pitchFamily="18" charset="0"/>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latin typeface="UHC Sans"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5570581"/>
            <a:ext cx="3009900" cy="270245"/>
          </a:xfrm>
        </p:spPr>
        <p:txBody>
          <a:bodyPr/>
          <a:lstStyle>
            <a:lvl1pPr marL="0" indent="0">
              <a:buNone/>
              <a:defRPr sz="1333" b="0">
                <a:latin typeface="UHC Sans" panose="00000600000000000000" pitchFamily="50" charset="0"/>
              </a:defRPr>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a:stretch>
            <a:fillRect/>
          </a:stretch>
        </p:blipFill>
        <p:spPr>
          <a:xfrm>
            <a:off x="10080123" y="5703486"/>
            <a:ext cx="1505517" cy="536449"/>
          </a:xfrm>
          <a:prstGeom prst="rect">
            <a:avLst/>
          </a:prstGeom>
        </p:spPr>
      </p:pic>
      <p:pic>
        <p:nvPicPr>
          <p:cNvPr id="12" name="Picture 11">
            <a:extLst>
              <a:ext uri="{FF2B5EF4-FFF2-40B4-BE49-F238E27FC236}">
                <a16:creationId xmlns:a16="http://schemas.microsoft.com/office/drawing/2014/main" id="{DC46734F-C32D-49D0-80A9-136A79A5C879}"/>
              </a:ext>
            </a:extLst>
          </p:cNvPr>
          <p:cNvPicPr>
            <a:picLocks noChangeAspect="1"/>
          </p:cNvPicPr>
          <p:nvPr userDrawn="1"/>
        </p:nvPicPr>
        <p:blipFill>
          <a:blip r:embed="rId3"/>
          <a:stretch>
            <a:fillRect/>
          </a:stretch>
        </p:blipFill>
        <p:spPr>
          <a:xfrm>
            <a:off x="516708" y="5908223"/>
            <a:ext cx="531011" cy="461464"/>
          </a:xfrm>
          <a:prstGeom prst="rect">
            <a:avLst/>
          </a:prstGeom>
        </p:spPr>
      </p:pic>
    </p:spTree>
    <p:extLst>
      <p:ext uri="{BB962C8B-B14F-4D97-AF65-F5344CB8AC3E}">
        <p14:creationId xmlns:p14="http://schemas.microsoft.com/office/powerpoint/2010/main" val="3253571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latin typeface="UHC Serif Headline Semibold" panose="02020703060303060403" pitchFamily="18" charset="0"/>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latin typeface="UHC Sans"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21216" y="5539524"/>
            <a:ext cx="3009900" cy="270245"/>
          </a:xfrm>
        </p:spPr>
        <p:txBody>
          <a:bodyPr/>
          <a:lstStyle>
            <a:lvl1pPr marL="0" indent="0">
              <a:buNone/>
              <a:defRPr sz="1333" b="0">
                <a:latin typeface="UHC Sans" panose="00000600000000000000" pitchFamily="50" charset="0"/>
              </a:defRPr>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a:stretch>
            <a:fillRect/>
          </a:stretch>
        </p:blipFill>
        <p:spPr>
          <a:xfrm>
            <a:off x="10080123" y="5703486"/>
            <a:ext cx="1505517" cy="536449"/>
          </a:xfrm>
          <a:prstGeom prst="rect">
            <a:avLst/>
          </a:prstGeom>
        </p:spPr>
      </p:pic>
      <p:pic>
        <p:nvPicPr>
          <p:cNvPr id="15" name="Picture 14">
            <a:extLst>
              <a:ext uri="{FF2B5EF4-FFF2-40B4-BE49-F238E27FC236}">
                <a16:creationId xmlns:a16="http://schemas.microsoft.com/office/drawing/2014/main" id="{D976D2BC-03EB-4DBF-A302-C986AA41BE78}"/>
              </a:ext>
            </a:extLst>
          </p:cNvPr>
          <p:cNvPicPr>
            <a:picLocks noChangeAspect="1"/>
          </p:cNvPicPr>
          <p:nvPr userDrawn="1"/>
        </p:nvPicPr>
        <p:blipFill>
          <a:blip r:embed="rId3"/>
          <a:stretch>
            <a:fillRect/>
          </a:stretch>
        </p:blipFill>
        <p:spPr>
          <a:xfrm>
            <a:off x="521216" y="5860088"/>
            <a:ext cx="531011" cy="461464"/>
          </a:xfrm>
          <a:prstGeom prst="rect">
            <a:avLst/>
          </a:prstGeom>
        </p:spPr>
      </p:pic>
    </p:spTree>
    <p:extLst>
      <p:ext uri="{BB962C8B-B14F-4D97-AF65-F5344CB8AC3E}">
        <p14:creationId xmlns:p14="http://schemas.microsoft.com/office/powerpoint/2010/main" val="404644627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latin typeface="UHC Serif Headline Semibold" panose="02020703060303060403" pitchFamily="18" charset="0"/>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latin typeface="UHC Sans"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5699889"/>
            <a:ext cx="3009900" cy="270245"/>
          </a:xfrm>
        </p:spPr>
        <p:txBody>
          <a:bodyPr/>
          <a:lstStyle>
            <a:lvl1pPr marL="0" indent="0">
              <a:buNone/>
              <a:defRPr sz="1333" b="0">
                <a:latin typeface="UHC Sans" panose="00000600000000000000" pitchFamily="50" charset="0"/>
              </a:defRPr>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a:stretch>
            <a:fillRect/>
          </a:stretch>
        </p:blipFill>
        <p:spPr>
          <a:xfrm>
            <a:off x="10080123" y="5703486"/>
            <a:ext cx="1505517" cy="536449"/>
          </a:xfrm>
          <a:prstGeom prst="rect">
            <a:avLst/>
          </a:prstGeom>
        </p:spPr>
      </p:pic>
      <p:pic>
        <p:nvPicPr>
          <p:cNvPr id="12" name="Picture 11">
            <a:extLst>
              <a:ext uri="{FF2B5EF4-FFF2-40B4-BE49-F238E27FC236}">
                <a16:creationId xmlns:a16="http://schemas.microsoft.com/office/drawing/2014/main" id="{F842E2B0-EC94-42C1-9CFB-8D92F3219F97}"/>
              </a:ext>
            </a:extLst>
          </p:cNvPr>
          <p:cNvPicPr>
            <a:picLocks noChangeAspect="1"/>
          </p:cNvPicPr>
          <p:nvPr userDrawn="1"/>
        </p:nvPicPr>
        <p:blipFill>
          <a:blip r:embed="rId3"/>
          <a:stretch>
            <a:fillRect/>
          </a:stretch>
        </p:blipFill>
        <p:spPr>
          <a:xfrm>
            <a:off x="525383" y="5988332"/>
            <a:ext cx="531011" cy="461464"/>
          </a:xfrm>
          <a:prstGeom prst="rect">
            <a:avLst/>
          </a:prstGeom>
        </p:spPr>
      </p:pic>
    </p:spTree>
    <p:extLst>
      <p:ext uri="{BB962C8B-B14F-4D97-AF65-F5344CB8AC3E}">
        <p14:creationId xmlns:p14="http://schemas.microsoft.com/office/powerpoint/2010/main" val="36746044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latin typeface="UHC Serif Headline Semibold" panose="02020703060303060403" pitchFamily="18" charset="0"/>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latin typeface="UHC Sans" panose="00000600000000000000" pitchFamily="50"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5709496"/>
            <a:ext cx="3009900" cy="270245"/>
          </a:xfrm>
        </p:spPr>
        <p:txBody>
          <a:bodyPr/>
          <a:lstStyle>
            <a:lvl1pPr marL="0" indent="0">
              <a:buNone/>
              <a:defRPr sz="1333" b="0">
                <a:latin typeface="UHC Sans" panose="00000600000000000000" pitchFamily="50" charset="0"/>
              </a:defRPr>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a:stretch>
            <a:fillRect/>
          </a:stretch>
        </p:blipFill>
        <p:spPr>
          <a:xfrm>
            <a:off x="10080123" y="5703486"/>
            <a:ext cx="1505517" cy="536449"/>
          </a:xfrm>
          <a:prstGeom prst="rect">
            <a:avLst/>
          </a:prstGeom>
        </p:spPr>
      </p:pic>
      <p:pic>
        <p:nvPicPr>
          <p:cNvPr id="12" name="Picture 11">
            <a:extLst>
              <a:ext uri="{FF2B5EF4-FFF2-40B4-BE49-F238E27FC236}">
                <a16:creationId xmlns:a16="http://schemas.microsoft.com/office/drawing/2014/main" id="{067A990C-3A50-4203-8E24-B82E98BF0F1C}"/>
              </a:ext>
            </a:extLst>
          </p:cNvPr>
          <p:cNvPicPr>
            <a:picLocks noChangeAspect="1"/>
          </p:cNvPicPr>
          <p:nvPr userDrawn="1"/>
        </p:nvPicPr>
        <p:blipFill>
          <a:blip r:embed="rId3"/>
          <a:stretch>
            <a:fillRect/>
          </a:stretch>
        </p:blipFill>
        <p:spPr>
          <a:xfrm>
            <a:off x="513809" y="5999418"/>
            <a:ext cx="531011" cy="461464"/>
          </a:xfrm>
          <a:prstGeom prst="rect">
            <a:avLst/>
          </a:prstGeom>
        </p:spPr>
      </p:pic>
    </p:spTree>
    <p:extLst>
      <p:ext uri="{BB962C8B-B14F-4D97-AF65-F5344CB8AC3E}">
        <p14:creationId xmlns:p14="http://schemas.microsoft.com/office/powerpoint/2010/main" val="25948017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795925" y="2371020"/>
            <a:ext cx="8303340" cy="1796889"/>
          </a:xfrm>
        </p:spPr>
        <p:txBody>
          <a:bodyPr anchor="ctr">
            <a:noAutofit/>
          </a:bodyPr>
          <a:lstStyle>
            <a:lvl1pPr algn="l">
              <a:defRPr sz="5067" spc="0" baseline="0">
                <a:solidFill>
                  <a:schemeClr val="bg1"/>
                </a:solidFill>
                <a:latin typeface="UHC Serif Headline Semibold" panose="02020703060303060403" pitchFamily="18" charset="0"/>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pic>
        <p:nvPicPr>
          <p:cNvPr id="4" name="Picture 3" descr="A picture containing text, clipart, vector graphics&#10;&#10;Description automatically generated">
            <a:extLst>
              <a:ext uri="{FF2B5EF4-FFF2-40B4-BE49-F238E27FC236}">
                <a16:creationId xmlns:a16="http://schemas.microsoft.com/office/drawing/2014/main" id="{ACE5C04F-1C22-4150-810E-6CD73F0B813F}"/>
              </a:ext>
            </a:extLst>
          </p:cNvPr>
          <p:cNvPicPr>
            <a:picLocks noChangeAspect="1"/>
          </p:cNvPicPr>
          <p:nvPr userDrawn="1"/>
        </p:nvPicPr>
        <p:blipFill>
          <a:blip r:embed="rId2"/>
          <a:stretch>
            <a:fillRect/>
          </a:stretch>
        </p:blipFill>
        <p:spPr>
          <a:xfrm>
            <a:off x="11060413" y="281997"/>
            <a:ext cx="579626" cy="466344"/>
          </a:xfrm>
          <a:prstGeom prst="rect">
            <a:avLst/>
          </a:prstGeom>
        </p:spPr>
      </p:pic>
    </p:spTree>
    <p:extLst>
      <p:ext uri="{BB962C8B-B14F-4D97-AF65-F5344CB8AC3E}">
        <p14:creationId xmlns:p14="http://schemas.microsoft.com/office/powerpoint/2010/main" val="15813158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latin typeface="UHC Serif Headline Semibold" panose="02020703060303060403" pitchFamily="18" charset="0"/>
              </a:defRPr>
            </a:lvl1pPr>
          </a:lstStyle>
          <a:p>
            <a:r>
              <a:rPr lang="en-US"/>
              <a:t>Section title</a:t>
            </a:r>
          </a:p>
        </p:txBody>
      </p:sp>
      <p:pic>
        <p:nvPicPr>
          <p:cNvPr id="5" name="Picture 4">
            <a:extLst>
              <a:ext uri="{FF2B5EF4-FFF2-40B4-BE49-F238E27FC236}">
                <a16:creationId xmlns:a16="http://schemas.microsoft.com/office/drawing/2014/main" id="{B9D088DD-6293-454B-9F23-0D047AC09244}"/>
              </a:ext>
            </a:extLst>
          </p:cNvPr>
          <p:cNvPicPr>
            <a:picLocks noChangeAspect="1"/>
          </p:cNvPicPr>
          <p:nvPr userDrawn="1"/>
        </p:nvPicPr>
        <p:blipFill>
          <a:blip r:embed="rId2"/>
          <a:stretch>
            <a:fillRect/>
          </a:stretch>
        </p:blipFill>
        <p:spPr>
          <a:xfrm>
            <a:off x="11153967" y="277666"/>
            <a:ext cx="531011" cy="461464"/>
          </a:xfrm>
          <a:prstGeom prst="rect">
            <a:avLst/>
          </a:prstGeom>
        </p:spPr>
      </p:pic>
    </p:spTree>
    <p:extLst>
      <p:ext uri="{BB962C8B-B14F-4D97-AF65-F5344CB8AC3E}">
        <p14:creationId xmlns:p14="http://schemas.microsoft.com/office/powerpoint/2010/main" val="81118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23749703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atin typeface="UHC Serif Headline Semibold" panose="02020703060303060403" pitchFamily="18" charset="0"/>
              </a:defRPr>
            </a:lvl1pPr>
          </a:lstStyle>
          <a:p>
            <a:pPr lvl="0"/>
            <a:r>
              <a:rPr lang="en-US"/>
              <a:t>Click to add title</a:t>
            </a:r>
          </a:p>
        </p:txBody>
      </p:sp>
      <p:sp>
        <p:nvSpPr>
          <p:cNvPr id="6" name="Slide Number Placeholder 5"/>
          <p:cNvSpPr>
            <a:spLocks noGrp="1"/>
          </p:cNvSpPr>
          <p:nvPr>
            <p:ph type="sldNum" sz="quarter" idx="12"/>
          </p:nvPr>
        </p:nvSpPr>
        <p:spPr/>
        <p:txBody>
          <a:bodyPr/>
          <a:lstStyle>
            <a:lvl1pPr>
              <a:defRPr>
                <a:latin typeface="UHC Sans" panose="00000600000000000000" pitchFamily="50" charset="0"/>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4"/>
              </a:buClr>
              <a:tabLst/>
              <a:defRPr sz="1900">
                <a:latin typeface="UHC Sans" panose="00000600000000000000" pitchFamily="50" charset="0"/>
              </a:defRPr>
            </a:lvl1pPr>
            <a:lvl2pPr marL="289977" indent="-131230">
              <a:spcBef>
                <a:spcPts val="0"/>
              </a:spcBef>
              <a:spcAft>
                <a:spcPts val="800"/>
              </a:spcAft>
              <a:buClr>
                <a:schemeClr val="accent4"/>
              </a:buClr>
              <a:tabLst/>
              <a:defRPr sz="1800">
                <a:latin typeface="UHC Sans" panose="00000600000000000000" pitchFamily="50" charset="0"/>
              </a:defRPr>
            </a:lvl2pPr>
            <a:lvl3pPr marL="419090" indent="-110064">
              <a:spcBef>
                <a:spcPts val="0"/>
              </a:spcBef>
              <a:spcAft>
                <a:spcPts val="800"/>
              </a:spcAft>
              <a:buClr>
                <a:schemeClr val="accent4"/>
              </a:buClr>
              <a:tabLst/>
              <a:defRPr sz="1800">
                <a:latin typeface="UHC Sans" panose="00000600000000000000" pitchFamily="50" charset="0"/>
              </a:defRPr>
            </a:lvl3pPr>
            <a:lvl4pPr marL="539737" indent="-120648">
              <a:spcBef>
                <a:spcPts val="0"/>
              </a:spcBef>
              <a:spcAft>
                <a:spcPts val="800"/>
              </a:spcAft>
              <a:buClr>
                <a:schemeClr val="accent4"/>
              </a:buClr>
              <a:tabLst/>
              <a:defRPr sz="1800">
                <a:latin typeface="UHC Sans" panose="00000600000000000000" pitchFamily="50" charset="0"/>
              </a:defRPr>
            </a:lvl4pPr>
            <a:lvl5pPr marL="658268" indent="-107948">
              <a:spcBef>
                <a:spcPts val="0"/>
              </a:spcBef>
              <a:spcAft>
                <a:spcPts val="800"/>
              </a:spcAft>
              <a:buClr>
                <a:schemeClr val="accent4"/>
              </a:buClr>
              <a:tabLst/>
              <a:defRPr sz="1800">
                <a:latin typeface="UHC Sans" panose="000006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305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atin typeface="UHC Serif Headline Semibold" panose="02020703060303060403" pitchFamily="18" charset="0"/>
              </a:defRPr>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lvl1pPr>
              <a:defRPr>
                <a:latin typeface="UHC Sans" panose="00000600000000000000" pitchFamily="50" charset="0"/>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4"/>
              </a:buClr>
              <a:tabLst/>
              <a:defRPr sz="1900">
                <a:latin typeface="UHC Sans" panose="00000600000000000000" pitchFamily="50" charset="0"/>
              </a:defRPr>
            </a:lvl1pPr>
            <a:lvl2pPr marL="289977" indent="-131230">
              <a:spcBef>
                <a:spcPts val="0"/>
              </a:spcBef>
              <a:spcAft>
                <a:spcPts val="800"/>
              </a:spcAft>
              <a:buClr>
                <a:schemeClr val="accent4"/>
              </a:buClr>
              <a:tabLst/>
              <a:defRPr sz="1800">
                <a:latin typeface="UHC Sans" panose="00000600000000000000" pitchFamily="50" charset="0"/>
              </a:defRPr>
            </a:lvl2pPr>
            <a:lvl3pPr marL="419090" indent="-110064">
              <a:spcBef>
                <a:spcPts val="0"/>
              </a:spcBef>
              <a:spcAft>
                <a:spcPts val="800"/>
              </a:spcAft>
              <a:buClr>
                <a:schemeClr val="accent4"/>
              </a:buClr>
              <a:tabLst/>
              <a:defRPr sz="1800">
                <a:latin typeface="UHC Sans" panose="00000600000000000000" pitchFamily="50" charset="0"/>
              </a:defRPr>
            </a:lvl3pPr>
            <a:lvl4pPr marL="539737" indent="-120648">
              <a:spcBef>
                <a:spcPts val="0"/>
              </a:spcBef>
              <a:spcAft>
                <a:spcPts val="800"/>
              </a:spcAft>
              <a:buClr>
                <a:schemeClr val="accent4"/>
              </a:buClr>
              <a:tabLst/>
              <a:defRPr sz="1800">
                <a:latin typeface="UHC Sans" panose="00000600000000000000" pitchFamily="50" charset="0"/>
              </a:defRPr>
            </a:lvl4pPr>
            <a:lvl5pPr marL="658268" indent="-107948">
              <a:spcBef>
                <a:spcPts val="0"/>
              </a:spcBef>
              <a:spcAft>
                <a:spcPts val="800"/>
              </a:spcAft>
              <a:buClr>
                <a:schemeClr val="accent4"/>
              </a:buClr>
              <a:tabLst/>
              <a:defRPr sz="1800">
                <a:latin typeface="UHC Sans" panose="000006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7495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atin typeface="UHC Serif Headline Semibold" panose="02020703060303060403" pitchFamily="18" charset="0"/>
              </a:defRPr>
            </a:lvl1pPr>
          </a:lstStyle>
          <a:p>
            <a:pPr lvl="0"/>
            <a:r>
              <a:rPr lang="en-US"/>
              <a:t>Click to edit Master title style</a:t>
            </a:r>
          </a:p>
        </p:txBody>
      </p:sp>
      <p:sp>
        <p:nvSpPr>
          <p:cNvPr id="6" name="Slide Number Placeholder 5"/>
          <p:cNvSpPr>
            <a:spLocks noGrp="1"/>
          </p:cNvSpPr>
          <p:nvPr>
            <p:ph type="sldNum" sz="quarter" idx="12"/>
          </p:nvPr>
        </p:nvSpPr>
        <p:spPr/>
        <p:txBody>
          <a:bodyPr/>
          <a:lstStyle>
            <a:lvl1pPr>
              <a:defRPr>
                <a:latin typeface="UHC Sans" panose="00000600000000000000" pitchFamily="50" charset="0"/>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Tree>
    <p:extLst>
      <p:ext uri="{BB962C8B-B14F-4D97-AF65-F5344CB8AC3E}">
        <p14:creationId xmlns:p14="http://schemas.microsoft.com/office/powerpoint/2010/main" val="23796983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UHC Sans" panose="00000600000000000000" pitchFamily="50" charset="0"/>
              </a:defRPr>
            </a:lvl1pPr>
          </a:lstStyle>
          <a:p>
            <a:fld id="{90F9BDA0-AF0E-4BA8-B742-3B9C92A3E6FE}" type="slidenum">
              <a:rPr lang="en-US" smtClean="0"/>
              <a:pPr/>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atin typeface="UHC Serif Headline Semibold" panose="02020703060303060403" pitchFamily="18" charset="0"/>
              </a:defRPr>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40556315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atin typeface="UHC Serif Headline Semibold" panose="02020703060303060403" pitchFamily="18"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atin typeface="UHC Sans" panose="00000600000000000000" pitchFamily="50" charset="0"/>
              </a:defRPr>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latin typeface="UHC Sans" panose="00000600000000000000" pitchFamily="50" charset="0"/>
              </a:defRPr>
            </a:lvl1pPr>
          </a:lstStyle>
          <a:p>
            <a:pPr lvl="0"/>
            <a:r>
              <a:rPr lang="en-US"/>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7080549" y="527327"/>
            <a:ext cx="4267200" cy="258532"/>
          </a:xfrm>
          <a:prstGeom prst="rect">
            <a:avLst/>
          </a:prstGeom>
        </p:spPr>
        <p:txBody>
          <a:bodyPr wrap="square" rIns="457200" anchor="ctr">
            <a:spAutoFit/>
          </a:bodyPr>
          <a:lstStyle>
            <a:lvl1pPr algn="r">
              <a:defRPr sz="1200" b="1">
                <a:solidFill>
                  <a:schemeClr val="tx1"/>
                </a:solid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lang="en-US" sz="1600" b="0" i="0" kern="1200" dirty="0">
                <a:solidFill>
                  <a:srgbClr val="002677"/>
                </a:solidFill>
                <a:latin typeface="UHC Sans" panose="00000600000000000000" pitchFamily="50" charset="0"/>
                <a:ea typeface="+mn-ea"/>
                <a:cs typeface="Arial" panose="020B0604020202020204" pitchFamily="34" charset="0"/>
              </a:defRPr>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4"/>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UHC Sans" panose="00000600000000000000" pitchFamily="50"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vert="horz" lIns="91440" tIns="45720" rIns="91440" bIns="45720" rtlCol="0">
            <a:noAutofit/>
          </a:bodyPr>
          <a:lstStyle>
            <a:lvl1pPr>
              <a:defRPr lang="en-US" sz="1600" dirty="0"/>
            </a:lvl1pPr>
          </a:lstStyle>
          <a:p>
            <a:pPr marL="118530" marR="0" lvl="0" indent="-118530" fontAlgn="auto">
              <a:lnSpc>
                <a:spcPct val="100000"/>
              </a:lnSpc>
              <a:spcBef>
                <a:spcPts val="0"/>
              </a:spcBef>
              <a:spcAft>
                <a:spcPts val="400"/>
              </a:spcAft>
              <a:buClr>
                <a:schemeClr val="accent4"/>
              </a:buClr>
              <a:buSzTx/>
            </a:pPr>
            <a:r>
              <a:rPr lang="en-US"/>
              <a:t>Click to edit Master text styles</a:t>
            </a:r>
          </a:p>
          <a:p>
            <a:pPr marL="118530" marR="0" lvl="0" indent="-118530" fontAlgn="auto">
              <a:lnSpc>
                <a:spcPct val="100000"/>
              </a:lnSpc>
              <a:spcBef>
                <a:spcPts val="0"/>
              </a:spcBef>
              <a:spcAft>
                <a:spcPts val="400"/>
              </a:spcAft>
              <a:buClr>
                <a:schemeClr val="accent4"/>
              </a:buClr>
              <a:buSzTx/>
            </a:pPr>
            <a:r>
              <a:rPr lang="en-US"/>
              <a:t>Click to edit Master text styles</a:t>
            </a:r>
          </a:p>
          <a:p>
            <a:pPr marL="118530" marR="0" lvl="0" indent="-118530" fontAlgn="auto">
              <a:lnSpc>
                <a:spcPct val="100000"/>
              </a:lnSpc>
              <a:spcBef>
                <a:spcPts val="0"/>
              </a:spcBef>
              <a:spcAft>
                <a:spcPts val="400"/>
              </a:spcAft>
              <a:buClr>
                <a:schemeClr val="accent4"/>
              </a:buClr>
              <a:buSzTx/>
            </a:pPr>
            <a:r>
              <a:rPr lang="en-US"/>
              <a:t>Click to edit Master text styles</a:t>
            </a:r>
          </a:p>
          <a:p>
            <a:pPr marL="118530" marR="0" lvl="0" indent="-118530" fontAlgn="auto">
              <a:lnSpc>
                <a:spcPct val="100000"/>
              </a:lnSpc>
              <a:spcBef>
                <a:spcPts val="0"/>
              </a:spcBef>
              <a:spcAft>
                <a:spcPts val="400"/>
              </a:spcAft>
              <a:buClr>
                <a:schemeClr val="accent4"/>
              </a:buClr>
              <a:buSzTx/>
            </a:pPr>
            <a:r>
              <a:rPr lang="en-US"/>
              <a:t>Click to edit Master text styles</a:t>
            </a:r>
          </a:p>
          <a:p>
            <a:pPr marL="118530" marR="0" lvl="0" indent="-118530" fontAlgn="auto">
              <a:lnSpc>
                <a:spcPct val="100000"/>
              </a:lnSpc>
              <a:spcBef>
                <a:spcPts val="0"/>
              </a:spcBef>
              <a:spcAft>
                <a:spcPts val="400"/>
              </a:spcAft>
              <a:buClr>
                <a:schemeClr val="accent4"/>
              </a:buClr>
              <a:buSzTx/>
            </a:pPr>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UHC Sans Medium" panose="00000600000000000000" pitchFamily="50"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236936995"/>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solidFill>
                  <a:srgbClr val="002677"/>
                </a:solidFill>
                <a:latin typeface="UHC Serif Headline Semibold" panose="02020703060303060403" pitchFamily="18" charset="0"/>
              </a:defRPr>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rgbClr val="002677"/>
                </a:solidFill>
                <a:latin typeface="UHC Sans" panose="00000600000000000000" pitchFamily="50" charset="0"/>
              </a:defRPr>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rgbClr val="002677"/>
                </a:solidFill>
                <a:latin typeface="UHC Sans" panose="00000600000000000000" pitchFamily="50" charset="0"/>
              </a:defRPr>
            </a:lvl1pPr>
          </a:lstStyle>
          <a:p>
            <a:pPr lvl="0"/>
            <a:r>
              <a:rPr lang="en-US"/>
              <a:t>Click to edit Footnote </a:t>
            </a:r>
          </a:p>
        </p:txBody>
      </p:sp>
      <p:sp>
        <p:nvSpPr>
          <p:cNvPr id="15" name="Text Placeholder 2">
            <a:extLst>
              <a:ext uri="{FF2B5EF4-FFF2-40B4-BE49-F238E27FC236}">
                <a16:creationId xmlns:a16="http://schemas.microsoft.com/office/drawing/2014/main" id="{696D0A15-2CF4-DA40-BF58-852272C3CFE2}"/>
              </a:ext>
            </a:extLst>
          </p:cNvPr>
          <p:cNvSpPr>
            <a:spLocks noGrp="1"/>
          </p:cNvSpPr>
          <p:nvPr>
            <p:ph type="body" sz="quarter" idx="15"/>
          </p:nvPr>
        </p:nvSpPr>
        <p:spPr>
          <a:xfrm>
            <a:off x="17080549" y="527327"/>
            <a:ext cx="4267200" cy="258532"/>
          </a:xfrm>
          <a:prstGeom prst="rect">
            <a:avLst/>
          </a:prstGeom>
        </p:spPr>
        <p:txBody>
          <a:bodyPr wrap="square" rIns="457200" anchor="ctr">
            <a:spAutoFit/>
          </a:bodyPr>
          <a:lstStyle>
            <a:lvl1pPr algn="r">
              <a:defRPr sz="1200" b="1">
                <a:solidFill>
                  <a:schemeClr val="tx1"/>
                </a:solidFill>
              </a:defRPr>
            </a:lvl1pPr>
          </a:lstStyle>
          <a:p>
            <a:pPr lvl="0"/>
            <a:r>
              <a:rPr lang="en-US"/>
              <a:t>Click to edit Master text styles</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rgbClr val="002677"/>
                </a:solidFill>
                <a:latin typeface="UHC Sans" panose="00000600000000000000" pitchFamily="50" charset="0"/>
              </a:defRPr>
            </a:lvl1pPr>
          </a:lstStyle>
          <a:p>
            <a:endParaRPr lang="en-US"/>
          </a:p>
        </p:txBody>
      </p:sp>
    </p:spTree>
    <p:extLst>
      <p:ext uri="{BB962C8B-B14F-4D97-AF65-F5344CB8AC3E}">
        <p14:creationId xmlns:p14="http://schemas.microsoft.com/office/powerpoint/2010/main" val="447240394"/>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Tree>
    <p:extLst>
      <p:ext uri="{BB962C8B-B14F-4D97-AF65-F5344CB8AC3E}">
        <p14:creationId xmlns:p14="http://schemas.microsoft.com/office/powerpoint/2010/main" val="4175051488"/>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bg1"/>
                </a:solidFill>
              </a:defRPr>
            </a:lvl1pPr>
          </a:lstStyle>
          <a:p>
            <a:r>
              <a:rPr lang="en-US"/>
              <a:t>GO-ĒCO</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3120005252"/>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Tree>
    <p:extLst>
      <p:ext uri="{BB962C8B-B14F-4D97-AF65-F5344CB8AC3E}">
        <p14:creationId xmlns:p14="http://schemas.microsoft.com/office/powerpoint/2010/main" val="40314922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37987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913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UHC Serif Headline Semibold" panose="020207030603030604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Tree>
    <p:extLst>
      <p:ext uri="{BB962C8B-B14F-4D97-AF65-F5344CB8AC3E}">
        <p14:creationId xmlns:p14="http://schemas.microsoft.com/office/powerpoint/2010/main" val="4190743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UHC Serif Headline Semibold" panose="020207030603030604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388974512"/>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Tree>
    <p:extLst>
      <p:ext uri="{BB962C8B-B14F-4D97-AF65-F5344CB8AC3E}">
        <p14:creationId xmlns:p14="http://schemas.microsoft.com/office/powerpoint/2010/main" val="27098850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93895404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Tree>
    <p:extLst>
      <p:ext uri="{BB962C8B-B14F-4D97-AF65-F5344CB8AC3E}">
        <p14:creationId xmlns:p14="http://schemas.microsoft.com/office/powerpoint/2010/main" val="592283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vert="horz" lIns="91440" tIns="45720" rIns="91440" bIns="45720" rtlCol="0">
            <a:noAutofit/>
          </a:bodyPr>
          <a:lstStyle>
            <a:lvl1pPr>
              <a:defRPr lang="en-US" dirty="0"/>
            </a:lvl1pPr>
            <a:lvl2pPr>
              <a:defRPr lang="en-US" dirty="0"/>
            </a:lvl2pPr>
            <a:lvl3pPr>
              <a:defRPr lang="en-US" sz="1800" dirty="0"/>
            </a:lvl3pPr>
            <a:lvl4pPr>
              <a:defRPr lang="en-US" sz="1800" dirty="0"/>
            </a:lvl4pPr>
            <a:lvl5pPr>
              <a:defRPr lang="en-US" sz="1800" dirty="0"/>
            </a:lvl5pPr>
          </a:lstStyle>
          <a:p>
            <a:pPr marL="152396" lvl="0" indent="-152396">
              <a:buClr>
                <a:schemeClr val="accent4"/>
              </a:buClr>
            </a:pPr>
            <a:r>
              <a:rPr lang="en-US"/>
              <a:t>Click to edit Master text styles</a:t>
            </a:r>
          </a:p>
          <a:p>
            <a:pPr marL="289977" lvl="1" indent="-131230">
              <a:buClr>
                <a:schemeClr val="accent4"/>
              </a:buClr>
            </a:pPr>
            <a:r>
              <a:rPr lang="en-US"/>
              <a:t>Second level</a:t>
            </a:r>
          </a:p>
          <a:p>
            <a:pPr marL="419090" lvl="2" indent="-110064">
              <a:buClr>
                <a:schemeClr val="accent4"/>
              </a:buClr>
            </a:pPr>
            <a:r>
              <a:rPr lang="en-US"/>
              <a:t>Third level</a:t>
            </a:r>
          </a:p>
          <a:p>
            <a:pPr marL="539737" lvl="3" indent="-120648">
              <a:buClr>
                <a:schemeClr val="accent4"/>
              </a:buClr>
            </a:pPr>
            <a:r>
              <a:rPr lang="en-US"/>
              <a:t>Fourth level</a:t>
            </a:r>
          </a:p>
          <a:p>
            <a:pPr marL="658268" lvl="4" indent="-107948">
              <a:buClr>
                <a:schemeClr val="accent4"/>
              </a:buClr>
            </a:pPr>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40959923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763327058"/>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680768277"/>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4"/>
              </a:buClr>
              <a:buFont typeface="+mj-lt"/>
              <a:buAutoNum type="arabicPeriod"/>
              <a:tabLst/>
              <a:defRPr sz="1900"/>
            </a:lvl1pPr>
            <a:lvl2pPr marL="396875" indent="-149225">
              <a:spcBef>
                <a:spcPts val="0"/>
              </a:spcBef>
              <a:spcAft>
                <a:spcPts val="400"/>
              </a:spcAft>
              <a:buClr>
                <a:schemeClr val="accent4"/>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8444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accent4"/>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accent4"/>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accent4"/>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UHC Sans" panose="00000600000000000000" pitchFamily="50" charset="0"/>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UHC Sans" panose="00000600000000000000" pitchFamily="50" charset="0"/>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UHC Sans" panose="00000600000000000000" pitchFamily="50" charset="0"/>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UHC Sans" panose="00000600000000000000" pitchFamily="50" charset="0"/>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Tree>
    <p:extLst>
      <p:ext uri="{BB962C8B-B14F-4D97-AF65-F5344CB8AC3E}">
        <p14:creationId xmlns:p14="http://schemas.microsoft.com/office/powerpoint/2010/main" val="134262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94628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accent4"/>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accent4"/>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accent4"/>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Tree>
    <p:extLst>
      <p:ext uri="{BB962C8B-B14F-4D97-AF65-F5344CB8AC3E}">
        <p14:creationId xmlns:p14="http://schemas.microsoft.com/office/powerpoint/2010/main" val="37210198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hasCustomPrompt="1"/>
          </p:nvPr>
        </p:nvSpPr>
        <p:spPr>
          <a:xfrm>
            <a:off x="0" y="0"/>
            <a:ext cx="12192000" cy="6858000"/>
          </a:xfrm>
          <a:solidFill>
            <a:schemeClr val="tx2">
              <a:lumMod val="60000"/>
              <a:lumOff val="40000"/>
            </a:schemeClr>
          </a:solidFill>
        </p:spPr>
        <p:txBody>
          <a:bodyPr anchor="ctr"/>
          <a:lstStyle>
            <a:lvl1pPr marL="0" indent="0" algn="ctr">
              <a:buNone/>
              <a:defRPr/>
            </a:lvl1pPr>
          </a:lstStyle>
          <a:p>
            <a:r>
              <a:rPr lang="en-US"/>
              <a:t>4</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GO-ĒCO</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7846539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GO-ĒCO</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15288077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Title (2-lin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BB0B3B-5DE7-C64A-9C01-31EE6065FE3B}"/>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title" hasCustomPrompt="1"/>
          </p:nvPr>
        </p:nvSpPr>
        <p:spPr>
          <a:xfrm>
            <a:off x="550863" y="877748"/>
            <a:ext cx="9681295" cy="1096841"/>
          </a:xfrm>
        </p:spPr>
        <p:txBody>
          <a:bodyPr vert="horz" lIns="0" tIns="0" rIns="0" bIns="0" rtlCol="0" anchor="t" anchorCtr="0">
            <a:noAutofit/>
          </a:bodyPr>
          <a:lstStyle>
            <a:lvl1pPr>
              <a:lnSpc>
                <a:spcPct val="100000"/>
              </a:lnSpc>
              <a:defRPr lang="en-US" sz="2000" b="0" i="0">
                <a:latin typeface="Arial" panose="020B0604020202020204" pitchFamily="34" charset="0"/>
              </a:defRPr>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3317693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3"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3"/>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8"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9" y="6241566"/>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575718286"/>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0382" y="6236527"/>
            <a:ext cx="3263948" cy="376096"/>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8318218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4299270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2268380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6927831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4893382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image" Target="../media/image1.emf"/><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oleObject" Target="../embeddings/oleObject2.bin"/><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ags" Target="../tags/tag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image" Target="../media/image3.png"/><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image" Target="../media/image5.jpeg"/><Relationship Id="rId21" Type="http://schemas.openxmlformats.org/officeDocument/2006/relationships/slideLayout" Target="../slideLayouts/slideLayout82.xml"/><Relationship Id="rId34" Type="http://schemas.openxmlformats.org/officeDocument/2006/relationships/slideLayout" Target="../slideLayouts/slideLayout95.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image" Target="../media/image1.emf"/><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oleObject" Target="../embeddings/oleObject3.bin"/><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tags" Target="../tags/tag4.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theme" Target="../theme/theme3.xml"/><Relationship Id="rId8" Type="http://schemas.openxmlformats.org/officeDocument/2006/relationships/slideLayout" Target="../slideLayouts/slideLayout69.xml"/><Relationship Id="rId3"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8.xml"/><Relationship Id="rId18" Type="http://schemas.openxmlformats.org/officeDocument/2006/relationships/slideLayout" Target="../slideLayouts/slideLayout113.xml"/><Relationship Id="rId26" Type="http://schemas.openxmlformats.org/officeDocument/2006/relationships/slideLayout" Target="../slideLayouts/slideLayout121.xml"/><Relationship Id="rId3" Type="http://schemas.openxmlformats.org/officeDocument/2006/relationships/slideLayout" Target="../slideLayouts/slideLayout98.xml"/><Relationship Id="rId21" Type="http://schemas.openxmlformats.org/officeDocument/2006/relationships/slideLayout" Target="../slideLayouts/slideLayout116.xml"/><Relationship Id="rId34" Type="http://schemas.openxmlformats.org/officeDocument/2006/relationships/oleObject" Target="../embeddings/oleObject4.bin"/><Relationship Id="rId7" Type="http://schemas.openxmlformats.org/officeDocument/2006/relationships/slideLayout" Target="../slideLayouts/slideLayout102.xml"/><Relationship Id="rId12" Type="http://schemas.openxmlformats.org/officeDocument/2006/relationships/slideLayout" Target="../slideLayouts/slideLayout107.xml"/><Relationship Id="rId17" Type="http://schemas.openxmlformats.org/officeDocument/2006/relationships/slideLayout" Target="../slideLayouts/slideLayout112.xml"/><Relationship Id="rId25" Type="http://schemas.openxmlformats.org/officeDocument/2006/relationships/slideLayout" Target="../slideLayouts/slideLayout120.xml"/><Relationship Id="rId33" Type="http://schemas.openxmlformats.org/officeDocument/2006/relationships/tags" Target="../tags/tag5.xml"/><Relationship Id="rId2" Type="http://schemas.openxmlformats.org/officeDocument/2006/relationships/slideLayout" Target="../slideLayouts/slideLayout97.xml"/><Relationship Id="rId16" Type="http://schemas.openxmlformats.org/officeDocument/2006/relationships/slideLayout" Target="../slideLayouts/slideLayout111.xml"/><Relationship Id="rId20" Type="http://schemas.openxmlformats.org/officeDocument/2006/relationships/slideLayout" Target="../slideLayouts/slideLayout115.xml"/><Relationship Id="rId29" Type="http://schemas.openxmlformats.org/officeDocument/2006/relationships/slideLayout" Target="../slideLayouts/slideLayout124.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24" Type="http://schemas.openxmlformats.org/officeDocument/2006/relationships/slideLayout" Target="../slideLayouts/slideLayout119.xml"/><Relationship Id="rId32" Type="http://schemas.openxmlformats.org/officeDocument/2006/relationships/theme" Target="../theme/theme4.xml"/><Relationship Id="rId5" Type="http://schemas.openxmlformats.org/officeDocument/2006/relationships/slideLayout" Target="../slideLayouts/slideLayout100.xml"/><Relationship Id="rId15" Type="http://schemas.openxmlformats.org/officeDocument/2006/relationships/slideLayout" Target="../slideLayouts/slideLayout110.xml"/><Relationship Id="rId23" Type="http://schemas.openxmlformats.org/officeDocument/2006/relationships/slideLayout" Target="../slideLayouts/slideLayout118.xml"/><Relationship Id="rId28" Type="http://schemas.openxmlformats.org/officeDocument/2006/relationships/slideLayout" Target="../slideLayouts/slideLayout123.xml"/><Relationship Id="rId10" Type="http://schemas.openxmlformats.org/officeDocument/2006/relationships/slideLayout" Target="../slideLayouts/slideLayout105.xml"/><Relationship Id="rId19" Type="http://schemas.openxmlformats.org/officeDocument/2006/relationships/slideLayout" Target="../slideLayouts/slideLayout114.xml"/><Relationship Id="rId31" Type="http://schemas.openxmlformats.org/officeDocument/2006/relationships/slideLayout" Target="../slideLayouts/slideLayout126.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slideLayout" Target="../slideLayouts/slideLayout109.xml"/><Relationship Id="rId22" Type="http://schemas.openxmlformats.org/officeDocument/2006/relationships/slideLayout" Target="../slideLayouts/slideLayout117.xml"/><Relationship Id="rId27" Type="http://schemas.openxmlformats.org/officeDocument/2006/relationships/slideLayout" Target="../slideLayouts/slideLayout122.xml"/><Relationship Id="rId30" Type="http://schemas.openxmlformats.org/officeDocument/2006/relationships/slideLayout" Target="../slideLayouts/slideLayout125.xml"/><Relationship Id="rId35" Type="http://schemas.openxmlformats.org/officeDocument/2006/relationships/image" Target="../media/image1.emf"/><Relationship Id="rId8" Type="http://schemas.openxmlformats.org/officeDocument/2006/relationships/slideLayout" Target="../slideLayouts/slideLayout10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9.xml"/><Relationship Id="rId18" Type="http://schemas.openxmlformats.org/officeDocument/2006/relationships/slideLayout" Target="../slideLayouts/slideLayout144.xml"/><Relationship Id="rId26" Type="http://schemas.openxmlformats.org/officeDocument/2006/relationships/slideLayout" Target="../slideLayouts/slideLayout152.xml"/><Relationship Id="rId3" Type="http://schemas.openxmlformats.org/officeDocument/2006/relationships/slideLayout" Target="../slideLayouts/slideLayout129.xml"/><Relationship Id="rId21" Type="http://schemas.openxmlformats.org/officeDocument/2006/relationships/slideLayout" Target="../slideLayouts/slideLayout147.xml"/><Relationship Id="rId34" Type="http://schemas.openxmlformats.org/officeDocument/2006/relationships/oleObject" Target="../embeddings/oleObject5.bin"/><Relationship Id="rId7" Type="http://schemas.openxmlformats.org/officeDocument/2006/relationships/slideLayout" Target="../slideLayouts/slideLayout133.xml"/><Relationship Id="rId12" Type="http://schemas.openxmlformats.org/officeDocument/2006/relationships/slideLayout" Target="../slideLayouts/slideLayout138.xml"/><Relationship Id="rId17" Type="http://schemas.openxmlformats.org/officeDocument/2006/relationships/slideLayout" Target="../slideLayouts/slideLayout143.xml"/><Relationship Id="rId25" Type="http://schemas.openxmlformats.org/officeDocument/2006/relationships/slideLayout" Target="../slideLayouts/slideLayout151.xml"/><Relationship Id="rId33" Type="http://schemas.openxmlformats.org/officeDocument/2006/relationships/tags" Target="../tags/tag6.xml"/><Relationship Id="rId2" Type="http://schemas.openxmlformats.org/officeDocument/2006/relationships/slideLayout" Target="../slideLayouts/slideLayout128.xml"/><Relationship Id="rId16" Type="http://schemas.openxmlformats.org/officeDocument/2006/relationships/slideLayout" Target="../slideLayouts/slideLayout142.xml"/><Relationship Id="rId20" Type="http://schemas.openxmlformats.org/officeDocument/2006/relationships/slideLayout" Target="../slideLayouts/slideLayout146.xml"/><Relationship Id="rId29" Type="http://schemas.openxmlformats.org/officeDocument/2006/relationships/slideLayout" Target="../slideLayouts/slideLayout155.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24" Type="http://schemas.openxmlformats.org/officeDocument/2006/relationships/slideLayout" Target="../slideLayouts/slideLayout150.xml"/><Relationship Id="rId32" Type="http://schemas.openxmlformats.org/officeDocument/2006/relationships/theme" Target="../theme/theme5.xml"/><Relationship Id="rId5" Type="http://schemas.openxmlformats.org/officeDocument/2006/relationships/slideLayout" Target="../slideLayouts/slideLayout131.xml"/><Relationship Id="rId15" Type="http://schemas.openxmlformats.org/officeDocument/2006/relationships/slideLayout" Target="../slideLayouts/slideLayout141.xml"/><Relationship Id="rId23" Type="http://schemas.openxmlformats.org/officeDocument/2006/relationships/slideLayout" Target="../slideLayouts/slideLayout149.xml"/><Relationship Id="rId28" Type="http://schemas.openxmlformats.org/officeDocument/2006/relationships/slideLayout" Target="../slideLayouts/slideLayout154.xml"/><Relationship Id="rId10" Type="http://schemas.openxmlformats.org/officeDocument/2006/relationships/slideLayout" Target="../slideLayouts/slideLayout136.xml"/><Relationship Id="rId19" Type="http://schemas.openxmlformats.org/officeDocument/2006/relationships/slideLayout" Target="../slideLayouts/slideLayout145.xml"/><Relationship Id="rId31" Type="http://schemas.openxmlformats.org/officeDocument/2006/relationships/slideLayout" Target="../slideLayouts/slideLayout157.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slideLayout" Target="../slideLayouts/slideLayout140.xml"/><Relationship Id="rId22" Type="http://schemas.openxmlformats.org/officeDocument/2006/relationships/slideLayout" Target="../slideLayouts/slideLayout148.xml"/><Relationship Id="rId27" Type="http://schemas.openxmlformats.org/officeDocument/2006/relationships/slideLayout" Target="../slideLayouts/slideLayout153.xml"/><Relationship Id="rId30" Type="http://schemas.openxmlformats.org/officeDocument/2006/relationships/slideLayout" Target="../slideLayouts/slideLayout156.xml"/><Relationship Id="rId35" Type="http://schemas.openxmlformats.org/officeDocument/2006/relationships/image" Target="../media/image1.emf"/><Relationship Id="rId8" Type="http://schemas.openxmlformats.org/officeDocument/2006/relationships/slideLayout" Target="../slideLayouts/slideLayout134.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0.xml"/><Relationship Id="rId18" Type="http://schemas.openxmlformats.org/officeDocument/2006/relationships/slideLayout" Target="../slideLayouts/slideLayout175.xml"/><Relationship Id="rId26" Type="http://schemas.openxmlformats.org/officeDocument/2006/relationships/slideLayout" Target="../slideLayouts/slideLayout183.xml"/><Relationship Id="rId39" Type="http://schemas.openxmlformats.org/officeDocument/2006/relationships/slideLayout" Target="../slideLayouts/slideLayout196.xml"/><Relationship Id="rId21" Type="http://schemas.openxmlformats.org/officeDocument/2006/relationships/slideLayout" Target="../slideLayouts/slideLayout178.xml"/><Relationship Id="rId34" Type="http://schemas.openxmlformats.org/officeDocument/2006/relationships/slideLayout" Target="../slideLayouts/slideLayout191.xml"/><Relationship Id="rId42" Type="http://schemas.openxmlformats.org/officeDocument/2006/relationships/slideLayout" Target="../slideLayouts/slideLayout199.xml"/><Relationship Id="rId7" Type="http://schemas.openxmlformats.org/officeDocument/2006/relationships/slideLayout" Target="../slideLayouts/slideLayout164.xml"/><Relationship Id="rId2" Type="http://schemas.openxmlformats.org/officeDocument/2006/relationships/slideLayout" Target="../slideLayouts/slideLayout159.xml"/><Relationship Id="rId16" Type="http://schemas.openxmlformats.org/officeDocument/2006/relationships/slideLayout" Target="../slideLayouts/slideLayout173.xml"/><Relationship Id="rId29" Type="http://schemas.openxmlformats.org/officeDocument/2006/relationships/slideLayout" Target="../slideLayouts/slideLayout186.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24" Type="http://schemas.openxmlformats.org/officeDocument/2006/relationships/slideLayout" Target="../slideLayouts/slideLayout181.xml"/><Relationship Id="rId32" Type="http://schemas.openxmlformats.org/officeDocument/2006/relationships/slideLayout" Target="../slideLayouts/slideLayout189.xml"/><Relationship Id="rId37" Type="http://schemas.openxmlformats.org/officeDocument/2006/relationships/slideLayout" Target="../slideLayouts/slideLayout194.xml"/><Relationship Id="rId40" Type="http://schemas.openxmlformats.org/officeDocument/2006/relationships/slideLayout" Target="../slideLayouts/slideLayout197.xml"/><Relationship Id="rId45" Type="http://schemas.openxmlformats.org/officeDocument/2006/relationships/oleObject" Target="../embeddings/oleObject6.bin"/><Relationship Id="rId5" Type="http://schemas.openxmlformats.org/officeDocument/2006/relationships/slideLayout" Target="../slideLayouts/slideLayout162.xml"/><Relationship Id="rId15" Type="http://schemas.openxmlformats.org/officeDocument/2006/relationships/slideLayout" Target="../slideLayouts/slideLayout172.xml"/><Relationship Id="rId23" Type="http://schemas.openxmlformats.org/officeDocument/2006/relationships/slideLayout" Target="../slideLayouts/slideLayout180.xml"/><Relationship Id="rId28" Type="http://schemas.openxmlformats.org/officeDocument/2006/relationships/slideLayout" Target="../slideLayouts/slideLayout185.xml"/><Relationship Id="rId36" Type="http://schemas.openxmlformats.org/officeDocument/2006/relationships/slideLayout" Target="../slideLayouts/slideLayout193.xml"/><Relationship Id="rId10" Type="http://schemas.openxmlformats.org/officeDocument/2006/relationships/slideLayout" Target="../slideLayouts/slideLayout167.xml"/><Relationship Id="rId19" Type="http://schemas.openxmlformats.org/officeDocument/2006/relationships/slideLayout" Target="../slideLayouts/slideLayout176.xml"/><Relationship Id="rId31" Type="http://schemas.openxmlformats.org/officeDocument/2006/relationships/slideLayout" Target="../slideLayouts/slideLayout188.xml"/><Relationship Id="rId44" Type="http://schemas.openxmlformats.org/officeDocument/2006/relationships/tags" Target="../tags/tag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 Id="rId22" Type="http://schemas.openxmlformats.org/officeDocument/2006/relationships/slideLayout" Target="../slideLayouts/slideLayout179.xml"/><Relationship Id="rId27" Type="http://schemas.openxmlformats.org/officeDocument/2006/relationships/slideLayout" Target="../slideLayouts/slideLayout184.xml"/><Relationship Id="rId30" Type="http://schemas.openxmlformats.org/officeDocument/2006/relationships/slideLayout" Target="../slideLayouts/slideLayout187.xml"/><Relationship Id="rId35" Type="http://schemas.openxmlformats.org/officeDocument/2006/relationships/slideLayout" Target="../slideLayouts/slideLayout192.xml"/><Relationship Id="rId43" Type="http://schemas.openxmlformats.org/officeDocument/2006/relationships/theme" Target="../theme/theme6.xml"/><Relationship Id="rId8" Type="http://schemas.openxmlformats.org/officeDocument/2006/relationships/slideLayout" Target="../slideLayouts/slideLayout165.xml"/><Relationship Id="rId3" Type="http://schemas.openxmlformats.org/officeDocument/2006/relationships/slideLayout" Target="../slideLayouts/slideLayout160.xml"/><Relationship Id="rId12" Type="http://schemas.openxmlformats.org/officeDocument/2006/relationships/slideLayout" Target="../slideLayouts/slideLayout169.xml"/><Relationship Id="rId17" Type="http://schemas.openxmlformats.org/officeDocument/2006/relationships/slideLayout" Target="../slideLayouts/slideLayout174.xml"/><Relationship Id="rId25" Type="http://schemas.openxmlformats.org/officeDocument/2006/relationships/slideLayout" Target="../slideLayouts/slideLayout182.xml"/><Relationship Id="rId33" Type="http://schemas.openxmlformats.org/officeDocument/2006/relationships/slideLayout" Target="../slideLayouts/slideLayout190.xml"/><Relationship Id="rId38" Type="http://schemas.openxmlformats.org/officeDocument/2006/relationships/slideLayout" Target="../slideLayouts/slideLayout195.xml"/><Relationship Id="rId46" Type="http://schemas.openxmlformats.org/officeDocument/2006/relationships/image" Target="../media/image10.emf"/><Relationship Id="rId20" Type="http://schemas.openxmlformats.org/officeDocument/2006/relationships/slideLayout" Target="../slideLayouts/slideLayout177.xml"/><Relationship Id="rId41" Type="http://schemas.openxmlformats.org/officeDocument/2006/relationships/slideLayout" Target="../slideLayouts/slideLayout1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slideLayout" Target="../slideLayouts/slideLayout212.xml"/><Relationship Id="rId18" Type="http://schemas.openxmlformats.org/officeDocument/2006/relationships/slideLayout" Target="../slideLayouts/slideLayout217.xml"/><Relationship Id="rId26" Type="http://schemas.openxmlformats.org/officeDocument/2006/relationships/slideLayout" Target="../slideLayouts/slideLayout225.xml"/><Relationship Id="rId3" Type="http://schemas.openxmlformats.org/officeDocument/2006/relationships/slideLayout" Target="../slideLayouts/slideLayout202.xml"/><Relationship Id="rId21" Type="http://schemas.openxmlformats.org/officeDocument/2006/relationships/slideLayout" Target="../slideLayouts/slideLayout220.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17" Type="http://schemas.openxmlformats.org/officeDocument/2006/relationships/slideLayout" Target="../slideLayouts/slideLayout216.xml"/><Relationship Id="rId25" Type="http://schemas.openxmlformats.org/officeDocument/2006/relationships/slideLayout" Target="../slideLayouts/slideLayout224.xml"/><Relationship Id="rId2" Type="http://schemas.openxmlformats.org/officeDocument/2006/relationships/slideLayout" Target="../slideLayouts/slideLayout201.xml"/><Relationship Id="rId16" Type="http://schemas.openxmlformats.org/officeDocument/2006/relationships/slideLayout" Target="../slideLayouts/slideLayout215.xml"/><Relationship Id="rId20" Type="http://schemas.openxmlformats.org/officeDocument/2006/relationships/slideLayout" Target="../slideLayouts/slideLayout219.xml"/><Relationship Id="rId29" Type="http://schemas.openxmlformats.org/officeDocument/2006/relationships/slideLayout" Target="../slideLayouts/slideLayout228.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24" Type="http://schemas.openxmlformats.org/officeDocument/2006/relationships/slideLayout" Target="../slideLayouts/slideLayout223.xml"/><Relationship Id="rId32" Type="http://schemas.openxmlformats.org/officeDocument/2006/relationships/theme" Target="../theme/theme7.xml"/><Relationship Id="rId5" Type="http://schemas.openxmlformats.org/officeDocument/2006/relationships/slideLayout" Target="../slideLayouts/slideLayout204.xml"/><Relationship Id="rId15" Type="http://schemas.openxmlformats.org/officeDocument/2006/relationships/slideLayout" Target="../slideLayouts/slideLayout214.xml"/><Relationship Id="rId23" Type="http://schemas.openxmlformats.org/officeDocument/2006/relationships/slideLayout" Target="../slideLayouts/slideLayout222.xml"/><Relationship Id="rId28" Type="http://schemas.openxmlformats.org/officeDocument/2006/relationships/slideLayout" Target="../slideLayouts/slideLayout227.xml"/><Relationship Id="rId10" Type="http://schemas.openxmlformats.org/officeDocument/2006/relationships/slideLayout" Target="../slideLayouts/slideLayout209.xml"/><Relationship Id="rId19" Type="http://schemas.openxmlformats.org/officeDocument/2006/relationships/slideLayout" Target="../slideLayouts/slideLayout218.xml"/><Relationship Id="rId31" Type="http://schemas.openxmlformats.org/officeDocument/2006/relationships/slideLayout" Target="../slideLayouts/slideLayout230.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slideLayout" Target="../slideLayouts/slideLayout213.xml"/><Relationship Id="rId22" Type="http://schemas.openxmlformats.org/officeDocument/2006/relationships/slideLayout" Target="../slideLayouts/slideLayout221.xml"/><Relationship Id="rId27" Type="http://schemas.openxmlformats.org/officeDocument/2006/relationships/slideLayout" Target="../slideLayouts/slideLayout226.xml"/><Relationship Id="rId30" Type="http://schemas.openxmlformats.org/officeDocument/2006/relationships/slideLayout" Target="../slideLayouts/slideLayout22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slideLayout" Target="../slideLayouts/slideLayout243.xml"/><Relationship Id="rId18" Type="http://schemas.openxmlformats.org/officeDocument/2006/relationships/slideLayout" Target="../slideLayouts/slideLayout248.xml"/><Relationship Id="rId26" Type="http://schemas.openxmlformats.org/officeDocument/2006/relationships/slideLayout" Target="../slideLayouts/slideLayout256.xml"/><Relationship Id="rId3" Type="http://schemas.openxmlformats.org/officeDocument/2006/relationships/slideLayout" Target="../slideLayouts/slideLayout233.xml"/><Relationship Id="rId21" Type="http://schemas.openxmlformats.org/officeDocument/2006/relationships/slideLayout" Target="../slideLayouts/slideLayout251.xml"/><Relationship Id="rId7" Type="http://schemas.openxmlformats.org/officeDocument/2006/relationships/slideLayout" Target="../slideLayouts/slideLayout237.xml"/><Relationship Id="rId12" Type="http://schemas.openxmlformats.org/officeDocument/2006/relationships/slideLayout" Target="../slideLayouts/slideLayout242.xml"/><Relationship Id="rId17" Type="http://schemas.openxmlformats.org/officeDocument/2006/relationships/slideLayout" Target="../slideLayouts/slideLayout247.xml"/><Relationship Id="rId25" Type="http://schemas.openxmlformats.org/officeDocument/2006/relationships/slideLayout" Target="../slideLayouts/slideLayout255.xml"/><Relationship Id="rId2" Type="http://schemas.openxmlformats.org/officeDocument/2006/relationships/slideLayout" Target="../slideLayouts/slideLayout232.xml"/><Relationship Id="rId16" Type="http://schemas.openxmlformats.org/officeDocument/2006/relationships/slideLayout" Target="../slideLayouts/slideLayout246.xml"/><Relationship Id="rId20" Type="http://schemas.openxmlformats.org/officeDocument/2006/relationships/slideLayout" Target="../slideLayouts/slideLayout250.xml"/><Relationship Id="rId29" Type="http://schemas.openxmlformats.org/officeDocument/2006/relationships/slideLayout" Target="../slideLayouts/slideLayout259.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24" Type="http://schemas.openxmlformats.org/officeDocument/2006/relationships/slideLayout" Target="../slideLayouts/slideLayout254.xml"/><Relationship Id="rId5" Type="http://schemas.openxmlformats.org/officeDocument/2006/relationships/slideLayout" Target="../slideLayouts/slideLayout235.xml"/><Relationship Id="rId15" Type="http://schemas.openxmlformats.org/officeDocument/2006/relationships/slideLayout" Target="../slideLayouts/slideLayout245.xml"/><Relationship Id="rId23" Type="http://schemas.openxmlformats.org/officeDocument/2006/relationships/slideLayout" Target="../slideLayouts/slideLayout253.xml"/><Relationship Id="rId28" Type="http://schemas.openxmlformats.org/officeDocument/2006/relationships/slideLayout" Target="../slideLayouts/slideLayout258.xml"/><Relationship Id="rId10" Type="http://schemas.openxmlformats.org/officeDocument/2006/relationships/slideLayout" Target="../slideLayouts/slideLayout240.xml"/><Relationship Id="rId19" Type="http://schemas.openxmlformats.org/officeDocument/2006/relationships/slideLayout" Target="../slideLayouts/slideLayout249.xml"/><Relationship Id="rId31" Type="http://schemas.openxmlformats.org/officeDocument/2006/relationships/theme" Target="../theme/theme8.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slideLayout" Target="../slideLayouts/slideLayout244.xml"/><Relationship Id="rId22" Type="http://schemas.openxmlformats.org/officeDocument/2006/relationships/slideLayout" Target="../slideLayouts/slideLayout252.xml"/><Relationship Id="rId27" Type="http://schemas.openxmlformats.org/officeDocument/2006/relationships/slideLayout" Target="../slideLayouts/slideLayout257.xml"/><Relationship Id="rId30" Type="http://schemas.openxmlformats.org/officeDocument/2006/relationships/slideLayout" Target="../slideLayouts/slideLayout2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1E5EA61-CE20-4210-A720-F57595CE83FC}"/>
              </a:ext>
            </a:extLst>
          </p:cNvPr>
          <p:cNvGraphicFramePr>
            <a:graphicFrameLocks noChangeAspect="1"/>
          </p:cNvGraphicFramePr>
          <p:nvPr userDrawn="1">
            <p:custDataLst>
              <p:tags r:id="rId33"/>
            </p:custDataLst>
            <p:extLst>
              <p:ext uri="{D42A27DB-BD31-4B8C-83A1-F6EECF244321}">
                <p14:modId xmlns:p14="http://schemas.microsoft.com/office/powerpoint/2010/main" val="261724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592" imgH="591" progId="TCLayout.ActiveDocument.1">
                  <p:embed/>
                </p:oleObj>
              </mc:Choice>
              <mc:Fallback>
                <p:oleObj name="think-cell Slide" r:id="rId34" imgW="592" imgH="591" progId="TCLayout.ActiveDocument.1">
                  <p:embed/>
                  <p:pic>
                    <p:nvPicPr>
                      <p:cNvPr id="7" name="Object 6" hidden="1">
                        <a:extLst>
                          <a:ext uri="{FF2B5EF4-FFF2-40B4-BE49-F238E27FC236}">
                            <a16:creationId xmlns:a16="http://schemas.microsoft.com/office/drawing/2014/main" id="{31E5EA61-CE20-4210-A720-F57595CE83FC}"/>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391934"/>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499074"/>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2023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380217"/>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391194"/>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2098892643"/>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3" r:id="rId3"/>
    <p:sldLayoutId id="2147483672" r:id="rId4"/>
    <p:sldLayoutId id="2147483674" r:id="rId5"/>
    <p:sldLayoutId id="2147483666" r:id="rId6"/>
    <p:sldLayoutId id="2147483684" r:id="rId7"/>
    <p:sldLayoutId id="2147483688" r:id="rId8"/>
    <p:sldLayoutId id="2147483698" r:id="rId9"/>
    <p:sldLayoutId id="2147483685" r:id="rId10"/>
    <p:sldLayoutId id="2147483689" r:id="rId11"/>
    <p:sldLayoutId id="2147483662" r:id="rId12"/>
    <p:sldLayoutId id="2147483663" r:id="rId13"/>
    <p:sldLayoutId id="2147483678" r:id="rId14"/>
    <p:sldLayoutId id="2147483677" r:id="rId15"/>
    <p:sldLayoutId id="2147483676" r:id="rId16"/>
    <p:sldLayoutId id="2147483690" r:id="rId17"/>
    <p:sldLayoutId id="2147483679" r:id="rId18"/>
    <p:sldLayoutId id="2147483691" r:id="rId19"/>
    <p:sldLayoutId id="2147483650" r:id="rId20"/>
    <p:sldLayoutId id="2147483692" r:id="rId21"/>
    <p:sldLayoutId id="2147483667" r:id="rId22"/>
    <p:sldLayoutId id="2147483693" r:id="rId23"/>
    <p:sldLayoutId id="2147483675" r:id="rId24"/>
    <p:sldLayoutId id="2147483695" r:id="rId25"/>
    <p:sldLayoutId id="2147483687" r:id="rId26"/>
    <p:sldLayoutId id="2147483686" r:id="rId27"/>
    <p:sldLayoutId id="2147483696" r:id="rId28"/>
    <p:sldLayoutId id="2147483694" r:id="rId29"/>
    <p:sldLayoutId id="2147483697" r:id="rId30"/>
    <p:sldLayoutId id="2147484673" r:id="rId31"/>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orient="horz" pos="3931" userDrawn="1">
          <p15:clr>
            <a:srgbClr val="F26B43"/>
          </p15:clr>
        </p15:guide>
        <p15:guide id="6" pos="7296" userDrawn="1">
          <p15:clr>
            <a:srgbClr val="F26B43"/>
          </p15:clr>
        </p15:guide>
        <p15:guide id="7" orient="horz" pos="4080" userDrawn="1">
          <p15:clr>
            <a:srgbClr val="F26B43"/>
          </p15:clr>
        </p15:guide>
        <p15:guide id="8" pos="1267" userDrawn="1">
          <p15:clr>
            <a:srgbClr val="F26B43"/>
          </p15:clr>
        </p15:guide>
        <p15:guide id="9" pos="1389" userDrawn="1">
          <p15:clr>
            <a:srgbClr val="F26B43"/>
          </p15:clr>
        </p15:guide>
        <p15:guide id="10" pos="2272" userDrawn="1">
          <p15:clr>
            <a:srgbClr val="F26B43"/>
          </p15:clr>
        </p15:guide>
        <p15:guide id="11" pos="2395" userDrawn="1">
          <p15:clr>
            <a:srgbClr val="F26B43"/>
          </p15:clr>
        </p15:guide>
        <p15:guide id="12" pos="3277" userDrawn="1">
          <p15:clr>
            <a:srgbClr val="F26B43"/>
          </p15:clr>
        </p15:guide>
        <p15:guide id="13" pos="3397" userDrawn="1">
          <p15:clr>
            <a:srgbClr val="F26B43"/>
          </p15:clr>
        </p15:guide>
        <p15:guide id="14" pos="4283" userDrawn="1">
          <p15:clr>
            <a:srgbClr val="F26B43"/>
          </p15:clr>
        </p15:guide>
        <p15:guide id="15" pos="4403" userDrawn="1">
          <p15:clr>
            <a:srgbClr val="F26B43"/>
          </p15:clr>
        </p15:guide>
        <p15:guide id="16" pos="5285" userDrawn="1">
          <p15:clr>
            <a:srgbClr val="F26B43"/>
          </p15:clr>
        </p15:guide>
        <p15:guide id="17" pos="5408" userDrawn="1">
          <p15:clr>
            <a:srgbClr val="F26B43"/>
          </p15:clr>
        </p15:guide>
        <p15:guide id="18" pos="6291" userDrawn="1">
          <p15:clr>
            <a:srgbClr val="F26B43"/>
          </p15:clr>
        </p15:guide>
        <p15:guide id="19" pos="6413" userDrawn="1">
          <p15:clr>
            <a:srgbClr val="F26B43"/>
          </p15:clr>
        </p15:guide>
        <p15:guide id="20" orient="horz" pos="368" userDrawn="1">
          <p15:clr>
            <a:srgbClr val="F26B43"/>
          </p15:clr>
        </p15:guide>
        <p15:guide id="21" orient="horz" pos="988" userDrawn="1">
          <p15:clr>
            <a:srgbClr val="F26B43"/>
          </p15:clr>
        </p15:guide>
        <p15:guide id="22" orient="horz" pos="568" userDrawn="1">
          <p15:clr>
            <a:srgbClr val="F26B43"/>
          </p15:clr>
        </p15:guide>
        <p15:guide id="23" orient="horz" pos="12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72A96D7-3DE6-4A64-8194-60348114F060}"/>
              </a:ext>
            </a:extLst>
          </p:cNvPr>
          <p:cNvGraphicFramePr>
            <a:graphicFrameLocks noChangeAspect="1"/>
          </p:cNvGraphicFramePr>
          <p:nvPr userDrawn="1">
            <p:custDataLst>
              <p:tags r:id="rId32"/>
            </p:custDataLst>
            <p:extLst>
              <p:ext uri="{D42A27DB-BD31-4B8C-83A1-F6EECF244321}">
                <p14:modId xmlns:p14="http://schemas.microsoft.com/office/powerpoint/2010/main" val="226759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3" imgW="592" imgH="591" progId="TCLayout.ActiveDocument.1">
                  <p:embed/>
                </p:oleObj>
              </mc:Choice>
              <mc:Fallback>
                <p:oleObj name="think-cell Slide" r:id="rId33" imgW="592" imgH="591" progId="TCLayout.ActiveDocument.1">
                  <p:embed/>
                  <p:pic>
                    <p:nvPicPr>
                      <p:cNvPr id="5" name="Object 4" hidden="1">
                        <a:extLst>
                          <a:ext uri="{FF2B5EF4-FFF2-40B4-BE49-F238E27FC236}">
                            <a16:creationId xmlns:a16="http://schemas.microsoft.com/office/drawing/2014/main" id="{A72A96D7-3DE6-4A64-8194-60348114F060}"/>
                          </a:ext>
                        </a:extLst>
                      </p:cNvPr>
                      <p:cNvPicPr/>
                      <p:nvPr/>
                    </p:nvPicPr>
                    <p:blipFill>
                      <a:blip r:embed="rId34"/>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l">
              <a:defRPr sz="1000" b="0" i="0">
                <a:solidFill>
                  <a:schemeClr val="tx1"/>
                </a:solidFill>
                <a:latin typeface="UHC Sans Medium" panose="00000600000000000000" pitchFamily="50" charset="0"/>
                <a:cs typeface="Arial" panose="020B0604020202020204" pitchFamily="34" charset="0"/>
              </a:defRPr>
            </a:lvl1pPr>
          </a:lstStyle>
          <a:p>
            <a:r>
              <a:rPr lang="en-US"/>
              <a:t>1</a:t>
            </a:r>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2022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pic>
        <p:nvPicPr>
          <p:cNvPr id="9" name="Picture 8">
            <a:extLst>
              <a:ext uri="{FF2B5EF4-FFF2-40B4-BE49-F238E27FC236}">
                <a16:creationId xmlns:a16="http://schemas.microsoft.com/office/drawing/2014/main" id="{3AA85338-76A7-401B-87CA-9B3BF5B6ADC0}"/>
              </a:ext>
            </a:extLst>
          </p:cNvPr>
          <p:cNvPicPr>
            <a:picLocks noChangeAspect="1"/>
          </p:cNvPicPr>
          <p:nvPr userDrawn="1"/>
        </p:nvPicPr>
        <p:blipFill>
          <a:blip r:embed="rId35"/>
          <a:stretch>
            <a:fillRect/>
          </a:stretch>
        </p:blipFill>
        <p:spPr>
          <a:xfrm>
            <a:off x="10725404" y="6287468"/>
            <a:ext cx="434673" cy="306141"/>
          </a:xfrm>
          <a:prstGeom prst="rect">
            <a:avLst/>
          </a:prstGeom>
        </p:spPr>
      </p:pic>
    </p:spTree>
    <p:extLst>
      <p:ext uri="{BB962C8B-B14F-4D97-AF65-F5344CB8AC3E}">
        <p14:creationId xmlns:p14="http://schemas.microsoft.com/office/powerpoint/2010/main" val="400752498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4"/>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4"/>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4"/>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4"/>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4"/>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86BDD38-CC57-4FFE-8AB5-CBC36195B935}"/>
              </a:ext>
            </a:extLst>
          </p:cNvPr>
          <p:cNvGraphicFramePr>
            <a:graphicFrameLocks noChangeAspect="1"/>
          </p:cNvGraphicFramePr>
          <p:nvPr userDrawn="1">
            <p:custDataLst>
              <p:tags r:id="rId36"/>
            </p:custDataLst>
            <p:extLst>
              <p:ext uri="{D42A27DB-BD31-4B8C-83A1-F6EECF244321}">
                <p14:modId xmlns:p14="http://schemas.microsoft.com/office/powerpoint/2010/main" val="412724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7" imgW="592" imgH="591" progId="TCLayout.ActiveDocument.1">
                  <p:embed/>
                </p:oleObj>
              </mc:Choice>
              <mc:Fallback>
                <p:oleObj name="think-cell Slide" r:id="rId37" imgW="592" imgH="591" progId="TCLayout.ActiveDocument.1">
                  <p:embed/>
                  <p:pic>
                    <p:nvPicPr>
                      <p:cNvPr id="5" name="Object 4" hidden="1">
                        <a:extLst>
                          <a:ext uri="{FF2B5EF4-FFF2-40B4-BE49-F238E27FC236}">
                            <a16:creationId xmlns:a16="http://schemas.microsoft.com/office/drawing/2014/main" id="{086BDD38-CC57-4FFE-8AB5-CBC36195B935}"/>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rgbClr val="002677"/>
                </a:solidFill>
                <a:latin typeface="UHC Sans" panose="00000600000000000000" pitchFamily="50"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pic>
        <p:nvPicPr>
          <p:cNvPr id="9" name="Picture 8">
            <a:extLst>
              <a:ext uri="{FF2B5EF4-FFF2-40B4-BE49-F238E27FC236}">
                <a16:creationId xmlns:a16="http://schemas.microsoft.com/office/drawing/2014/main" id="{FDA7E982-618B-4649-9545-95A0D3390D90}"/>
              </a:ext>
            </a:extLst>
          </p:cNvPr>
          <p:cNvPicPr>
            <a:picLocks noChangeAspect="1"/>
          </p:cNvPicPr>
          <p:nvPr userDrawn="1"/>
        </p:nvPicPr>
        <p:blipFill>
          <a:blip r:embed="rId39"/>
          <a:stretch>
            <a:fillRect/>
          </a:stretch>
        </p:blipFill>
        <p:spPr>
          <a:xfrm>
            <a:off x="10653992" y="6198771"/>
            <a:ext cx="531011" cy="461464"/>
          </a:xfrm>
          <a:prstGeom prst="rect">
            <a:avLst/>
          </a:prstGeom>
        </p:spPr>
      </p:pic>
    </p:spTree>
    <p:extLst>
      <p:ext uri="{BB962C8B-B14F-4D97-AF65-F5344CB8AC3E}">
        <p14:creationId xmlns:p14="http://schemas.microsoft.com/office/powerpoint/2010/main" val="13646244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Lst>
  <p:hf hdr="0" ftr="0" dt="0"/>
  <p:txStyles>
    <p:titleStyle>
      <a:lvl1pPr algn="l" defTabSz="914377" rtl="0" eaLnBrk="1" latinLnBrk="0" hangingPunct="1">
        <a:lnSpc>
          <a:spcPct val="100000"/>
        </a:lnSpc>
        <a:spcBef>
          <a:spcPct val="0"/>
        </a:spcBef>
        <a:buNone/>
        <a:defRPr sz="3200" b="1" i="0" kern="1200" spc="0" baseline="0">
          <a:solidFill>
            <a:srgbClr val="002677"/>
          </a:solidFill>
          <a:latin typeface="UHC Serif Headline Semibold" panose="02020703060303060403" pitchFamily="18" charset="0"/>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rgbClr val="002677"/>
          </a:solidFill>
          <a:latin typeface="UHC Sans" panose="00000600000000000000" pitchFamily="50" charset="0"/>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rgbClr val="002677"/>
          </a:solidFill>
          <a:latin typeface="UHC Sans" panose="00000600000000000000" pitchFamily="50" charset="0"/>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rgbClr val="002677"/>
          </a:solidFill>
          <a:latin typeface="UHC Sans" panose="00000600000000000000" pitchFamily="50" charset="0"/>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rgbClr val="002677"/>
          </a:solidFill>
          <a:latin typeface="UHC Sans" panose="00000600000000000000" pitchFamily="50" charset="0"/>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rgbClr val="002677"/>
          </a:solidFill>
          <a:latin typeface="UHC Sans" panose="00000600000000000000" pitchFamily="50"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DBC2660-FF42-4FAE-9800-DEE3773DF3A6}"/>
              </a:ext>
            </a:extLst>
          </p:cNvPr>
          <p:cNvGraphicFramePr>
            <a:graphicFrameLocks noChangeAspect="1"/>
          </p:cNvGraphicFramePr>
          <p:nvPr userDrawn="1">
            <p:custDataLst>
              <p:tags r:id="rId33"/>
            </p:custDataLst>
            <p:extLst>
              <p:ext uri="{D42A27DB-BD31-4B8C-83A1-F6EECF244321}">
                <p14:modId xmlns:p14="http://schemas.microsoft.com/office/powerpoint/2010/main" val="13838862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592" imgH="591" progId="TCLayout.ActiveDocument.1">
                  <p:embed/>
                </p:oleObj>
              </mc:Choice>
              <mc:Fallback>
                <p:oleObj name="think-cell Slide" r:id="rId34" imgW="592" imgH="591" progId="TCLayout.ActiveDocument.1">
                  <p:embed/>
                  <p:pic>
                    <p:nvPicPr>
                      <p:cNvPr id="7" name="Object 6" hidden="1">
                        <a:extLst>
                          <a:ext uri="{FF2B5EF4-FFF2-40B4-BE49-F238E27FC236}">
                            <a16:creationId xmlns:a16="http://schemas.microsoft.com/office/drawing/2014/main" id="{4DBC2660-FF42-4FAE-9800-DEE3773DF3A6}"/>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2023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2415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127033001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0D1D538-1CED-42ED-8AB7-429EBF2695BB}"/>
              </a:ext>
            </a:extLst>
          </p:cNvPr>
          <p:cNvGraphicFramePr>
            <a:graphicFrameLocks noChangeAspect="1"/>
          </p:cNvGraphicFramePr>
          <p:nvPr userDrawn="1">
            <p:custDataLst>
              <p:tags r:id="rId33"/>
            </p:custDataLst>
            <p:extLst>
              <p:ext uri="{D42A27DB-BD31-4B8C-83A1-F6EECF244321}">
                <p14:modId xmlns:p14="http://schemas.microsoft.com/office/powerpoint/2010/main" val="1996430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360" imgH="360" progId="TCLayout.ActiveDocument.1">
                  <p:embed/>
                </p:oleObj>
              </mc:Choice>
              <mc:Fallback>
                <p:oleObj name="think-cell Slide" r:id="rId34" imgW="360" imgH="360" progId="TCLayout.ActiveDocument.1">
                  <p:embed/>
                  <p:pic>
                    <p:nvPicPr>
                      <p:cNvPr id="7" name="Object 6" hidden="1">
                        <a:extLst>
                          <a:ext uri="{FF2B5EF4-FFF2-40B4-BE49-F238E27FC236}">
                            <a16:creationId xmlns:a16="http://schemas.microsoft.com/office/drawing/2014/main" id="{10D1D538-1CED-42ED-8AB7-429EBF2695BB}"/>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2023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2415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2091101800"/>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69ADB7F-7E79-4D2F-B854-DED083565896}"/>
              </a:ext>
            </a:extLst>
          </p:cNvPr>
          <p:cNvGraphicFramePr>
            <a:graphicFrameLocks noChangeAspect="1"/>
          </p:cNvGraphicFramePr>
          <p:nvPr userDrawn="1">
            <p:custDataLst>
              <p:tags r:id="rId44"/>
            </p:custDataLst>
            <p:extLst>
              <p:ext uri="{D42A27DB-BD31-4B8C-83A1-F6EECF244321}">
                <p14:modId xmlns:p14="http://schemas.microsoft.com/office/powerpoint/2010/main" val="2502892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5" imgW="231" imgH="232" progId="TCLayout.ActiveDocument.1">
                  <p:embed/>
                </p:oleObj>
              </mc:Choice>
              <mc:Fallback>
                <p:oleObj name="think-cell Slide" r:id="rId45" imgW="231" imgH="232" progId="TCLayout.ActiveDocument.1">
                  <p:embed/>
                  <p:pic>
                    <p:nvPicPr>
                      <p:cNvPr id="7" name="Object 6" hidden="1">
                        <a:extLst>
                          <a:ext uri="{FF2B5EF4-FFF2-40B4-BE49-F238E27FC236}">
                            <a16:creationId xmlns:a16="http://schemas.microsoft.com/office/drawing/2014/main" id="{E69ADB7F-7E79-4D2F-B854-DED083565896}"/>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2022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2415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2098892643"/>
      </p:ext>
    </p:extLst>
  </p:cSld>
  <p:clrMap bg1="lt1" tx1="dk1" bg2="lt2" tx2="dk2" accent1="accent1" accent2="accent2" accent3="accent3" accent4="accent4" accent5="accent5" accent6="accent6" hlink="hlink" folHlink="folHlink"/>
  <p:sldLayoutIdLst>
    <p:sldLayoutId id="2147484580" r:id="rId1"/>
    <p:sldLayoutId id="2147483948" r:id="rId2"/>
    <p:sldLayoutId id="2147484581" r:id="rId3"/>
    <p:sldLayoutId id="2147484582" r:id="rId4"/>
    <p:sldLayoutId id="2147484583" r:id="rId5"/>
    <p:sldLayoutId id="2147484584" r:id="rId6"/>
    <p:sldLayoutId id="2147484585" r:id="rId7"/>
    <p:sldLayoutId id="2147483949" r:id="rId8"/>
    <p:sldLayoutId id="2147484586" r:id="rId9"/>
    <p:sldLayoutId id="2147483947" r:id="rId10"/>
    <p:sldLayoutId id="2147484587" r:id="rId11"/>
    <p:sldLayoutId id="2147483950" r:id="rId12"/>
    <p:sldLayoutId id="2147484588" r:id="rId13"/>
    <p:sldLayoutId id="2147484589" r:id="rId14"/>
    <p:sldLayoutId id="2147484590" r:id="rId15"/>
    <p:sldLayoutId id="2147484591" r:id="rId16"/>
    <p:sldLayoutId id="2147484592" r:id="rId17"/>
    <p:sldLayoutId id="2147484593" r:id="rId18"/>
    <p:sldLayoutId id="2147484594" r:id="rId19"/>
    <p:sldLayoutId id="2147484595" r:id="rId20"/>
    <p:sldLayoutId id="2147484596" r:id="rId21"/>
    <p:sldLayoutId id="2147484597" r:id="rId22"/>
    <p:sldLayoutId id="2147484598" r:id="rId23"/>
    <p:sldLayoutId id="2147484599" r:id="rId24"/>
    <p:sldLayoutId id="2147484600" r:id="rId25"/>
    <p:sldLayoutId id="2147484601" r:id="rId26"/>
    <p:sldLayoutId id="2147484602" r:id="rId27"/>
    <p:sldLayoutId id="2147484603" r:id="rId28"/>
    <p:sldLayoutId id="2147484604" r:id="rId29"/>
    <p:sldLayoutId id="2147484605" r:id="rId30"/>
    <p:sldLayoutId id="2147484606" r:id="rId31"/>
    <p:sldLayoutId id="2147484607" r:id="rId32"/>
    <p:sldLayoutId id="2147484608" r:id="rId33"/>
    <p:sldLayoutId id="2147484609" r:id="rId34"/>
    <p:sldLayoutId id="2147483941" r:id="rId35"/>
    <p:sldLayoutId id="2147483943" r:id="rId36"/>
    <p:sldLayoutId id="2147483967" r:id="rId37"/>
    <p:sldLayoutId id="2147483968" r:id="rId38"/>
    <p:sldLayoutId id="2147484228" r:id="rId39"/>
    <p:sldLayoutId id="2147484574" r:id="rId40"/>
    <p:sldLayoutId id="2147484576" r:id="rId41"/>
    <p:sldLayoutId id="2147484578" r:id="rId42"/>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2023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2415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2328449388"/>
      </p:ext>
    </p:extLst>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 id="2147484622" r:id="rId12"/>
    <p:sldLayoutId id="2147484623" r:id="rId13"/>
    <p:sldLayoutId id="2147484624" r:id="rId14"/>
    <p:sldLayoutId id="2147484625" r:id="rId15"/>
    <p:sldLayoutId id="2147484626" r:id="rId16"/>
    <p:sldLayoutId id="2147484627" r:id="rId17"/>
    <p:sldLayoutId id="2147484628" r:id="rId18"/>
    <p:sldLayoutId id="2147484629" r:id="rId19"/>
    <p:sldLayoutId id="2147484630" r:id="rId20"/>
    <p:sldLayoutId id="2147484631" r:id="rId21"/>
    <p:sldLayoutId id="2147484632" r:id="rId22"/>
    <p:sldLayoutId id="2147484633" r:id="rId23"/>
    <p:sldLayoutId id="2147484634" r:id="rId24"/>
    <p:sldLayoutId id="2147484635" r:id="rId25"/>
    <p:sldLayoutId id="2147484636" r:id="rId26"/>
    <p:sldLayoutId id="2147484637" r:id="rId27"/>
    <p:sldLayoutId id="2147484638" r:id="rId28"/>
    <p:sldLayoutId id="2147484639" r:id="rId29"/>
    <p:sldLayoutId id="2147484640" r:id="rId30"/>
    <p:sldLayoutId id="2147484641" r:id="rId31"/>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4275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5180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2023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3991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4267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grpSp>
        <p:nvGrpSpPr>
          <p:cNvPr id="9" name="Group 8">
            <a:extLst>
              <a:ext uri="{FF2B5EF4-FFF2-40B4-BE49-F238E27FC236}">
                <a16:creationId xmlns:a16="http://schemas.microsoft.com/office/drawing/2014/main" id="{1C3E9CB4-9581-6143-8BBD-D1042F812AF8}"/>
              </a:ext>
            </a:extLst>
          </p:cNvPr>
          <p:cNvGrpSpPr/>
          <p:nvPr userDrawn="1"/>
        </p:nvGrpSpPr>
        <p:grpSpPr>
          <a:xfrm rot="5400000">
            <a:off x="12077404" y="1182517"/>
            <a:ext cx="2773682" cy="408649"/>
            <a:chOff x="932688" y="7406640"/>
            <a:chExt cx="10054429" cy="1481328"/>
          </a:xfrm>
        </p:grpSpPr>
        <p:sp>
          <p:nvSpPr>
            <p:cNvPr id="11" name="Rectangle 10">
              <a:extLst>
                <a:ext uri="{FF2B5EF4-FFF2-40B4-BE49-F238E27FC236}">
                  <a16:creationId xmlns:a16="http://schemas.microsoft.com/office/drawing/2014/main" id="{6946FB8C-2769-BB4D-A08E-198AA47C192D}"/>
                </a:ext>
              </a:extLst>
            </p:cNvPr>
            <p:cNvSpPr/>
            <p:nvPr userDrawn="1"/>
          </p:nvSpPr>
          <p:spPr>
            <a:xfrm>
              <a:off x="932688" y="7406640"/>
              <a:ext cx="10054429" cy="1481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2" name="Group 11">
              <a:extLst>
                <a:ext uri="{FF2B5EF4-FFF2-40B4-BE49-F238E27FC236}">
                  <a16:creationId xmlns:a16="http://schemas.microsoft.com/office/drawing/2014/main" id="{8ADF135D-594C-4847-A948-290D84CF1198}"/>
                </a:ext>
              </a:extLst>
            </p:cNvPr>
            <p:cNvGrpSpPr/>
            <p:nvPr userDrawn="1"/>
          </p:nvGrpSpPr>
          <p:grpSpPr>
            <a:xfrm>
              <a:off x="1097280" y="7584848"/>
              <a:ext cx="9718247" cy="1161267"/>
              <a:chOff x="475047" y="1108895"/>
              <a:chExt cx="7288685" cy="870951"/>
            </a:xfrm>
          </p:grpSpPr>
          <p:sp>
            <p:nvSpPr>
              <p:cNvPr id="13" name="Rectangle 12">
                <a:extLst>
                  <a:ext uri="{FF2B5EF4-FFF2-40B4-BE49-F238E27FC236}">
                    <a16:creationId xmlns:a16="http://schemas.microsoft.com/office/drawing/2014/main" id="{C3858506-990B-D04B-9F00-C7DE9A1FA25E}"/>
                  </a:ext>
                </a:extLst>
              </p:cNvPr>
              <p:cNvSpPr/>
              <p:nvPr/>
            </p:nvSpPr>
            <p:spPr>
              <a:xfrm>
                <a:off x="1397329" y="1108895"/>
                <a:ext cx="841852" cy="8693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1A7F94AA-9FD8-2549-9618-6E6FBAD4ACD2}"/>
                  </a:ext>
                </a:extLst>
              </p:cNvPr>
              <p:cNvSpPr/>
              <p:nvPr/>
            </p:nvSpPr>
            <p:spPr>
              <a:xfrm>
                <a:off x="3238846" y="1108895"/>
                <a:ext cx="841852" cy="8693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15" name="Rectangle 14">
                <a:extLst>
                  <a:ext uri="{FF2B5EF4-FFF2-40B4-BE49-F238E27FC236}">
                    <a16:creationId xmlns:a16="http://schemas.microsoft.com/office/drawing/2014/main" id="{01BA5930-92CC-D146-8094-888DFA50F9D3}"/>
                  </a:ext>
                </a:extLst>
              </p:cNvPr>
              <p:cNvSpPr/>
              <p:nvPr/>
            </p:nvSpPr>
            <p:spPr>
              <a:xfrm>
                <a:off x="5080363" y="1108895"/>
                <a:ext cx="841852" cy="8693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16" name="Rectangle 15">
                <a:extLst>
                  <a:ext uri="{FF2B5EF4-FFF2-40B4-BE49-F238E27FC236}">
                    <a16:creationId xmlns:a16="http://schemas.microsoft.com/office/drawing/2014/main" id="{0ECDDC3D-915C-5042-A635-F514BD904B1A}"/>
                  </a:ext>
                </a:extLst>
              </p:cNvPr>
              <p:cNvSpPr/>
              <p:nvPr/>
            </p:nvSpPr>
            <p:spPr>
              <a:xfrm>
                <a:off x="475047" y="1108895"/>
                <a:ext cx="843377" cy="870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a:extLst>
                  <a:ext uri="{FF2B5EF4-FFF2-40B4-BE49-F238E27FC236}">
                    <a16:creationId xmlns:a16="http://schemas.microsoft.com/office/drawing/2014/main" id="{F3299DC6-EDE9-5A48-AD7E-BA4D24246030}"/>
                  </a:ext>
                </a:extLst>
              </p:cNvPr>
              <p:cNvSpPr/>
              <p:nvPr/>
            </p:nvSpPr>
            <p:spPr>
              <a:xfrm>
                <a:off x="2318089" y="1108895"/>
                <a:ext cx="841852" cy="86937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18" name="Rectangle 17">
                <a:extLst>
                  <a:ext uri="{FF2B5EF4-FFF2-40B4-BE49-F238E27FC236}">
                    <a16:creationId xmlns:a16="http://schemas.microsoft.com/office/drawing/2014/main" id="{B2B8C194-5CDB-A24F-A019-3DBFA65A9830}"/>
                  </a:ext>
                </a:extLst>
              </p:cNvPr>
              <p:cNvSpPr/>
              <p:nvPr/>
            </p:nvSpPr>
            <p:spPr>
              <a:xfrm>
                <a:off x="4159603" y="1108895"/>
                <a:ext cx="841852" cy="869377"/>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19" name="Rectangle 18">
                <a:extLst>
                  <a:ext uri="{FF2B5EF4-FFF2-40B4-BE49-F238E27FC236}">
                    <a16:creationId xmlns:a16="http://schemas.microsoft.com/office/drawing/2014/main" id="{8E742371-5145-7346-8B59-2B08E53EF2B1}"/>
                  </a:ext>
                </a:extLst>
              </p:cNvPr>
              <p:cNvSpPr/>
              <p:nvPr/>
            </p:nvSpPr>
            <p:spPr>
              <a:xfrm>
                <a:off x="6921880" y="1108895"/>
                <a:ext cx="841852" cy="86937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sp>
            <p:nvSpPr>
              <p:cNvPr id="20" name="Rectangle 19">
                <a:extLst>
                  <a:ext uri="{FF2B5EF4-FFF2-40B4-BE49-F238E27FC236}">
                    <a16:creationId xmlns:a16="http://schemas.microsoft.com/office/drawing/2014/main" id="{B151813A-3DCE-FB46-B159-1167AA4BC60A}"/>
                  </a:ext>
                </a:extLst>
              </p:cNvPr>
              <p:cNvSpPr/>
              <p:nvPr/>
            </p:nvSpPr>
            <p:spPr>
              <a:xfrm>
                <a:off x="6001120" y="1108895"/>
                <a:ext cx="841852" cy="8693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p>
            </p:txBody>
          </p:sp>
        </p:grpSp>
      </p:grpSp>
    </p:spTree>
    <p:extLst>
      <p:ext uri="{BB962C8B-B14F-4D97-AF65-F5344CB8AC3E}">
        <p14:creationId xmlns:p14="http://schemas.microsoft.com/office/powerpoint/2010/main" val="2098892643"/>
      </p:ext>
    </p:extLst>
  </p:cSld>
  <p:clrMap bg1="lt1" tx1="dk1" bg2="lt2" tx2="dk2" accent1="accent1" accent2="accent2" accent3="accent3" accent4="accent4" accent5="accent5" accent6="accent6" hlink="hlink" folHlink="folHlink"/>
  <p:sldLayoutIdLst>
    <p:sldLayoutId id="2147484643" r:id="rId1"/>
    <p:sldLayoutId id="2147484644" r:id="rId2"/>
    <p:sldLayoutId id="2147484645" r:id="rId3"/>
    <p:sldLayoutId id="2147484646" r:id="rId4"/>
    <p:sldLayoutId id="2147484647" r:id="rId5"/>
    <p:sldLayoutId id="2147484648" r:id="rId6"/>
    <p:sldLayoutId id="2147484649" r:id="rId7"/>
    <p:sldLayoutId id="2147484650" r:id="rId8"/>
    <p:sldLayoutId id="2147484651" r:id="rId9"/>
    <p:sldLayoutId id="2147484652" r:id="rId10"/>
    <p:sldLayoutId id="2147484653" r:id="rId11"/>
    <p:sldLayoutId id="2147484654" r:id="rId12"/>
    <p:sldLayoutId id="2147484655" r:id="rId13"/>
    <p:sldLayoutId id="2147484656" r:id="rId14"/>
    <p:sldLayoutId id="2147484657" r:id="rId15"/>
    <p:sldLayoutId id="2147484658" r:id="rId16"/>
    <p:sldLayoutId id="2147484659" r:id="rId17"/>
    <p:sldLayoutId id="2147484660" r:id="rId18"/>
    <p:sldLayoutId id="2147484661" r:id="rId19"/>
    <p:sldLayoutId id="2147484662" r:id="rId20"/>
    <p:sldLayoutId id="2147484663" r:id="rId21"/>
    <p:sldLayoutId id="2147484664" r:id="rId22"/>
    <p:sldLayoutId id="2147484665" r:id="rId23"/>
    <p:sldLayoutId id="2147484666" r:id="rId24"/>
    <p:sldLayoutId id="2147484667" r:id="rId25"/>
    <p:sldLayoutId id="2147484668" r:id="rId26"/>
    <p:sldLayoutId id="2147484669" r:id="rId27"/>
    <p:sldLayoutId id="2147484670" r:id="rId28"/>
    <p:sldLayoutId id="2147484671" r:id="rId29"/>
    <p:sldLayoutId id="2147484672" r:id="rId30"/>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orient="horz" pos="3931" userDrawn="1">
          <p15:clr>
            <a:srgbClr val="F26B43"/>
          </p15:clr>
        </p15:guide>
        <p15:guide id="6" pos="7296" userDrawn="1">
          <p15:clr>
            <a:srgbClr val="F26B43"/>
          </p15:clr>
        </p15:guide>
        <p15:guide id="7" orient="horz" pos="4080" userDrawn="1">
          <p15:clr>
            <a:srgbClr val="F26B43"/>
          </p15:clr>
        </p15:guide>
        <p15:guide id="8" pos="1267" userDrawn="1">
          <p15:clr>
            <a:srgbClr val="F26B43"/>
          </p15:clr>
        </p15:guide>
        <p15:guide id="9" pos="1389" userDrawn="1">
          <p15:clr>
            <a:srgbClr val="F26B43"/>
          </p15:clr>
        </p15:guide>
        <p15:guide id="10" pos="2272" userDrawn="1">
          <p15:clr>
            <a:srgbClr val="F26B43"/>
          </p15:clr>
        </p15:guide>
        <p15:guide id="11" pos="2395" userDrawn="1">
          <p15:clr>
            <a:srgbClr val="F26B43"/>
          </p15:clr>
        </p15:guide>
        <p15:guide id="12" pos="3277" userDrawn="1">
          <p15:clr>
            <a:srgbClr val="F26B43"/>
          </p15:clr>
        </p15:guide>
        <p15:guide id="13" pos="3397" userDrawn="1">
          <p15:clr>
            <a:srgbClr val="F26B43"/>
          </p15:clr>
        </p15:guide>
        <p15:guide id="14" pos="4283" userDrawn="1">
          <p15:clr>
            <a:srgbClr val="F26B43"/>
          </p15:clr>
        </p15:guide>
        <p15:guide id="15" pos="4403" userDrawn="1">
          <p15:clr>
            <a:srgbClr val="F26B43"/>
          </p15:clr>
        </p15:guide>
        <p15:guide id="16" pos="5285" userDrawn="1">
          <p15:clr>
            <a:srgbClr val="F26B43"/>
          </p15:clr>
        </p15:guide>
        <p15:guide id="17" pos="5408" userDrawn="1">
          <p15:clr>
            <a:srgbClr val="F26B43"/>
          </p15:clr>
        </p15:guide>
        <p15:guide id="18" pos="6291" userDrawn="1">
          <p15:clr>
            <a:srgbClr val="F26B43"/>
          </p15:clr>
        </p15:guide>
        <p15:guide id="19" pos="6413" userDrawn="1">
          <p15:clr>
            <a:srgbClr val="F26B43"/>
          </p15:clr>
        </p15:guide>
        <p15:guide id="20" orient="horz" pos="368" userDrawn="1">
          <p15:clr>
            <a:srgbClr val="F26B43"/>
          </p15:clr>
        </p15:guide>
        <p15:guide id="21" orient="horz" pos="988" userDrawn="1">
          <p15:clr>
            <a:srgbClr val="F26B43"/>
          </p15:clr>
        </p15:guide>
        <p15:guide id="22" orient="horz" pos="568" userDrawn="1">
          <p15:clr>
            <a:srgbClr val="F26B43"/>
          </p15:clr>
        </p15:guide>
        <p15:guide id="23" orient="horz" pos="12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svg"/><Relationship Id="rId2" Type="http://schemas.openxmlformats.org/officeDocument/2006/relationships/notesSlide" Target="../notesSlides/notesSlide2.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1FC1-B109-AE41-BACE-D4E772F78EFA}"/>
              </a:ext>
            </a:extLst>
          </p:cNvPr>
          <p:cNvSpPr>
            <a:spLocks noGrp="1"/>
          </p:cNvSpPr>
          <p:nvPr>
            <p:ph type="ctrTitle"/>
          </p:nvPr>
        </p:nvSpPr>
        <p:spPr>
          <a:xfrm>
            <a:off x="1414903" y="1232800"/>
            <a:ext cx="10503120" cy="1298786"/>
          </a:xfrm>
        </p:spPr>
        <p:txBody>
          <a:bodyPr/>
          <a:lstStyle/>
          <a:p>
            <a:r>
              <a:rPr lang="en-US" sz="2400"/>
              <a:t>Provider Data Agentic Workflow Demo</a:t>
            </a:r>
          </a:p>
        </p:txBody>
      </p:sp>
      <p:sp>
        <p:nvSpPr>
          <p:cNvPr id="9" name="Text Placeholder 8">
            <a:extLst>
              <a:ext uri="{FF2B5EF4-FFF2-40B4-BE49-F238E27FC236}">
                <a16:creationId xmlns:a16="http://schemas.microsoft.com/office/drawing/2014/main" id="{361C6208-71C4-26E6-7E12-CCCF4734C67D}"/>
              </a:ext>
            </a:extLst>
          </p:cNvPr>
          <p:cNvSpPr>
            <a:spLocks noGrp="1"/>
          </p:cNvSpPr>
          <p:nvPr>
            <p:ph type="body" sz="quarter" idx="10"/>
          </p:nvPr>
        </p:nvSpPr>
        <p:spPr/>
        <p:txBody>
          <a:bodyPr/>
          <a:lstStyle/>
          <a:p>
            <a:r>
              <a:rPr lang="en-US"/>
              <a:t>June 2025</a:t>
            </a:r>
          </a:p>
        </p:txBody>
      </p:sp>
    </p:spTree>
    <p:extLst>
      <p:ext uri="{BB962C8B-B14F-4D97-AF65-F5344CB8AC3E}">
        <p14:creationId xmlns:p14="http://schemas.microsoft.com/office/powerpoint/2010/main" val="291062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9ADA1-5967-AD0C-C49B-75A614B6F8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E46819-E8AC-1799-E282-C649072DB8D6}"/>
              </a:ext>
            </a:extLst>
          </p:cNvPr>
          <p:cNvSpPr txBox="1">
            <a:spLocks/>
          </p:cNvSpPr>
          <p:nvPr/>
        </p:nvSpPr>
        <p:spPr>
          <a:xfrm>
            <a:off x="4164" y="-44858"/>
            <a:ext cx="11578236" cy="442022"/>
          </a:xfrm>
          <a:prstGeom prst="rect">
            <a:avLst/>
          </a:prstGeom>
        </p:spPr>
        <p:txBody>
          <a:bodyPr vert="horz" lIns="91440" tIns="45720" rIns="91440" bIns="45720" rtlCol="0" anchor="t" anchorCtr="0">
            <a:noAutofit/>
          </a:bodyPr>
          <a:lstStyle>
            <a:lvl1pPr algn="l" defTabSz="914377" rtl="0" eaLnBrk="1" latinLnBrk="0" hangingPunct="1">
              <a:lnSpc>
                <a:spcPct val="100000"/>
              </a:lnSpc>
              <a:spcBef>
                <a:spcPct val="0"/>
              </a:spcBef>
              <a:buNone/>
              <a:defRPr lang="en-US" sz="3200" b="1" i="0" kern="1200" spc="0" baseline="0">
                <a:solidFill>
                  <a:schemeClr val="accent1"/>
                </a:solidFill>
                <a:latin typeface="+mj-lt"/>
                <a:ea typeface="+mj-ea"/>
                <a:cs typeface="+mj-cs"/>
              </a:defRPr>
            </a:lvl1pPr>
          </a:lstStyle>
          <a:p>
            <a:r>
              <a:rPr lang="en-US" sz="1400"/>
              <a:t>Provider Data Management</a:t>
            </a:r>
          </a:p>
        </p:txBody>
      </p:sp>
      <p:sp>
        <p:nvSpPr>
          <p:cNvPr id="3" name="TextBox 2">
            <a:extLst>
              <a:ext uri="{FF2B5EF4-FFF2-40B4-BE49-F238E27FC236}">
                <a16:creationId xmlns:a16="http://schemas.microsoft.com/office/drawing/2014/main" id="{8AC57588-6674-DE83-6017-00D66C4152FE}"/>
              </a:ext>
            </a:extLst>
          </p:cNvPr>
          <p:cNvSpPr txBox="1"/>
          <p:nvPr/>
        </p:nvSpPr>
        <p:spPr>
          <a:xfrm>
            <a:off x="894607" y="314037"/>
            <a:ext cx="10402785" cy="600164"/>
          </a:xfrm>
          <a:prstGeom prst="rect">
            <a:avLst/>
          </a:prstGeom>
          <a:noFill/>
        </p:spPr>
        <p:txBody>
          <a:bodyPr wrap="square" rtlCol="0">
            <a:spAutoFit/>
          </a:bodyPr>
          <a:lstStyle/>
          <a:p>
            <a:pPr marL="0" indent="0" algn="l" rtl="0" eaLnBrk="1" latinLnBrk="0" hangingPunct="1">
              <a:buNone/>
            </a:pPr>
            <a:r>
              <a:rPr lang="en-US" sz="1100">
                <a:effectLst/>
                <a:latin typeface="Arial" panose="020B0604020202020204" pitchFamily="34" charset="0"/>
              </a:rPr>
              <a:t>Provider Data portfolio guarantee the </a:t>
            </a:r>
            <a:r>
              <a:rPr lang="en-US" sz="1100" b="1">
                <a:solidFill>
                  <a:schemeClr val="accent2"/>
                </a:solidFill>
                <a:effectLst/>
                <a:latin typeface="Arial" panose="020B0604020202020204" pitchFamily="34" charset="0"/>
              </a:rPr>
              <a:t>accuracy of our provider data</a:t>
            </a:r>
            <a:r>
              <a:rPr lang="en-US" sz="1100">
                <a:effectLst/>
                <a:latin typeface="Arial" panose="020B0604020202020204" pitchFamily="34" charset="0"/>
              </a:rPr>
              <a:t>, facilitating the development of new network models and reimbursement strategies. They enhance the precision and speed of reimbursements, </a:t>
            </a:r>
            <a:r>
              <a:rPr lang="en-US" sz="1100" b="1">
                <a:solidFill>
                  <a:schemeClr val="accent2"/>
                </a:solidFill>
                <a:effectLst/>
                <a:latin typeface="Arial" panose="020B0604020202020204" pitchFamily="34" charset="0"/>
              </a:rPr>
              <a:t>reduce overhead costs</a:t>
            </a:r>
            <a:r>
              <a:rPr lang="en-US" sz="1100">
                <a:solidFill>
                  <a:schemeClr val="accent2"/>
                </a:solidFill>
                <a:effectLst/>
                <a:latin typeface="Arial" panose="020B0604020202020204" pitchFamily="34" charset="0"/>
              </a:rPr>
              <a:t> </a:t>
            </a:r>
            <a:r>
              <a:rPr lang="en-US" sz="1100">
                <a:effectLst/>
                <a:latin typeface="Arial" panose="020B0604020202020204" pitchFamily="34" charset="0"/>
              </a:rPr>
              <a:t>through system integration, and promote affordable, sustainable, and interoperable technology solutions while minimizing technology debt.</a:t>
            </a:r>
            <a:endParaRPr lang="en-US" sz="1100"/>
          </a:p>
        </p:txBody>
      </p:sp>
      <p:pic>
        <p:nvPicPr>
          <p:cNvPr id="18" name="Picture 17">
            <a:extLst>
              <a:ext uri="{FF2B5EF4-FFF2-40B4-BE49-F238E27FC236}">
                <a16:creationId xmlns:a16="http://schemas.microsoft.com/office/drawing/2014/main" id="{683AFCFF-BF6B-CC31-7CA4-BACC839DF432}"/>
              </a:ext>
            </a:extLst>
          </p:cNvPr>
          <p:cNvPicPr>
            <a:picLocks noChangeAspect="1"/>
          </p:cNvPicPr>
          <p:nvPr/>
        </p:nvPicPr>
        <p:blipFill>
          <a:blip r:embed="rId3"/>
          <a:stretch>
            <a:fillRect/>
          </a:stretch>
        </p:blipFill>
        <p:spPr>
          <a:xfrm>
            <a:off x="99064" y="347757"/>
            <a:ext cx="700644" cy="486558"/>
          </a:xfrm>
          <a:prstGeom prst="rect">
            <a:avLst/>
          </a:prstGeom>
        </p:spPr>
      </p:pic>
      <p:sp>
        <p:nvSpPr>
          <p:cNvPr id="111" name="Rectangle 110">
            <a:extLst>
              <a:ext uri="{FF2B5EF4-FFF2-40B4-BE49-F238E27FC236}">
                <a16:creationId xmlns:a16="http://schemas.microsoft.com/office/drawing/2014/main" id="{6C39983C-F99C-0394-DC2E-7C4892FD9AD5}"/>
              </a:ext>
            </a:extLst>
          </p:cNvPr>
          <p:cNvSpPr/>
          <p:nvPr/>
        </p:nvSpPr>
        <p:spPr>
          <a:xfrm>
            <a:off x="315633" y="4408362"/>
            <a:ext cx="4405733" cy="279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Challenges</a:t>
            </a:r>
          </a:p>
        </p:txBody>
      </p:sp>
      <p:sp>
        <p:nvSpPr>
          <p:cNvPr id="113" name="Rectangle 112">
            <a:extLst>
              <a:ext uri="{FF2B5EF4-FFF2-40B4-BE49-F238E27FC236}">
                <a16:creationId xmlns:a16="http://schemas.microsoft.com/office/drawing/2014/main" id="{8F5ABFC8-BEA8-A140-9BDD-C2FA285306F7}"/>
              </a:ext>
            </a:extLst>
          </p:cNvPr>
          <p:cNvSpPr/>
          <p:nvPr/>
        </p:nvSpPr>
        <p:spPr>
          <a:xfrm>
            <a:off x="307943" y="4746180"/>
            <a:ext cx="4413424" cy="5424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chemeClr val="tx1"/>
                </a:solidFill>
                <a:effectLst/>
                <a:latin typeface="Arial" panose="020B0604020202020204" pitchFamily="34" charset="0"/>
              </a:rPr>
              <a:t>Process</a:t>
            </a:r>
            <a:r>
              <a:rPr lang="en-US" sz="1100">
                <a:solidFill>
                  <a:schemeClr val="tx1"/>
                </a:solidFill>
                <a:effectLst/>
                <a:latin typeface="Arial" panose="020B0604020202020204" pitchFamily="34" charset="0"/>
              </a:rPr>
              <a:t>: This is a very </a:t>
            </a:r>
            <a:r>
              <a:rPr lang="en-US" sz="1100" b="1">
                <a:solidFill>
                  <a:schemeClr val="tx1"/>
                </a:solidFill>
                <a:effectLst/>
                <a:latin typeface="Arial" panose="020B0604020202020204" pitchFamily="34" charset="0"/>
              </a:rPr>
              <a:t>manual process </a:t>
            </a:r>
            <a:r>
              <a:rPr lang="en-US" sz="1100">
                <a:solidFill>
                  <a:schemeClr val="tx1"/>
                </a:solidFill>
                <a:effectLst/>
                <a:latin typeface="Arial" panose="020B0604020202020204" pitchFamily="34" charset="0"/>
              </a:rPr>
              <a:t>that involves numerous handoffs among over </a:t>
            </a:r>
            <a:r>
              <a:rPr lang="en-US" sz="1100" b="1">
                <a:solidFill>
                  <a:schemeClr val="accent2"/>
                </a:solidFill>
                <a:effectLst/>
                <a:latin typeface="Arial" panose="020B0604020202020204" pitchFamily="34" charset="0"/>
              </a:rPr>
              <a:t>25+ different teams</a:t>
            </a:r>
            <a:r>
              <a:rPr lang="en-US" sz="1100">
                <a:solidFill>
                  <a:schemeClr val="tx1"/>
                </a:solidFill>
                <a:effectLst/>
                <a:latin typeface="Arial" panose="020B0604020202020204" pitchFamily="34" charset="0"/>
              </a:rPr>
              <a:t>.</a:t>
            </a:r>
            <a:endParaRPr lang="en-US" sz="1100">
              <a:solidFill>
                <a:schemeClr val="tx1"/>
              </a:solidFill>
            </a:endParaRPr>
          </a:p>
        </p:txBody>
      </p:sp>
      <p:sp>
        <p:nvSpPr>
          <p:cNvPr id="114" name="Rectangle 113">
            <a:extLst>
              <a:ext uri="{FF2B5EF4-FFF2-40B4-BE49-F238E27FC236}">
                <a16:creationId xmlns:a16="http://schemas.microsoft.com/office/drawing/2014/main" id="{A2E1303A-687F-5815-F4DD-148D89411487}"/>
              </a:ext>
            </a:extLst>
          </p:cNvPr>
          <p:cNvSpPr/>
          <p:nvPr/>
        </p:nvSpPr>
        <p:spPr>
          <a:xfrm>
            <a:off x="327475" y="5342886"/>
            <a:ext cx="4411175" cy="668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chemeClr val="tx1"/>
                </a:solidFill>
                <a:effectLst/>
                <a:latin typeface="Arial" panose="020B0604020202020204" pitchFamily="34" charset="0"/>
              </a:rPr>
              <a:t>Technology</a:t>
            </a:r>
            <a:r>
              <a:rPr lang="en-US" sz="1100">
                <a:solidFill>
                  <a:schemeClr val="tx1"/>
                </a:solidFill>
                <a:effectLst/>
                <a:latin typeface="Arial" panose="020B0604020202020204" pitchFamily="34" charset="0"/>
              </a:rPr>
              <a:t>: A </a:t>
            </a:r>
            <a:r>
              <a:rPr lang="en-US" sz="1100" b="1">
                <a:solidFill>
                  <a:schemeClr val="tx1"/>
                </a:solidFill>
                <a:effectLst/>
                <a:latin typeface="Arial" panose="020B0604020202020204" pitchFamily="34" charset="0"/>
              </a:rPr>
              <a:t>complex system</a:t>
            </a:r>
            <a:r>
              <a:rPr lang="en-US" sz="1100">
                <a:solidFill>
                  <a:schemeClr val="tx1"/>
                </a:solidFill>
                <a:effectLst/>
                <a:latin typeface="Arial" panose="020B0604020202020204" pitchFamily="34" charset="0"/>
              </a:rPr>
              <a:t> comprising over </a:t>
            </a:r>
            <a:r>
              <a:rPr lang="en-US" sz="1100" b="1">
                <a:solidFill>
                  <a:schemeClr val="accent2"/>
                </a:solidFill>
                <a:effectLst/>
                <a:latin typeface="Arial" panose="020B0604020202020204" pitchFamily="34" charset="0"/>
              </a:rPr>
              <a:t>135+ applications </a:t>
            </a:r>
            <a:r>
              <a:rPr lang="en-US" sz="1100">
                <a:solidFill>
                  <a:schemeClr val="tx1"/>
                </a:solidFill>
                <a:effectLst/>
                <a:latin typeface="Arial" panose="020B0604020202020204" pitchFamily="34" charset="0"/>
              </a:rPr>
              <a:t>that involve significant data duplication and various technologies.</a:t>
            </a:r>
            <a:endParaRPr lang="en-US" sz="1100">
              <a:solidFill>
                <a:schemeClr val="tx1"/>
              </a:solidFill>
            </a:endParaRPr>
          </a:p>
        </p:txBody>
      </p:sp>
      <p:sp>
        <p:nvSpPr>
          <p:cNvPr id="115" name="Rectangle 114">
            <a:extLst>
              <a:ext uri="{FF2B5EF4-FFF2-40B4-BE49-F238E27FC236}">
                <a16:creationId xmlns:a16="http://schemas.microsoft.com/office/drawing/2014/main" id="{9B4882FD-8C1D-9E44-AE34-D6FFB7222D62}"/>
              </a:ext>
            </a:extLst>
          </p:cNvPr>
          <p:cNvSpPr/>
          <p:nvPr/>
        </p:nvSpPr>
        <p:spPr>
          <a:xfrm>
            <a:off x="327475" y="6049121"/>
            <a:ext cx="4420738" cy="6095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chemeClr val="tx1"/>
                </a:solidFill>
                <a:effectLst/>
                <a:latin typeface="Arial" panose="020B0604020202020204" pitchFamily="34" charset="0"/>
              </a:rPr>
              <a:t>Experience</a:t>
            </a:r>
            <a:r>
              <a:rPr lang="en-US" sz="1100">
                <a:solidFill>
                  <a:schemeClr val="tx1"/>
                </a:solidFill>
                <a:effectLst/>
                <a:latin typeface="Arial" panose="020B0604020202020204" pitchFamily="34" charset="0"/>
              </a:rPr>
              <a:t>: A </a:t>
            </a:r>
            <a:r>
              <a:rPr lang="en-US" sz="1100" b="1">
                <a:solidFill>
                  <a:schemeClr val="tx1"/>
                </a:solidFill>
                <a:effectLst/>
                <a:latin typeface="Arial" panose="020B0604020202020204" pitchFamily="34" charset="0"/>
              </a:rPr>
              <a:t>low NPS </a:t>
            </a:r>
            <a:r>
              <a:rPr lang="en-US" sz="1100">
                <a:solidFill>
                  <a:schemeClr val="tx1"/>
                </a:solidFill>
                <a:effectLst/>
                <a:latin typeface="Arial" panose="020B0604020202020204" pitchFamily="34" charset="0"/>
              </a:rPr>
              <a:t>resulting from various interactions with providers using different applications and operational users. </a:t>
            </a:r>
            <a:r>
              <a:rPr lang="en-US" sz="1100" b="1">
                <a:solidFill>
                  <a:schemeClr val="accent2"/>
                </a:solidFill>
                <a:effectLst/>
                <a:latin typeface="Arial" panose="020B0604020202020204" pitchFamily="34" charset="0"/>
              </a:rPr>
              <a:t>20+ days TAT</a:t>
            </a:r>
            <a:r>
              <a:rPr lang="en-US" sz="1100">
                <a:solidFill>
                  <a:schemeClr val="tx1"/>
                </a:solidFill>
                <a:effectLst/>
                <a:latin typeface="Arial" panose="020B0604020202020204" pitchFamily="34" charset="0"/>
              </a:rPr>
              <a:t>.</a:t>
            </a:r>
            <a:endParaRPr lang="en-US" sz="1100">
              <a:solidFill>
                <a:schemeClr val="tx1"/>
              </a:solidFill>
            </a:endParaRPr>
          </a:p>
        </p:txBody>
      </p:sp>
      <p:sp>
        <p:nvSpPr>
          <p:cNvPr id="116" name="Rectangle 115">
            <a:extLst>
              <a:ext uri="{FF2B5EF4-FFF2-40B4-BE49-F238E27FC236}">
                <a16:creationId xmlns:a16="http://schemas.microsoft.com/office/drawing/2014/main" id="{B731A462-832C-8CF4-55B6-E458C09E5EEA}"/>
              </a:ext>
            </a:extLst>
          </p:cNvPr>
          <p:cNvSpPr/>
          <p:nvPr/>
        </p:nvSpPr>
        <p:spPr>
          <a:xfrm>
            <a:off x="4835957" y="4396032"/>
            <a:ext cx="7298465" cy="2898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rPr>
              <a:t>Objectives</a:t>
            </a:r>
          </a:p>
        </p:txBody>
      </p:sp>
      <p:sp>
        <p:nvSpPr>
          <p:cNvPr id="117" name="Rectangle 116">
            <a:extLst>
              <a:ext uri="{FF2B5EF4-FFF2-40B4-BE49-F238E27FC236}">
                <a16:creationId xmlns:a16="http://schemas.microsoft.com/office/drawing/2014/main" id="{AA4299FB-1457-CB3D-4C42-97EC3499384A}"/>
              </a:ext>
            </a:extLst>
          </p:cNvPr>
          <p:cNvSpPr/>
          <p:nvPr/>
        </p:nvSpPr>
        <p:spPr>
          <a:xfrm>
            <a:off x="5080200" y="4775287"/>
            <a:ext cx="3251920" cy="404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100" b="1">
                <a:solidFill>
                  <a:srgbClr val="002677"/>
                </a:solidFill>
                <a:effectLst/>
                <a:latin typeface="Arial" panose="020B0604020202020204" pitchFamily="34" charset="0"/>
              </a:rPr>
              <a:t>Automation:</a:t>
            </a:r>
            <a:r>
              <a:rPr lang="en-US" sz="1100">
                <a:solidFill>
                  <a:srgbClr val="002677"/>
                </a:solidFill>
                <a:effectLst/>
                <a:latin typeface="Arial" panose="020B0604020202020204" pitchFamily="34" charset="0"/>
              </a:rPr>
              <a:t> Attain </a:t>
            </a:r>
            <a:r>
              <a:rPr lang="en-US" sz="1100" b="1">
                <a:solidFill>
                  <a:schemeClr val="accent2"/>
                </a:solidFill>
                <a:effectLst/>
                <a:latin typeface="Arial" panose="020B0604020202020204" pitchFamily="34" charset="0"/>
              </a:rPr>
              <a:t>90% automation </a:t>
            </a:r>
            <a:r>
              <a:rPr lang="en-US" sz="1100">
                <a:solidFill>
                  <a:srgbClr val="002677"/>
                </a:solidFill>
                <a:effectLst/>
                <a:latin typeface="Arial" panose="020B0604020202020204" pitchFamily="34" charset="0"/>
              </a:rPr>
              <a:t>through the </a:t>
            </a:r>
            <a:r>
              <a:rPr lang="en-US" sz="1100" b="1">
                <a:solidFill>
                  <a:schemeClr val="accent2"/>
                </a:solidFill>
                <a:effectLst/>
                <a:latin typeface="Arial" panose="020B0604020202020204" pitchFamily="34" charset="0"/>
              </a:rPr>
              <a:t>Agentic AI </a:t>
            </a:r>
            <a:r>
              <a:rPr lang="en-US" sz="1100">
                <a:solidFill>
                  <a:srgbClr val="002677"/>
                </a:solidFill>
                <a:effectLst/>
                <a:latin typeface="Arial" panose="020B0604020202020204" pitchFamily="34" charset="0"/>
              </a:rPr>
              <a:t>methodology, removing the need for any manual intervention.</a:t>
            </a:r>
            <a:endParaRPr lang="en-US" sz="1100" b="1">
              <a:solidFill>
                <a:srgbClr val="00BED5"/>
              </a:solidFill>
            </a:endParaRPr>
          </a:p>
        </p:txBody>
      </p:sp>
      <p:sp>
        <p:nvSpPr>
          <p:cNvPr id="119" name="Rectangle 118">
            <a:extLst>
              <a:ext uri="{FF2B5EF4-FFF2-40B4-BE49-F238E27FC236}">
                <a16:creationId xmlns:a16="http://schemas.microsoft.com/office/drawing/2014/main" id="{3709A801-2E8D-A8FE-7CD4-35B7216BDF8F}"/>
              </a:ext>
            </a:extLst>
          </p:cNvPr>
          <p:cNvSpPr/>
          <p:nvPr/>
        </p:nvSpPr>
        <p:spPr>
          <a:xfrm>
            <a:off x="5113272" y="5446670"/>
            <a:ext cx="3339773" cy="404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100" b="1">
                <a:solidFill>
                  <a:srgbClr val="002677"/>
                </a:solidFill>
                <a:effectLst/>
                <a:latin typeface="Arial" panose="020B0604020202020204" pitchFamily="34" charset="0"/>
              </a:rPr>
              <a:t>Data Quality</a:t>
            </a:r>
            <a:r>
              <a:rPr lang="en-US" sz="1100">
                <a:solidFill>
                  <a:srgbClr val="002677"/>
                </a:solidFill>
                <a:effectLst/>
                <a:latin typeface="Arial" panose="020B0604020202020204" pitchFamily="34" charset="0"/>
              </a:rPr>
              <a:t>: Attain </a:t>
            </a:r>
            <a:r>
              <a:rPr lang="en-US" sz="1100" b="1">
                <a:solidFill>
                  <a:schemeClr val="accent2"/>
                </a:solidFill>
                <a:effectLst/>
                <a:latin typeface="Arial" panose="020B0604020202020204" pitchFamily="34" charset="0"/>
              </a:rPr>
              <a:t>80% data accuracy </a:t>
            </a:r>
            <a:r>
              <a:rPr lang="en-US" sz="1100">
                <a:solidFill>
                  <a:srgbClr val="002677"/>
                </a:solidFill>
                <a:effectLst/>
                <a:latin typeface="Arial" panose="020B0604020202020204" pitchFamily="34" charset="0"/>
              </a:rPr>
              <a:t>in data by utilizing advanced AI models.</a:t>
            </a:r>
            <a:endParaRPr lang="en-US" sz="1100">
              <a:solidFill>
                <a:srgbClr val="002677"/>
              </a:solidFill>
            </a:endParaRPr>
          </a:p>
        </p:txBody>
      </p:sp>
      <p:sp>
        <p:nvSpPr>
          <p:cNvPr id="120" name="Rectangle 119">
            <a:extLst>
              <a:ext uri="{FF2B5EF4-FFF2-40B4-BE49-F238E27FC236}">
                <a16:creationId xmlns:a16="http://schemas.microsoft.com/office/drawing/2014/main" id="{EE54AD78-F9D6-0D44-1538-C66D98E32839}"/>
              </a:ext>
            </a:extLst>
          </p:cNvPr>
          <p:cNvSpPr/>
          <p:nvPr/>
        </p:nvSpPr>
        <p:spPr>
          <a:xfrm>
            <a:off x="5167872" y="6083528"/>
            <a:ext cx="3285173" cy="7681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002677"/>
                </a:solidFill>
                <a:effectLst/>
                <a:latin typeface="Arial" panose="020B0604020202020204" pitchFamily="34" charset="0"/>
              </a:rPr>
              <a:t>Streamlining Operations</a:t>
            </a:r>
            <a:r>
              <a:rPr lang="en-US" sz="1100">
                <a:solidFill>
                  <a:srgbClr val="002677"/>
                </a:solidFill>
                <a:effectLst/>
                <a:latin typeface="Arial" panose="020B0604020202020204" pitchFamily="34" charset="0"/>
              </a:rPr>
              <a:t>: Enhance the </a:t>
            </a:r>
            <a:r>
              <a:rPr lang="en-US" sz="1100" b="1">
                <a:solidFill>
                  <a:schemeClr val="accent2"/>
                </a:solidFill>
                <a:effectLst/>
                <a:latin typeface="Arial" panose="020B0604020202020204" pitchFamily="34" charset="0"/>
              </a:rPr>
              <a:t>VPH</a:t>
            </a:r>
            <a:r>
              <a:rPr lang="en-US" sz="1100">
                <a:solidFill>
                  <a:srgbClr val="002677"/>
                </a:solidFill>
                <a:effectLst/>
                <a:latin typeface="Arial" panose="020B0604020202020204" pitchFamily="34" charset="0"/>
              </a:rPr>
              <a:t> of operations teams by utilizing AI tools and solutions in their everyday tasks.</a:t>
            </a:r>
            <a:endParaRPr lang="en-US" sz="1100">
              <a:solidFill>
                <a:schemeClr val="tx1"/>
              </a:solidFill>
            </a:endParaRPr>
          </a:p>
        </p:txBody>
      </p:sp>
      <p:sp>
        <p:nvSpPr>
          <p:cNvPr id="121" name="Rectangle 120">
            <a:extLst>
              <a:ext uri="{FF2B5EF4-FFF2-40B4-BE49-F238E27FC236}">
                <a16:creationId xmlns:a16="http://schemas.microsoft.com/office/drawing/2014/main" id="{00A6DD4E-EA38-002A-CA15-E126E071862E}"/>
              </a:ext>
            </a:extLst>
          </p:cNvPr>
          <p:cNvSpPr/>
          <p:nvPr/>
        </p:nvSpPr>
        <p:spPr>
          <a:xfrm>
            <a:off x="8511220" y="4751944"/>
            <a:ext cx="3623202" cy="607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002677"/>
                </a:solidFill>
                <a:effectLst/>
                <a:latin typeface="Arial" panose="020B0604020202020204" pitchFamily="34" charset="0"/>
              </a:rPr>
              <a:t>Digitization</a:t>
            </a:r>
            <a:r>
              <a:rPr lang="en-US" sz="1100">
                <a:solidFill>
                  <a:srgbClr val="002677"/>
                </a:solidFill>
                <a:effectLst/>
                <a:latin typeface="Arial" panose="020B0604020202020204" pitchFamily="34" charset="0"/>
              </a:rPr>
              <a:t>: Enhance the </a:t>
            </a:r>
            <a:r>
              <a:rPr lang="en-US" sz="1100" b="1">
                <a:solidFill>
                  <a:schemeClr val="accent2"/>
                </a:solidFill>
                <a:effectLst/>
                <a:latin typeface="Arial" panose="020B0604020202020204" pitchFamily="34" charset="0"/>
              </a:rPr>
              <a:t>digitization</a:t>
            </a:r>
            <a:r>
              <a:rPr lang="en-US" sz="1100">
                <a:solidFill>
                  <a:srgbClr val="002677"/>
                </a:solidFill>
                <a:effectLst/>
                <a:latin typeface="Arial" panose="020B0604020202020204" pitchFamily="34" charset="0"/>
              </a:rPr>
              <a:t> of provider data to reach </a:t>
            </a:r>
            <a:r>
              <a:rPr lang="en-US" sz="1100" b="1">
                <a:solidFill>
                  <a:schemeClr val="accent2"/>
                </a:solidFill>
                <a:effectLst/>
                <a:latin typeface="Arial" panose="020B0604020202020204" pitchFamily="34" charset="0"/>
              </a:rPr>
              <a:t>90%</a:t>
            </a:r>
            <a:r>
              <a:rPr lang="en-US" sz="1100">
                <a:solidFill>
                  <a:srgbClr val="002677"/>
                </a:solidFill>
                <a:effectLst/>
                <a:latin typeface="Arial" panose="020B0604020202020204" pitchFamily="34" charset="0"/>
              </a:rPr>
              <a:t>, which will aid in boosting data quality and accelerating reimbursement processes.</a:t>
            </a:r>
            <a:endParaRPr lang="en-US" sz="1100">
              <a:solidFill>
                <a:schemeClr val="tx1"/>
              </a:solidFill>
            </a:endParaRPr>
          </a:p>
        </p:txBody>
      </p:sp>
      <p:sp>
        <p:nvSpPr>
          <p:cNvPr id="122" name="Rectangle 121">
            <a:extLst>
              <a:ext uri="{FF2B5EF4-FFF2-40B4-BE49-F238E27FC236}">
                <a16:creationId xmlns:a16="http://schemas.microsoft.com/office/drawing/2014/main" id="{4B0A775D-2D95-CCE9-7505-B60593AB66AC}"/>
              </a:ext>
            </a:extLst>
          </p:cNvPr>
          <p:cNvSpPr/>
          <p:nvPr/>
        </p:nvSpPr>
        <p:spPr>
          <a:xfrm>
            <a:off x="8511220" y="5408099"/>
            <a:ext cx="3641178" cy="6074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rgbClr val="002677"/>
                </a:solidFill>
                <a:effectLst/>
                <a:latin typeface="Arial" panose="020B0604020202020204" pitchFamily="34" charset="0"/>
              </a:rPr>
              <a:t>TAT</a:t>
            </a:r>
            <a:r>
              <a:rPr lang="en-US" sz="1100">
                <a:solidFill>
                  <a:srgbClr val="002677"/>
                </a:solidFill>
                <a:effectLst/>
                <a:latin typeface="Arial" panose="020B0604020202020204" pitchFamily="34" charset="0"/>
              </a:rPr>
              <a:t>: Enhance the TAT to approach near real-time levels, which would contribute to better </a:t>
            </a:r>
            <a:r>
              <a:rPr lang="en-US" sz="1100" b="1">
                <a:solidFill>
                  <a:schemeClr val="accent2"/>
                </a:solidFill>
                <a:effectLst/>
                <a:latin typeface="Arial" panose="020B0604020202020204" pitchFamily="34" charset="0"/>
              </a:rPr>
              <a:t>NPS</a:t>
            </a:r>
            <a:r>
              <a:rPr lang="en-US" sz="1100">
                <a:solidFill>
                  <a:srgbClr val="002677"/>
                </a:solidFill>
                <a:effectLst/>
                <a:latin typeface="Arial" panose="020B0604020202020204" pitchFamily="34" charset="0"/>
              </a:rPr>
              <a:t> for both providers and members.</a:t>
            </a:r>
            <a:endParaRPr lang="en-US" sz="1100">
              <a:solidFill>
                <a:schemeClr val="tx1"/>
              </a:solidFill>
            </a:endParaRPr>
          </a:p>
        </p:txBody>
      </p:sp>
      <p:sp>
        <p:nvSpPr>
          <p:cNvPr id="123" name="Rectangle 122">
            <a:extLst>
              <a:ext uri="{FF2B5EF4-FFF2-40B4-BE49-F238E27FC236}">
                <a16:creationId xmlns:a16="http://schemas.microsoft.com/office/drawing/2014/main" id="{5C156BE2-8001-8F0D-3949-26542C77FCE4}"/>
              </a:ext>
            </a:extLst>
          </p:cNvPr>
          <p:cNvSpPr/>
          <p:nvPr/>
        </p:nvSpPr>
        <p:spPr>
          <a:xfrm>
            <a:off x="8498010" y="6090928"/>
            <a:ext cx="3654388" cy="6354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a:solidFill>
                  <a:schemeClr val="tx1"/>
                </a:solidFill>
              </a:rPr>
              <a:t>Search</a:t>
            </a:r>
            <a:r>
              <a:rPr lang="en-US" sz="1100">
                <a:solidFill>
                  <a:schemeClr val="tx1"/>
                </a:solidFill>
              </a:rPr>
              <a:t>: Centralize </a:t>
            </a:r>
            <a:r>
              <a:rPr lang="en-US" sz="1100" b="1">
                <a:solidFill>
                  <a:schemeClr val="accent2"/>
                </a:solidFill>
              </a:rPr>
              <a:t>Enterprise Provider Search </a:t>
            </a:r>
            <a:r>
              <a:rPr lang="en-US" sz="1100">
                <a:solidFill>
                  <a:schemeClr val="tx1"/>
                </a:solidFill>
              </a:rPr>
              <a:t>with expanded provider identity resolution at individual &amp; organization level.</a:t>
            </a:r>
          </a:p>
        </p:txBody>
      </p:sp>
      <p:cxnSp>
        <p:nvCxnSpPr>
          <p:cNvPr id="125" name="Straight Connector 124">
            <a:extLst>
              <a:ext uri="{FF2B5EF4-FFF2-40B4-BE49-F238E27FC236}">
                <a16:creationId xmlns:a16="http://schemas.microsoft.com/office/drawing/2014/main" id="{DCEFDD64-F49A-EE29-3140-A41E64AFCFEC}"/>
              </a:ext>
            </a:extLst>
          </p:cNvPr>
          <p:cNvCxnSpPr>
            <a:cxnSpLocks/>
          </p:cNvCxnSpPr>
          <p:nvPr/>
        </p:nvCxnSpPr>
        <p:spPr>
          <a:xfrm>
            <a:off x="4876045" y="5342886"/>
            <a:ext cx="3375955"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A0A60EF-C4CE-8D17-E22C-5DDA11799125}"/>
              </a:ext>
            </a:extLst>
          </p:cNvPr>
          <p:cNvCxnSpPr>
            <a:cxnSpLocks/>
          </p:cNvCxnSpPr>
          <p:nvPr/>
        </p:nvCxnSpPr>
        <p:spPr>
          <a:xfrm>
            <a:off x="4920441" y="6049121"/>
            <a:ext cx="3328619"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27" name="Graphic 126">
            <a:extLst>
              <a:ext uri="{FF2B5EF4-FFF2-40B4-BE49-F238E27FC236}">
                <a16:creationId xmlns:a16="http://schemas.microsoft.com/office/drawing/2014/main" id="{659B71C6-53B1-9B59-AEA2-EFD30207B1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496" y="4977386"/>
            <a:ext cx="225137" cy="225137"/>
          </a:xfrm>
          <a:prstGeom prst="rect">
            <a:avLst/>
          </a:prstGeom>
        </p:spPr>
      </p:pic>
      <p:pic>
        <p:nvPicPr>
          <p:cNvPr id="513" name="Graphic 512">
            <a:extLst>
              <a:ext uri="{FF2B5EF4-FFF2-40B4-BE49-F238E27FC236}">
                <a16:creationId xmlns:a16="http://schemas.microsoft.com/office/drawing/2014/main" id="{A98AA40A-EF80-E86A-297A-9D14EAE4B2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310" y="6222529"/>
            <a:ext cx="225137" cy="225137"/>
          </a:xfrm>
          <a:prstGeom prst="rect">
            <a:avLst/>
          </a:prstGeom>
        </p:spPr>
      </p:pic>
      <p:pic>
        <p:nvPicPr>
          <p:cNvPr id="514" name="Picture 2" descr="A blue door with an arrow&#10;&#10;Description automatically generated">
            <a:extLst>
              <a:ext uri="{FF2B5EF4-FFF2-40B4-BE49-F238E27FC236}">
                <a16:creationId xmlns:a16="http://schemas.microsoft.com/office/drawing/2014/main" id="{AEF54147-B9D3-6D4A-F127-E1AFB84076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175" y="4787338"/>
            <a:ext cx="422082" cy="422082"/>
          </a:xfrm>
          <a:prstGeom prst="rect">
            <a:avLst/>
          </a:prstGeom>
          <a:noFill/>
          <a:extLst>
            <a:ext uri="{909E8E84-426E-40DD-AFC4-6F175D3DCCD1}">
              <a14:hiddenFill xmlns:a14="http://schemas.microsoft.com/office/drawing/2010/main">
                <a:solidFill>
                  <a:srgbClr val="FFFFFF"/>
                </a:solidFill>
              </a14:hiddenFill>
            </a:ext>
          </a:extLst>
        </p:spPr>
      </p:pic>
      <p:pic>
        <p:nvPicPr>
          <p:cNvPr id="518" name="Picture 4">
            <a:extLst>
              <a:ext uri="{FF2B5EF4-FFF2-40B4-BE49-F238E27FC236}">
                <a16:creationId xmlns:a16="http://schemas.microsoft.com/office/drawing/2014/main" id="{A71C365E-8D71-2AC0-DEB3-29684A423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7104" y="5492074"/>
            <a:ext cx="395153" cy="39435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6507F586-0E1A-4A70-A84C-7C8301AC2DD3}"/>
              </a:ext>
            </a:extLst>
          </p:cNvPr>
          <p:cNvCxnSpPr>
            <a:cxnSpLocks/>
          </p:cNvCxnSpPr>
          <p:nvPr/>
        </p:nvCxnSpPr>
        <p:spPr>
          <a:xfrm>
            <a:off x="449386" y="2565250"/>
            <a:ext cx="11133014" cy="0"/>
          </a:xfrm>
          <a:prstGeom prst="line">
            <a:avLst/>
          </a:prstGeom>
          <a:ln w="285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47219E2-56C2-D402-E0D1-06E2C8B04289}"/>
              </a:ext>
            </a:extLst>
          </p:cNvPr>
          <p:cNvPicPr>
            <a:picLocks noChangeAspect="1"/>
          </p:cNvPicPr>
          <p:nvPr/>
        </p:nvPicPr>
        <p:blipFill>
          <a:blip r:embed="rId8"/>
          <a:srcRect/>
          <a:stretch/>
        </p:blipFill>
        <p:spPr>
          <a:xfrm>
            <a:off x="4823448" y="6263736"/>
            <a:ext cx="289824" cy="289824"/>
          </a:xfrm>
          <a:prstGeom prst="rect">
            <a:avLst/>
          </a:prstGeom>
        </p:spPr>
      </p:pic>
      <p:sp>
        <p:nvSpPr>
          <p:cNvPr id="2" name="Google Shape;662;p110">
            <a:extLst>
              <a:ext uri="{FF2B5EF4-FFF2-40B4-BE49-F238E27FC236}">
                <a16:creationId xmlns:a16="http://schemas.microsoft.com/office/drawing/2014/main" id="{0072FEAA-4A6F-7DCD-1081-E5F334429AF7}"/>
              </a:ext>
            </a:extLst>
          </p:cNvPr>
          <p:cNvSpPr txBox="1"/>
          <p:nvPr/>
        </p:nvSpPr>
        <p:spPr>
          <a:xfrm>
            <a:off x="518795" y="1462720"/>
            <a:ext cx="1680626"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7.0M+</a:t>
            </a:r>
          </a:p>
        </p:txBody>
      </p:sp>
      <p:sp>
        <p:nvSpPr>
          <p:cNvPr id="4" name="TextBox 3">
            <a:extLst>
              <a:ext uri="{FF2B5EF4-FFF2-40B4-BE49-F238E27FC236}">
                <a16:creationId xmlns:a16="http://schemas.microsoft.com/office/drawing/2014/main" id="{E18B5EC1-43AD-8120-B6E0-76EFF823D10A}"/>
              </a:ext>
            </a:extLst>
          </p:cNvPr>
          <p:cNvSpPr txBox="1"/>
          <p:nvPr/>
        </p:nvSpPr>
        <p:spPr>
          <a:xfrm>
            <a:off x="645281" y="2077586"/>
            <a:ext cx="999715"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Providers</a:t>
            </a:r>
            <a:endParaRPr lang="en-GB">
              <a:latin typeface="UHC Sans" panose="00000600000000000000" pitchFamily="50" charset="0"/>
            </a:endParaRPr>
          </a:p>
        </p:txBody>
      </p:sp>
      <p:pic>
        <p:nvPicPr>
          <p:cNvPr id="6" name="Picture 5">
            <a:extLst>
              <a:ext uri="{FF2B5EF4-FFF2-40B4-BE49-F238E27FC236}">
                <a16:creationId xmlns:a16="http://schemas.microsoft.com/office/drawing/2014/main" id="{E4BD9472-ECC5-11DE-6C74-BD6C1C52FBEE}"/>
              </a:ext>
            </a:extLst>
          </p:cNvPr>
          <p:cNvPicPr>
            <a:picLocks noChangeAspect="1"/>
          </p:cNvPicPr>
          <p:nvPr/>
        </p:nvPicPr>
        <p:blipFill>
          <a:blip r:embed="rId9"/>
          <a:srcRect/>
          <a:stretch/>
        </p:blipFill>
        <p:spPr>
          <a:xfrm>
            <a:off x="979703" y="1103963"/>
            <a:ext cx="379405" cy="379405"/>
          </a:xfrm>
          <a:prstGeom prst="rect">
            <a:avLst/>
          </a:prstGeom>
        </p:spPr>
      </p:pic>
      <p:sp>
        <p:nvSpPr>
          <p:cNvPr id="14" name="Google Shape;662;p110">
            <a:extLst>
              <a:ext uri="{FF2B5EF4-FFF2-40B4-BE49-F238E27FC236}">
                <a16:creationId xmlns:a16="http://schemas.microsoft.com/office/drawing/2014/main" id="{AB934F9C-CED3-CCC2-0ED9-AED1CDF41A5D}"/>
              </a:ext>
            </a:extLst>
          </p:cNvPr>
          <p:cNvSpPr txBox="1"/>
          <p:nvPr/>
        </p:nvSpPr>
        <p:spPr>
          <a:xfrm>
            <a:off x="2325907" y="1460750"/>
            <a:ext cx="1384196"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4000+</a:t>
            </a:r>
          </a:p>
        </p:txBody>
      </p:sp>
      <p:sp>
        <p:nvSpPr>
          <p:cNvPr id="15" name="TextBox 14">
            <a:extLst>
              <a:ext uri="{FF2B5EF4-FFF2-40B4-BE49-F238E27FC236}">
                <a16:creationId xmlns:a16="http://schemas.microsoft.com/office/drawing/2014/main" id="{C978FE5A-B2DB-F77D-93CE-F1327A37C008}"/>
              </a:ext>
            </a:extLst>
          </p:cNvPr>
          <p:cNvSpPr txBox="1"/>
          <p:nvPr/>
        </p:nvSpPr>
        <p:spPr>
          <a:xfrm>
            <a:off x="2426765" y="2102627"/>
            <a:ext cx="999715"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Users</a:t>
            </a:r>
            <a:endParaRPr lang="en-GB">
              <a:latin typeface="UHC Sans" panose="00000600000000000000" pitchFamily="50" charset="0"/>
            </a:endParaRPr>
          </a:p>
        </p:txBody>
      </p:sp>
      <p:pic>
        <p:nvPicPr>
          <p:cNvPr id="17" name="Graphic 16" descr="Users">
            <a:extLst>
              <a:ext uri="{FF2B5EF4-FFF2-40B4-BE49-F238E27FC236}">
                <a16:creationId xmlns:a16="http://schemas.microsoft.com/office/drawing/2014/main" id="{0264B19B-2A26-7AD9-E27A-16072ECFFF9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27496" y="1023586"/>
            <a:ext cx="548640" cy="548640"/>
          </a:xfrm>
          <a:prstGeom prst="rect">
            <a:avLst/>
          </a:prstGeom>
        </p:spPr>
      </p:pic>
      <p:sp>
        <p:nvSpPr>
          <p:cNvPr id="42" name="Google Shape;662;p110">
            <a:extLst>
              <a:ext uri="{FF2B5EF4-FFF2-40B4-BE49-F238E27FC236}">
                <a16:creationId xmlns:a16="http://schemas.microsoft.com/office/drawing/2014/main" id="{1B9D098F-2DAF-0A6E-44A5-E962EC7EA9AB}"/>
              </a:ext>
            </a:extLst>
          </p:cNvPr>
          <p:cNvSpPr txBox="1"/>
          <p:nvPr/>
        </p:nvSpPr>
        <p:spPr>
          <a:xfrm>
            <a:off x="4491872" y="1486075"/>
            <a:ext cx="1119240"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135+</a:t>
            </a:r>
          </a:p>
        </p:txBody>
      </p:sp>
      <p:sp>
        <p:nvSpPr>
          <p:cNvPr id="45" name="TextBox 44">
            <a:extLst>
              <a:ext uri="{FF2B5EF4-FFF2-40B4-BE49-F238E27FC236}">
                <a16:creationId xmlns:a16="http://schemas.microsoft.com/office/drawing/2014/main" id="{79810745-0C35-1543-2EF5-C7946BD08EDC}"/>
              </a:ext>
            </a:extLst>
          </p:cNvPr>
          <p:cNvSpPr txBox="1"/>
          <p:nvPr/>
        </p:nvSpPr>
        <p:spPr>
          <a:xfrm>
            <a:off x="4428315" y="2132047"/>
            <a:ext cx="999715"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Applications</a:t>
            </a:r>
            <a:endParaRPr lang="en-GB">
              <a:latin typeface="UHC Sans" panose="00000600000000000000" pitchFamily="50" charset="0"/>
            </a:endParaRPr>
          </a:p>
        </p:txBody>
      </p:sp>
      <p:pic>
        <p:nvPicPr>
          <p:cNvPr id="46" name="Graphic 45" descr="Puzzle pieces">
            <a:extLst>
              <a:ext uri="{FF2B5EF4-FFF2-40B4-BE49-F238E27FC236}">
                <a16:creationId xmlns:a16="http://schemas.microsoft.com/office/drawing/2014/main" id="{CFFA441C-B6D2-2060-A6F1-D8069DB4B9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79830" y="1041728"/>
            <a:ext cx="587883" cy="496914"/>
          </a:xfrm>
          <a:prstGeom prst="rect">
            <a:avLst/>
          </a:prstGeom>
        </p:spPr>
      </p:pic>
      <p:sp>
        <p:nvSpPr>
          <p:cNvPr id="47" name="Google Shape;662;p110">
            <a:extLst>
              <a:ext uri="{FF2B5EF4-FFF2-40B4-BE49-F238E27FC236}">
                <a16:creationId xmlns:a16="http://schemas.microsoft.com/office/drawing/2014/main" id="{43B56C1E-27DC-AE89-A7E4-3AF392B1A262}"/>
              </a:ext>
            </a:extLst>
          </p:cNvPr>
          <p:cNvSpPr txBox="1"/>
          <p:nvPr/>
        </p:nvSpPr>
        <p:spPr>
          <a:xfrm>
            <a:off x="6429865" y="1474467"/>
            <a:ext cx="1119240"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25+</a:t>
            </a:r>
          </a:p>
        </p:txBody>
      </p:sp>
      <p:sp>
        <p:nvSpPr>
          <p:cNvPr id="48" name="TextBox 47">
            <a:extLst>
              <a:ext uri="{FF2B5EF4-FFF2-40B4-BE49-F238E27FC236}">
                <a16:creationId xmlns:a16="http://schemas.microsoft.com/office/drawing/2014/main" id="{54F4C6DF-0136-402E-8700-B5C3408F1315}"/>
              </a:ext>
            </a:extLst>
          </p:cNvPr>
          <p:cNvSpPr txBox="1"/>
          <p:nvPr/>
        </p:nvSpPr>
        <p:spPr>
          <a:xfrm>
            <a:off x="6301958" y="2085816"/>
            <a:ext cx="999715"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Personas</a:t>
            </a:r>
            <a:endParaRPr lang="en-GB">
              <a:latin typeface="UHC Sans" panose="00000600000000000000" pitchFamily="50" charset="0"/>
            </a:endParaRPr>
          </a:p>
        </p:txBody>
      </p:sp>
      <p:pic>
        <p:nvPicPr>
          <p:cNvPr id="49" name="Graphic 48" descr="Users">
            <a:extLst>
              <a:ext uri="{FF2B5EF4-FFF2-40B4-BE49-F238E27FC236}">
                <a16:creationId xmlns:a16="http://schemas.microsoft.com/office/drawing/2014/main" id="{D9D88F8C-84D9-2F5D-DE68-E6364FBDC3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59896" y="1028250"/>
            <a:ext cx="548640" cy="548640"/>
          </a:xfrm>
          <a:prstGeom prst="rect">
            <a:avLst/>
          </a:prstGeom>
        </p:spPr>
      </p:pic>
      <p:sp>
        <p:nvSpPr>
          <p:cNvPr id="50" name="Google Shape;662;p110">
            <a:extLst>
              <a:ext uri="{FF2B5EF4-FFF2-40B4-BE49-F238E27FC236}">
                <a16:creationId xmlns:a16="http://schemas.microsoft.com/office/drawing/2014/main" id="{3EC4C01D-5817-C28D-1DF0-DADB2F91D157}"/>
              </a:ext>
            </a:extLst>
          </p:cNvPr>
          <p:cNvSpPr txBox="1"/>
          <p:nvPr/>
        </p:nvSpPr>
        <p:spPr>
          <a:xfrm>
            <a:off x="378358" y="3074974"/>
            <a:ext cx="1271462"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&lt;10%</a:t>
            </a:r>
          </a:p>
        </p:txBody>
      </p:sp>
      <p:sp>
        <p:nvSpPr>
          <p:cNvPr id="51" name="TextBox 50">
            <a:extLst>
              <a:ext uri="{FF2B5EF4-FFF2-40B4-BE49-F238E27FC236}">
                <a16:creationId xmlns:a16="http://schemas.microsoft.com/office/drawing/2014/main" id="{6D439C13-F3E0-3514-F8EC-D7E036DEA9A0}"/>
              </a:ext>
            </a:extLst>
          </p:cNvPr>
          <p:cNvSpPr txBox="1"/>
          <p:nvPr/>
        </p:nvSpPr>
        <p:spPr>
          <a:xfrm>
            <a:off x="453710" y="3693642"/>
            <a:ext cx="1196110" cy="646331"/>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Contract Automation &amp; Digitization</a:t>
            </a:r>
            <a:endParaRPr lang="en-GB">
              <a:latin typeface="UHC Sans" panose="00000600000000000000" pitchFamily="50" charset="0"/>
            </a:endParaRPr>
          </a:p>
        </p:txBody>
      </p:sp>
      <p:sp>
        <p:nvSpPr>
          <p:cNvPr id="52" name="Google Shape;662;p110">
            <a:extLst>
              <a:ext uri="{FF2B5EF4-FFF2-40B4-BE49-F238E27FC236}">
                <a16:creationId xmlns:a16="http://schemas.microsoft.com/office/drawing/2014/main" id="{A8074CBB-7B3F-BD18-6664-E157CD5316C9}"/>
              </a:ext>
            </a:extLst>
          </p:cNvPr>
          <p:cNvSpPr txBox="1"/>
          <p:nvPr/>
        </p:nvSpPr>
        <p:spPr>
          <a:xfrm>
            <a:off x="2454555" y="3057439"/>
            <a:ext cx="1271462"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&lt;25%</a:t>
            </a:r>
          </a:p>
        </p:txBody>
      </p:sp>
      <p:sp>
        <p:nvSpPr>
          <p:cNvPr id="54" name="TextBox 53">
            <a:extLst>
              <a:ext uri="{FF2B5EF4-FFF2-40B4-BE49-F238E27FC236}">
                <a16:creationId xmlns:a16="http://schemas.microsoft.com/office/drawing/2014/main" id="{32353D22-5D6C-8599-792A-1DA7E4545B89}"/>
              </a:ext>
            </a:extLst>
          </p:cNvPr>
          <p:cNvSpPr txBox="1"/>
          <p:nvPr/>
        </p:nvSpPr>
        <p:spPr>
          <a:xfrm>
            <a:off x="2399418" y="3708350"/>
            <a:ext cx="1234827" cy="646331"/>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Demo Digitization &amp; Automation</a:t>
            </a:r>
            <a:endParaRPr lang="en-GB">
              <a:latin typeface="UHC Sans" panose="00000600000000000000" pitchFamily="50" charset="0"/>
            </a:endParaRPr>
          </a:p>
        </p:txBody>
      </p:sp>
      <p:sp>
        <p:nvSpPr>
          <p:cNvPr id="55" name="Google Shape;662;p110">
            <a:extLst>
              <a:ext uri="{FF2B5EF4-FFF2-40B4-BE49-F238E27FC236}">
                <a16:creationId xmlns:a16="http://schemas.microsoft.com/office/drawing/2014/main" id="{7CB6A9DA-585B-CD07-E6F8-B279BBE69056}"/>
              </a:ext>
            </a:extLst>
          </p:cNvPr>
          <p:cNvSpPr txBox="1"/>
          <p:nvPr/>
        </p:nvSpPr>
        <p:spPr>
          <a:xfrm>
            <a:off x="4351883" y="3074973"/>
            <a:ext cx="1271462"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&lt;10%</a:t>
            </a:r>
          </a:p>
        </p:txBody>
      </p:sp>
      <p:sp>
        <p:nvSpPr>
          <p:cNvPr id="56" name="TextBox 55">
            <a:extLst>
              <a:ext uri="{FF2B5EF4-FFF2-40B4-BE49-F238E27FC236}">
                <a16:creationId xmlns:a16="http://schemas.microsoft.com/office/drawing/2014/main" id="{45A1B28C-336A-4302-C226-2730DF1B1D6E}"/>
              </a:ext>
            </a:extLst>
          </p:cNvPr>
          <p:cNvSpPr txBox="1"/>
          <p:nvPr/>
        </p:nvSpPr>
        <p:spPr>
          <a:xfrm>
            <a:off x="4383843" y="3693642"/>
            <a:ext cx="999715" cy="461665"/>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Rate Load Automation</a:t>
            </a:r>
            <a:endParaRPr lang="en-GB">
              <a:latin typeface="UHC Sans" panose="00000600000000000000" pitchFamily="50" charset="0"/>
            </a:endParaRPr>
          </a:p>
        </p:txBody>
      </p:sp>
      <p:sp>
        <p:nvSpPr>
          <p:cNvPr id="57" name="Google Shape;662;p110">
            <a:extLst>
              <a:ext uri="{FF2B5EF4-FFF2-40B4-BE49-F238E27FC236}">
                <a16:creationId xmlns:a16="http://schemas.microsoft.com/office/drawing/2014/main" id="{C5598078-7909-4133-41A7-7FD11B8C0D50}"/>
              </a:ext>
            </a:extLst>
          </p:cNvPr>
          <p:cNvSpPr txBox="1"/>
          <p:nvPr/>
        </p:nvSpPr>
        <p:spPr>
          <a:xfrm>
            <a:off x="6276875" y="3091007"/>
            <a:ext cx="1859859"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&lt;10%</a:t>
            </a:r>
          </a:p>
        </p:txBody>
      </p:sp>
      <p:sp>
        <p:nvSpPr>
          <p:cNvPr id="59" name="TextBox 58">
            <a:extLst>
              <a:ext uri="{FF2B5EF4-FFF2-40B4-BE49-F238E27FC236}">
                <a16:creationId xmlns:a16="http://schemas.microsoft.com/office/drawing/2014/main" id="{6E61453F-0224-56CB-42A7-C5B4D41E9D14}"/>
              </a:ext>
            </a:extLst>
          </p:cNvPr>
          <p:cNvSpPr txBox="1"/>
          <p:nvPr/>
        </p:nvSpPr>
        <p:spPr>
          <a:xfrm>
            <a:off x="6321014" y="3835361"/>
            <a:ext cx="1228091"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Credentialing</a:t>
            </a:r>
            <a:endParaRPr lang="en-GB">
              <a:latin typeface="UHC Sans" panose="00000600000000000000" pitchFamily="50" charset="0"/>
            </a:endParaRPr>
          </a:p>
        </p:txBody>
      </p:sp>
      <p:sp>
        <p:nvSpPr>
          <p:cNvPr id="60" name="Google Shape;662;p110">
            <a:extLst>
              <a:ext uri="{FF2B5EF4-FFF2-40B4-BE49-F238E27FC236}">
                <a16:creationId xmlns:a16="http://schemas.microsoft.com/office/drawing/2014/main" id="{05315F61-496E-2879-6B19-B7A1F18F34C7}"/>
              </a:ext>
            </a:extLst>
          </p:cNvPr>
          <p:cNvSpPr txBox="1"/>
          <p:nvPr/>
        </p:nvSpPr>
        <p:spPr>
          <a:xfrm>
            <a:off x="8330138" y="3083108"/>
            <a:ext cx="1520871"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~58%</a:t>
            </a:r>
          </a:p>
        </p:txBody>
      </p:sp>
      <p:sp>
        <p:nvSpPr>
          <p:cNvPr id="61" name="TextBox 60">
            <a:extLst>
              <a:ext uri="{FF2B5EF4-FFF2-40B4-BE49-F238E27FC236}">
                <a16:creationId xmlns:a16="http://schemas.microsoft.com/office/drawing/2014/main" id="{0195468C-0A71-A592-DB5F-8B5AEE8CE53B}"/>
              </a:ext>
            </a:extLst>
          </p:cNvPr>
          <p:cNvSpPr txBox="1"/>
          <p:nvPr/>
        </p:nvSpPr>
        <p:spPr>
          <a:xfrm>
            <a:off x="8330138" y="3683497"/>
            <a:ext cx="1306984" cy="461665"/>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Data Accuracy – Next to providers</a:t>
            </a:r>
            <a:endParaRPr lang="en-GB">
              <a:latin typeface="UHC Sans" panose="00000600000000000000" pitchFamily="50" charset="0"/>
            </a:endParaRPr>
          </a:p>
        </p:txBody>
      </p:sp>
      <p:pic>
        <p:nvPicPr>
          <p:cNvPr id="448" name="Graphic 447" descr="Gears">
            <a:extLst>
              <a:ext uri="{FF2B5EF4-FFF2-40B4-BE49-F238E27FC236}">
                <a16:creationId xmlns:a16="http://schemas.microsoft.com/office/drawing/2014/main" id="{D9152FF7-805F-20CE-D8A2-6F0B3BD3E3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0501" y="2709755"/>
            <a:ext cx="466132" cy="466132"/>
          </a:xfrm>
          <a:prstGeom prst="rect">
            <a:avLst/>
          </a:prstGeom>
        </p:spPr>
      </p:pic>
      <p:pic>
        <p:nvPicPr>
          <p:cNvPr id="452" name="Graphic 451" descr="Venn diagram">
            <a:extLst>
              <a:ext uri="{FF2B5EF4-FFF2-40B4-BE49-F238E27FC236}">
                <a16:creationId xmlns:a16="http://schemas.microsoft.com/office/drawing/2014/main" id="{A6959B04-DEC7-A7D2-3AB6-7EC40F57206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08514" y="2706228"/>
            <a:ext cx="472613" cy="472613"/>
          </a:xfrm>
          <a:prstGeom prst="rect">
            <a:avLst/>
          </a:prstGeom>
        </p:spPr>
      </p:pic>
      <p:pic>
        <p:nvPicPr>
          <p:cNvPr id="453" name="Picture 452" descr="Icon&#10;&#10;Description automatically generated">
            <a:extLst>
              <a:ext uri="{FF2B5EF4-FFF2-40B4-BE49-F238E27FC236}">
                <a16:creationId xmlns:a16="http://schemas.microsoft.com/office/drawing/2014/main" id="{A547FB35-93C1-AB76-5BA2-AF4FE983FCC5}"/>
              </a:ext>
            </a:extLst>
          </p:cNvPr>
          <p:cNvPicPr>
            <a:picLocks noChangeAspect="1"/>
          </p:cNvPicPr>
          <p:nvPr/>
        </p:nvPicPr>
        <p:blipFill>
          <a:blip r:embed="rId18"/>
          <a:stretch>
            <a:fillRect/>
          </a:stretch>
        </p:blipFill>
        <p:spPr>
          <a:xfrm>
            <a:off x="4682762" y="2798999"/>
            <a:ext cx="345710" cy="352037"/>
          </a:xfrm>
          <a:prstGeom prst="rect">
            <a:avLst/>
          </a:prstGeom>
        </p:spPr>
      </p:pic>
      <p:pic>
        <p:nvPicPr>
          <p:cNvPr id="454" name="Picture 453" descr="Icon&#10;&#10;Description automatically generated">
            <a:extLst>
              <a:ext uri="{FF2B5EF4-FFF2-40B4-BE49-F238E27FC236}">
                <a16:creationId xmlns:a16="http://schemas.microsoft.com/office/drawing/2014/main" id="{2B1D2B8F-8452-6B6A-AE6A-E01F194D270B}"/>
              </a:ext>
            </a:extLst>
          </p:cNvPr>
          <p:cNvPicPr>
            <a:picLocks noChangeAspect="1"/>
          </p:cNvPicPr>
          <p:nvPr/>
        </p:nvPicPr>
        <p:blipFill>
          <a:blip r:embed="rId19"/>
          <a:stretch>
            <a:fillRect/>
          </a:stretch>
        </p:blipFill>
        <p:spPr>
          <a:xfrm>
            <a:off x="6710849" y="2793789"/>
            <a:ext cx="366291" cy="315601"/>
          </a:xfrm>
          <a:prstGeom prst="rect">
            <a:avLst/>
          </a:prstGeom>
        </p:spPr>
      </p:pic>
      <p:pic>
        <p:nvPicPr>
          <p:cNvPr id="455" name="Picture 454" descr="A close up of a sign&#10;&#10;Description automatically generated">
            <a:extLst>
              <a:ext uri="{FF2B5EF4-FFF2-40B4-BE49-F238E27FC236}">
                <a16:creationId xmlns:a16="http://schemas.microsoft.com/office/drawing/2014/main" id="{6C9DFE7F-BE3D-3635-E669-1FFC5BAB6E0B}"/>
              </a:ext>
            </a:extLst>
          </p:cNvPr>
          <p:cNvPicPr>
            <a:picLocks noChangeAspect="1"/>
          </p:cNvPicPr>
          <p:nvPr/>
        </p:nvPicPr>
        <p:blipFill>
          <a:blip r:embed="rId20"/>
          <a:stretch>
            <a:fillRect/>
          </a:stretch>
        </p:blipFill>
        <p:spPr>
          <a:xfrm>
            <a:off x="8699084" y="2734655"/>
            <a:ext cx="347738" cy="333899"/>
          </a:xfrm>
          <a:prstGeom prst="rect">
            <a:avLst/>
          </a:prstGeom>
        </p:spPr>
      </p:pic>
      <p:sp>
        <p:nvSpPr>
          <p:cNvPr id="7" name="Google Shape;662;p110">
            <a:extLst>
              <a:ext uri="{FF2B5EF4-FFF2-40B4-BE49-F238E27FC236}">
                <a16:creationId xmlns:a16="http://schemas.microsoft.com/office/drawing/2014/main" id="{83EE6A1C-09AB-7133-4025-F5EF7B4A7A3B}"/>
              </a:ext>
            </a:extLst>
          </p:cNvPr>
          <p:cNvSpPr txBox="1"/>
          <p:nvPr/>
        </p:nvSpPr>
        <p:spPr>
          <a:xfrm>
            <a:off x="7833582" y="1464244"/>
            <a:ext cx="1384196"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8.5B+</a:t>
            </a:r>
          </a:p>
        </p:txBody>
      </p:sp>
      <p:sp>
        <p:nvSpPr>
          <p:cNvPr id="8" name="TextBox 7">
            <a:extLst>
              <a:ext uri="{FF2B5EF4-FFF2-40B4-BE49-F238E27FC236}">
                <a16:creationId xmlns:a16="http://schemas.microsoft.com/office/drawing/2014/main" id="{750FB811-E1C6-B787-EA3F-B047CA2FE520}"/>
              </a:ext>
            </a:extLst>
          </p:cNvPr>
          <p:cNvSpPr txBox="1"/>
          <p:nvPr/>
        </p:nvSpPr>
        <p:spPr>
          <a:xfrm>
            <a:off x="7934440" y="2106121"/>
            <a:ext cx="999715" cy="461665"/>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Searches / Year</a:t>
            </a:r>
            <a:endParaRPr lang="en-GB">
              <a:latin typeface="UHC Sans" panose="00000600000000000000" pitchFamily="50" charset="0"/>
            </a:endParaRPr>
          </a:p>
        </p:txBody>
      </p:sp>
      <p:sp>
        <p:nvSpPr>
          <p:cNvPr id="10" name="Google Shape;662;p110">
            <a:extLst>
              <a:ext uri="{FF2B5EF4-FFF2-40B4-BE49-F238E27FC236}">
                <a16:creationId xmlns:a16="http://schemas.microsoft.com/office/drawing/2014/main" id="{CE2BC101-8BFD-A719-2FEA-A26636E284AF}"/>
              </a:ext>
            </a:extLst>
          </p:cNvPr>
          <p:cNvSpPr txBox="1"/>
          <p:nvPr/>
        </p:nvSpPr>
        <p:spPr>
          <a:xfrm>
            <a:off x="9637122" y="1449133"/>
            <a:ext cx="1304223"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2.7B+</a:t>
            </a:r>
          </a:p>
        </p:txBody>
      </p:sp>
      <p:sp>
        <p:nvSpPr>
          <p:cNvPr id="11" name="TextBox 10">
            <a:extLst>
              <a:ext uri="{FF2B5EF4-FFF2-40B4-BE49-F238E27FC236}">
                <a16:creationId xmlns:a16="http://schemas.microsoft.com/office/drawing/2014/main" id="{C500A3B1-3E22-0AAE-EC04-9849F6CCF82D}"/>
              </a:ext>
            </a:extLst>
          </p:cNvPr>
          <p:cNvSpPr txBox="1"/>
          <p:nvPr/>
        </p:nvSpPr>
        <p:spPr>
          <a:xfrm>
            <a:off x="9562524" y="2100948"/>
            <a:ext cx="1234827" cy="461665"/>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Provider Data Changes / Year</a:t>
            </a:r>
            <a:endParaRPr lang="en-GB">
              <a:latin typeface="UHC Sans" panose="00000600000000000000" pitchFamily="50" charset="0"/>
            </a:endParaRPr>
          </a:p>
        </p:txBody>
      </p:sp>
      <p:pic>
        <p:nvPicPr>
          <p:cNvPr id="12" name="Graphic 11" descr="Venn diagram">
            <a:extLst>
              <a:ext uri="{FF2B5EF4-FFF2-40B4-BE49-F238E27FC236}">
                <a16:creationId xmlns:a16="http://schemas.microsoft.com/office/drawing/2014/main" id="{6995CE9B-3F70-C88D-4816-DBFF05726E4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95164" y="1024349"/>
            <a:ext cx="472613" cy="472613"/>
          </a:xfrm>
          <a:prstGeom prst="rect">
            <a:avLst/>
          </a:prstGeom>
        </p:spPr>
      </p:pic>
      <p:pic>
        <p:nvPicPr>
          <p:cNvPr id="19" name="Picture 18" descr="A close up of a sign&#10;&#10;Description automatically generated">
            <a:extLst>
              <a:ext uri="{FF2B5EF4-FFF2-40B4-BE49-F238E27FC236}">
                <a16:creationId xmlns:a16="http://schemas.microsoft.com/office/drawing/2014/main" id="{F5E1F70C-0758-E51C-9B4E-36989BD380E4}"/>
              </a:ext>
            </a:extLst>
          </p:cNvPr>
          <p:cNvPicPr>
            <a:picLocks noChangeAspect="1"/>
          </p:cNvPicPr>
          <p:nvPr/>
        </p:nvPicPr>
        <p:blipFill>
          <a:blip r:embed="rId20"/>
          <a:stretch>
            <a:fillRect/>
          </a:stretch>
        </p:blipFill>
        <p:spPr>
          <a:xfrm>
            <a:off x="8193989" y="1157979"/>
            <a:ext cx="347738" cy="333899"/>
          </a:xfrm>
          <a:prstGeom prst="rect">
            <a:avLst/>
          </a:prstGeom>
        </p:spPr>
      </p:pic>
      <p:sp>
        <p:nvSpPr>
          <p:cNvPr id="20" name="Google Shape;662;p110">
            <a:extLst>
              <a:ext uri="{FF2B5EF4-FFF2-40B4-BE49-F238E27FC236}">
                <a16:creationId xmlns:a16="http://schemas.microsoft.com/office/drawing/2014/main" id="{43B129DF-D756-BABE-F631-DB1A0589AF09}"/>
              </a:ext>
            </a:extLst>
          </p:cNvPr>
          <p:cNvSpPr txBox="1"/>
          <p:nvPr/>
        </p:nvSpPr>
        <p:spPr>
          <a:xfrm>
            <a:off x="10112021" y="3074973"/>
            <a:ext cx="1328494" cy="675985"/>
          </a:xfrm>
          <a:prstGeom prst="rect">
            <a:avLst/>
          </a:prstGeom>
          <a:noFill/>
          <a:ln>
            <a:noFill/>
          </a:ln>
        </p:spPr>
        <p:txBody>
          <a:bodyPr spcFirstLastPara="1" wrap="square" lIns="121900" tIns="121900" rIns="121900" bIns="121900" anchor="t" anchorCtr="0">
            <a:noAutofit/>
          </a:bodyPr>
          <a:lstStyle/>
          <a:p>
            <a:r>
              <a:rPr lang="en-US" sz="3200" b="1">
                <a:solidFill>
                  <a:schemeClr val="accent2"/>
                </a:solidFill>
                <a:latin typeface="UHC Sans" panose="00000600000000000000" pitchFamily="50" charset="0"/>
              </a:rPr>
              <a:t>~290K</a:t>
            </a:r>
          </a:p>
        </p:txBody>
      </p:sp>
      <p:sp>
        <p:nvSpPr>
          <p:cNvPr id="21" name="TextBox 20">
            <a:extLst>
              <a:ext uri="{FF2B5EF4-FFF2-40B4-BE49-F238E27FC236}">
                <a16:creationId xmlns:a16="http://schemas.microsoft.com/office/drawing/2014/main" id="{75D58A84-B8C0-B31F-5012-EAF7A97BAE3E}"/>
              </a:ext>
            </a:extLst>
          </p:cNvPr>
          <p:cNvSpPr txBox="1"/>
          <p:nvPr/>
        </p:nvSpPr>
        <p:spPr>
          <a:xfrm>
            <a:off x="10179937" y="3733324"/>
            <a:ext cx="999715" cy="276999"/>
          </a:xfrm>
          <a:prstGeom prst="rect">
            <a:avLst/>
          </a:prstGeom>
          <a:noFill/>
        </p:spPr>
        <p:txBody>
          <a:bodyPr wrap="square" rtlCol="0">
            <a:spAutoFit/>
          </a:bodyPr>
          <a:lstStyle/>
          <a:p>
            <a:pPr algn="ctr">
              <a:buClr>
                <a:schemeClr val="dk1"/>
              </a:buClr>
              <a:buSzPts val="1500"/>
            </a:pPr>
            <a:r>
              <a:rPr lang="en-GB" sz="1200">
                <a:latin typeface="UHC Sans" panose="00000600000000000000" pitchFamily="50" charset="0"/>
              </a:rPr>
              <a:t>Contracts</a:t>
            </a:r>
            <a:endParaRPr lang="en-GB">
              <a:latin typeface="UHC Sans" panose="00000600000000000000" pitchFamily="50" charset="0"/>
            </a:endParaRPr>
          </a:p>
        </p:txBody>
      </p:sp>
      <p:pic>
        <p:nvPicPr>
          <p:cNvPr id="22" name="Picture 21" descr="Icon&#10;&#10;Description automatically generated">
            <a:extLst>
              <a:ext uri="{FF2B5EF4-FFF2-40B4-BE49-F238E27FC236}">
                <a16:creationId xmlns:a16="http://schemas.microsoft.com/office/drawing/2014/main" id="{E353B556-4174-6D49-B8C5-225B7BBE6C60}"/>
              </a:ext>
            </a:extLst>
          </p:cNvPr>
          <p:cNvPicPr>
            <a:picLocks noChangeAspect="1"/>
          </p:cNvPicPr>
          <p:nvPr/>
        </p:nvPicPr>
        <p:blipFill>
          <a:blip r:embed="rId18"/>
          <a:stretch>
            <a:fillRect/>
          </a:stretch>
        </p:blipFill>
        <p:spPr>
          <a:xfrm>
            <a:off x="10442900" y="2798999"/>
            <a:ext cx="345710" cy="352037"/>
          </a:xfrm>
          <a:prstGeom prst="rect">
            <a:avLst/>
          </a:prstGeom>
        </p:spPr>
      </p:pic>
    </p:spTree>
    <p:extLst>
      <p:ext uri="{BB962C8B-B14F-4D97-AF65-F5344CB8AC3E}">
        <p14:creationId xmlns:p14="http://schemas.microsoft.com/office/powerpoint/2010/main" val="35081631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3"/>
                                        </p:tgtEl>
                                        <p:attrNameLst>
                                          <p:attrName>style.visibility</p:attrName>
                                        </p:attrNameLst>
                                      </p:cBhvr>
                                      <p:to>
                                        <p:strVal val="visible"/>
                                      </p:to>
                                    </p:set>
                                    <p:animEffect transition="in" filter="fade">
                                      <p:cBhvr>
                                        <p:cTn id="14" dur="1000"/>
                                        <p:tgtEl>
                                          <p:spTgt spid="453"/>
                                        </p:tgtEl>
                                      </p:cBhvr>
                                    </p:animEffect>
                                    <p:anim calcmode="lin" valueType="num">
                                      <p:cBhvr>
                                        <p:cTn id="15" dur="1000" fill="hold"/>
                                        <p:tgtEl>
                                          <p:spTgt spid="453"/>
                                        </p:tgtEl>
                                        <p:attrNameLst>
                                          <p:attrName>ppt_x</p:attrName>
                                        </p:attrNameLst>
                                      </p:cBhvr>
                                      <p:tavLst>
                                        <p:tav tm="0">
                                          <p:val>
                                            <p:strVal val="#ppt_x"/>
                                          </p:val>
                                        </p:tav>
                                        <p:tav tm="100000">
                                          <p:val>
                                            <p:strVal val="#ppt_x"/>
                                          </p:val>
                                        </p:tav>
                                      </p:tavLst>
                                    </p:anim>
                                    <p:anim calcmode="lin" valueType="num">
                                      <p:cBhvr>
                                        <p:cTn id="16" dur="1000" fill="hold"/>
                                        <p:tgtEl>
                                          <p:spTgt spid="4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4"/>
                                        </p:tgtEl>
                                        <p:attrNameLst>
                                          <p:attrName>style.visibility</p:attrName>
                                        </p:attrNameLst>
                                      </p:cBhvr>
                                      <p:to>
                                        <p:strVal val="visible"/>
                                      </p:to>
                                    </p:set>
                                    <p:animEffect transition="in" filter="fade">
                                      <p:cBhvr>
                                        <p:cTn id="21" dur="1000"/>
                                        <p:tgtEl>
                                          <p:spTgt spid="454"/>
                                        </p:tgtEl>
                                      </p:cBhvr>
                                    </p:animEffect>
                                    <p:anim calcmode="lin" valueType="num">
                                      <p:cBhvr>
                                        <p:cTn id="22" dur="1000" fill="hold"/>
                                        <p:tgtEl>
                                          <p:spTgt spid="454"/>
                                        </p:tgtEl>
                                        <p:attrNameLst>
                                          <p:attrName>ppt_x</p:attrName>
                                        </p:attrNameLst>
                                      </p:cBhvr>
                                      <p:tavLst>
                                        <p:tav tm="0">
                                          <p:val>
                                            <p:strVal val="#ppt_x"/>
                                          </p:val>
                                        </p:tav>
                                        <p:tav tm="100000">
                                          <p:val>
                                            <p:strVal val="#ppt_x"/>
                                          </p:val>
                                        </p:tav>
                                      </p:tavLst>
                                    </p:anim>
                                    <p:anim calcmode="lin" valueType="num">
                                      <p:cBhvr>
                                        <p:cTn id="23" dur="1000" fill="hold"/>
                                        <p:tgtEl>
                                          <p:spTgt spid="4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8634D8-3240-F3C2-D946-3649BC11453A}"/>
              </a:ext>
            </a:extLst>
          </p:cNvPr>
          <p:cNvSpPr txBox="1"/>
          <p:nvPr/>
        </p:nvSpPr>
        <p:spPr bwMode="gray">
          <a:xfrm>
            <a:off x="672835"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Intake and Pre</a:t>
            </a:r>
            <a:r>
              <a:rPr lang="en-US" sz="1100" b="1">
                <a:solidFill>
                  <a:schemeClr val="accent6"/>
                </a:solidFill>
              </a:rPr>
              <a:t>p</a:t>
            </a:r>
            <a:endParaRPr lang="en-US" sz="1100">
              <a:solidFill>
                <a:schemeClr val="accent6"/>
              </a:solidFill>
            </a:endParaRPr>
          </a:p>
        </p:txBody>
      </p:sp>
      <p:cxnSp>
        <p:nvCxnSpPr>
          <p:cNvPr id="8" name="Straight Arrow Connector 7">
            <a:extLst>
              <a:ext uri="{FF2B5EF4-FFF2-40B4-BE49-F238E27FC236}">
                <a16:creationId xmlns:a16="http://schemas.microsoft.com/office/drawing/2014/main" id="{162B9B21-1D21-E16F-4E2C-703E9F327F02}"/>
              </a:ext>
            </a:extLst>
          </p:cNvPr>
          <p:cNvCxnSpPr>
            <a:cxnSpLocks/>
          </p:cNvCxnSpPr>
          <p:nvPr/>
        </p:nvCxnSpPr>
        <p:spPr bwMode="gray">
          <a:xfrm>
            <a:off x="2153391" y="2093153"/>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0076333-C438-63FE-BADE-EA4D8A5AD955}"/>
              </a:ext>
            </a:extLst>
          </p:cNvPr>
          <p:cNvCxnSpPr>
            <a:cxnSpLocks/>
          </p:cNvCxnSpPr>
          <p:nvPr/>
        </p:nvCxnSpPr>
        <p:spPr bwMode="gray">
          <a:xfrm>
            <a:off x="2336271" y="2514998"/>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B8FC21E-0560-6BC0-D699-320290007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753023" y="1773076"/>
            <a:ext cx="609601" cy="609601"/>
          </a:xfrm>
          <a:prstGeom prst="rect">
            <a:avLst/>
          </a:prstGeom>
        </p:spPr>
      </p:pic>
      <p:sp>
        <p:nvSpPr>
          <p:cNvPr id="11" name="TextBox 10">
            <a:extLst>
              <a:ext uri="{FF2B5EF4-FFF2-40B4-BE49-F238E27FC236}">
                <a16:creationId xmlns:a16="http://schemas.microsoft.com/office/drawing/2014/main" id="{224866B4-BB38-1314-740B-EA14D5217F2E}"/>
              </a:ext>
            </a:extLst>
          </p:cNvPr>
          <p:cNvSpPr txBox="1"/>
          <p:nvPr/>
        </p:nvSpPr>
        <p:spPr bwMode="gray">
          <a:xfrm>
            <a:off x="2551907"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Validation</a:t>
            </a:r>
            <a:r>
              <a:rPr lang="en-US" sz="1100">
                <a:solidFill>
                  <a:schemeClr val="accent6"/>
                </a:solidFill>
              </a:rPr>
              <a:t>.</a:t>
            </a:r>
          </a:p>
        </p:txBody>
      </p:sp>
      <p:cxnSp>
        <p:nvCxnSpPr>
          <p:cNvPr id="14" name="Straight Arrow Connector 13">
            <a:extLst>
              <a:ext uri="{FF2B5EF4-FFF2-40B4-BE49-F238E27FC236}">
                <a16:creationId xmlns:a16="http://schemas.microsoft.com/office/drawing/2014/main" id="{3F21819C-843D-185B-F197-47841525A107}"/>
              </a:ext>
            </a:extLst>
          </p:cNvPr>
          <p:cNvCxnSpPr>
            <a:cxnSpLocks/>
          </p:cNvCxnSpPr>
          <p:nvPr/>
        </p:nvCxnSpPr>
        <p:spPr bwMode="gray">
          <a:xfrm>
            <a:off x="4032437" y="2093153"/>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F7CAD8-341E-17E8-0296-43FEDB18B0F5}"/>
              </a:ext>
            </a:extLst>
          </p:cNvPr>
          <p:cNvCxnSpPr>
            <a:cxnSpLocks/>
          </p:cNvCxnSpPr>
          <p:nvPr/>
        </p:nvCxnSpPr>
        <p:spPr bwMode="gray">
          <a:xfrm>
            <a:off x="4221055" y="2514998"/>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64EAEE1-A9A9-23A6-87C6-B932D8387A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2851786" y="1755772"/>
            <a:ext cx="609601" cy="609601"/>
          </a:xfrm>
          <a:prstGeom prst="rect">
            <a:avLst/>
          </a:prstGeom>
        </p:spPr>
      </p:pic>
      <p:sp>
        <p:nvSpPr>
          <p:cNvPr id="17" name="TextBox 16">
            <a:extLst>
              <a:ext uri="{FF2B5EF4-FFF2-40B4-BE49-F238E27FC236}">
                <a16:creationId xmlns:a16="http://schemas.microsoft.com/office/drawing/2014/main" id="{9AA40075-DA5A-8E42-3A52-0B30DE51E0C1}"/>
              </a:ext>
            </a:extLst>
          </p:cNvPr>
          <p:cNvSpPr txBox="1"/>
          <p:nvPr/>
        </p:nvSpPr>
        <p:spPr bwMode="gray">
          <a:xfrm>
            <a:off x="4423357"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Transformation</a:t>
            </a:r>
          </a:p>
        </p:txBody>
      </p:sp>
      <p:cxnSp>
        <p:nvCxnSpPr>
          <p:cNvPr id="20" name="Straight Arrow Connector 19">
            <a:extLst>
              <a:ext uri="{FF2B5EF4-FFF2-40B4-BE49-F238E27FC236}">
                <a16:creationId xmlns:a16="http://schemas.microsoft.com/office/drawing/2014/main" id="{7698E876-46AB-BB85-3048-21B3AC2D4159}"/>
              </a:ext>
            </a:extLst>
          </p:cNvPr>
          <p:cNvCxnSpPr>
            <a:cxnSpLocks/>
          </p:cNvCxnSpPr>
          <p:nvPr/>
        </p:nvCxnSpPr>
        <p:spPr bwMode="gray">
          <a:xfrm>
            <a:off x="5907382" y="2093153"/>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F7006E-4D56-776C-3BF8-E95F08F990C6}"/>
              </a:ext>
            </a:extLst>
          </p:cNvPr>
          <p:cNvCxnSpPr>
            <a:cxnSpLocks/>
          </p:cNvCxnSpPr>
          <p:nvPr/>
        </p:nvCxnSpPr>
        <p:spPr bwMode="gray">
          <a:xfrm>
            <a:off x="6096000" y="2514998"/>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CC14D73D-535C-E60D-F4E7-F84B20F0CA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8603829" y="1803120"/>
            <a:ext cx="609601" cy="609601"/>
          </a:xfrm>
          <a:prstGeom prst="rect">
            <a:avLst/>
          </a:prstGeom>
        </p:spPr>
      </p:pic>
      <p:sp>
        <p:nvSpPr>
          <p:cNvPr id="23" name="TextBox 22">
            <a:extLst>
              <a:ext uri="{FF2B5EF4-FFF2-40B4-BE49-F238E27FC236}">
                <a16:creationId xmlns:a16="http://schemas.microsoft.com/office/drawing/2014/main" id="{8446E4BE-03F7-E33E-CD99-EE18D4C00369}"/>
              </a:ext>
            </a:extLst>
          </p:cNvPr>
          <p:cNvSpPr txBox="1"/>
          <p:nvPr/>
        </p:nvSpPr>
        <p:spPr bwMode="gray">
          <a:xfrm>
            <a:off x="6302428"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Audit</a:t>
            </a:r>
          </a:p>
        </p:txBody>
      </p:sp>
      <p:cxnSp>
        <p:nvCxnSpPr>
          <p:cNvPr id="26" name="Straight Arrow Connector 25">
            <a:extLst>
              <a:ext uri="{FF2B5EF4-FFF2-40B4-BE49-F238E27FC236}">
                <a16:creationId xmlns:a16="http://schemas.microsoft.com/office/drawing/2014/main" id="{B43168EA-F6C1-9122-F171-8CF7A13DC3F2}"/>
              </a:ext>
            </a:extLst>
          </p:cNvPr>
          <p:cNvCxnSpPr>
            <a:cxnSpLocks/>
          </p:cNvCxnSpPr>
          <p:nvPr/>
        </p:nvCxnSpPr>
        <p:spPr bwMode="gray">
          <a:xfrm>
            <a:off x="7785944" y="2093153"/>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8A8CBD-7FDF-9EE4-AC53-A7751859EC25}"/>
              </a:ext>
            </a:extLst>
          </p:cNvPr>
          <p:cNvCxnSpPr>
            <a:cxnSpLocks/>
          </p:cNvCxnSpPr>
          <p:nvPr/>
        </p:nvCxnSpPr>
        <p:spPr bwMode="gray">
          <a:xfrm>
            <a:off x="7974563" y="2514998"/>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DA423A9-7AEB-A2D4-79FA-E6E5275982E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10492825" y="1755772"/>
            <a:ext cx="609601" cy="609601"/>
          </a:xfrm>
          <a:prstGeom prst="rect">
            <a:avLst/>
          </a:prstGeom>
        </p:spPr>
      </p:pic>
      <p:sp>
        <p:nvSpPr>
          <p:cNvPr id="29" name="TextBox 28">
            <a:extLst>
              <a:ext uri="{FF2B5EF4-FFF2-40B4-BE49-F238E27FC236}">
                <a16:creationId xmlns:a16="http://schemas.microsoft.com/office/drawing/2014/main" id="{DCB3CABA-60E8-0D93-6B39-C7AD334C7364}"/>
              </a:ext>
            </a:extLst>
          </p:cNvPr>
          <p:cNvSpPr txBox="1"/>
          <p:nvPr/>
        </p:nvSpPr>
        <p:spPr bwMode="gray">
          <a:xfrm>
            <a:off x="8196739"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Loading</a:t>
            </a:r>
          </a:p>
        </p:txBody>
      </p:sp>
      <p:cxnSp>
        <p:nvCxnSpPr>
          <p:cNvPr id="32" name="Straight Arrow Connector 31">
            <a:extLst>
              <a:ext uri="{FF2B5EF4-FFF2-40B4-BE49-F238E27FC236}">
                <a16:creationId xmlns:a16="http://schemas.microsoft.com/office/drawing/2014/main" id="{A4304CD3-B54E-ADF4-7504-8C54FFD460DC}"/>
              </a:ext>
            </a:extLst>
          </p:cNvPr>
          <p:cNvCxnSpPr>
            <a:cxnSpLocks/>
          </p:cNvCxnSpPr>
          <p:nvPr/>
        </p:nvCxnSpPr>
        <p:spPr bwMode="gray">
          <a:xfrm>
            <a:off x="9664509" y="2093153"/>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0F7E24-2FB2-3B60-76BF-2E7BB352ACCF}"/>
              </a:ext>
            </a:extLst>
          </p:cNvPr>
          <p:cNvCxnSpPr>
            <a:cxnSpLocks/>
          </p:cNvCxnSpPr>
          <p:nvPr/>
        </p:nvCxnSpPr>
        <p:spPr bwMode="gray">
          <a:xfrm>
            <a:off x="9853127" y="2514998"/>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17922BD1-9561-EE1E-F9A2-59BF488B359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1015392" y="1739769"/>
            <a:ext cx="609601" cy="609601"/>
          </a:xfrm>
          <a:prstGeom prst="rect">
            <a:avLst/>
          </a:prstGeom>
        </p:spPr>
      </p:pic>
      <p:sp>
        <p:nvSpPr>
          <p:cNvPr id="35" name="TextBox 34">
            <a:extLst>
              <a:ext uri="{FF2B5EF4-FFF2-40B4-BE49-F238E27FC236}">
                <a16:creationId xmlns:a16="http://schemas.microsoft.com/office/drawing/2014/main" id="{F515D89C-6FFA-1ADB-CF1F-7B95FA2A0C1D}"/>
              </a:ext>
            </a:extLst>
          </p:cNvPr>
          <p:cNvSpPr txBox="1"/>
          <p:nvPr/>
        </p:nvSpPr>
        <p:spPr bwMode="gray">
          <a:xfrm>
            <a:off x="10075811" y="2485937"/>
            <a:ext cx="146304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400" b="1">
                <a:solidFill>
                  <a:schemeClr val="accent6"/>
                </a:solidFill>
              </a:rPr>
              <a:t>Monitoring</a:t>
            </a:r>
          </a:p>
        </p:txBody>
      </p:sp>
      <p:pic>
        <p:nvPicPr>
          <p:cNvPr id="42" name="Picture 41">
            <a:extLst>
              <a:ext uri="{FF2B5EF4-FFF2-40B4-BE49-F238E27FC236}">
                <a16:creationId xmlns:a16="http://schemas.microsoft.com/office/drawing/2014/main" id="{A756302F-30B3-1623-C7F4-3B642C97A2F3}"/>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6829377" y="1803556"/>
            <a:ext cx="548640" cy="548640"/>
          </a:xfrm>
          <a:prstGeom prst="rect">
            <a:avLst/>
          </a:prstGeom>
        </p:spPr>
      </p:pic>
      <p:sp>
        <p:nvSpPr>
          <p:cNvPr id="2" name="TextBox 1">
            <a:extLst>
              <a:ext uri="{FF2B5EF4-FFF2-40B4-BE49-F238E27FC236}">
                <a16:creationId xmlns:a16="http://schemas.microsoft.com/office/drawing/2014/main" id="{855EAA9C-BE79-DD53-8A21-D43FE33F68F6}"/>
              </a:ext>
            </a:extLst>
          </p:cNvPr>
          <p:cNvSpPr txBox="1"/>
          <p:nvPr/>
        </p:nvSpPr>
        <p:spPr bwMode="gray">
          <a:xfrm>
            <a:off x="679883" y="2859691"/>
            <a:ext cx="1463040" cy="3416320"/>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Detects and Collects data</a:t>
            </a:r>
          </a:p>
          <a:p>
            <a:pPr>
              <a:spcBef>
                <a:spcPts val="600"/>
              </a:spcBef>
            </a:pPr>
            <a:r>
              <a:rPr lang="en-US" sz="1300" b="1"/>
              <a:t>Process:</a:t>
            </a:r>
          </a:p>
          <a:p>
            <a:pPr marL="285750" indent="-285750">
              <a:spcBef>
                <a:spcPts val="600"/>
              </a:spcBef>
              <a:buFont typeface="Arial" panose="020B0604020202020204" pitchFamily="34" charset="0"/>
              <a:buChar char="•"/>
            </a:pPr>
            <a:r>
              <a:rPr lang="en-US" sz="1300"/>
              <a:t>Authenticates Access from source</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Dynamic Connectors</a:t>
            </a:r>
          </a:p>
          <a:p>
            <a:pPr>
              <a:spcBef>
                <a:spcPts val="600"/>
              </a:spcBef>
            </a:pPr>
            <a:r>
              <a:rPr lang="en-US" sz="1300" b="1"/>
              <a:t>Output:</a:t>
            </a:r>
          </a:p>
          <a:p>
            <a:pPr marL="285750" indent="-285750">
              <a:spcBef>
                <a:spcPts val="600"/>
              </a:spcBef>
              <a:buFont typeface="Arial" panose="020B0604020202020204" pitchFamily="34" charset="0"/>
              <a:buChar char="•"/>
            </a:pPr>
            <a:r>
              <a:rPr lang="en-US" sz="1300"/>
              <a:t>Raw Data</a:t>
            </a:r>
          </a:p>
          <a:p>
            <a:pPr>
              <a:spcBef>
                <a:spcPts val="600"/>
              </a:spcBef>
            </a:pPr>
            <a:endParaRPr lang="en-US" sz="1300"/>
          </a:p>
        </p:txBody>
      </p:sp>
      <p:sp>
        <p:nvSpPr>
          <p:cNvPr id="4" name="TextBox 3">
            <a:extLst>
              <a:ext uri="{FF2B5EF4-FFF2-40B4-BE49-F238E27FC236}">
                <a16:creationId xmlns:a16="http://schemas.microsoft.com/office/drawing/2014/main" id="{47C50EDA-753B-B424-FEB9-E0CF0EC308B6}"/>
              </a:ext>
            </a:extLst>
          </p:cNvPr>
          <p:cNvSpPr txBox="1"/>
          <p:nvPr/>
        </p:nvSpPr>
        <p:spPr bwMode="gray">
          <a:xfrm>
            <a:off x="2405878" y="2943883"/>
            <a:ext cx="1698604" cy="2616101"/>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Checks data for Completeness</a:t>
            </a:r>
          </a:p>
          <a:p>
            <a:pPr>
              <a:spcBef>
                <a:spcPts val="600"/>
              </a:spcBef>
            </a:pPr>
            <a:r>
              <a:rPr lang="en-US" sz="1300" b="1"/>
              <a:t>Process:</a:t>
            </a:r>
          </a:p>
          <a:p>
            <a:pPr marL="285750" indent="-285750">
              <a:spcBef>
                <a:spcPts val="600"/>
              </a:spcBef>
              <a:buFont typeface="Arial" panose="020B0604020202020204" pitchFamily="34" charset="0"/>
              <a:buChar char="•"/>
            </a:pPr>
            <a:r>
              <a:rPr lang="en-US" sz="1300"/>
              <a:t>Validation</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Rule based</a:t>
            </a:r>
          </a:p>
          <a:p>
            <a:pPr>
              <a:spcBef>
                <a:spcPts val="600"/>
              </a:spcBef>
            </a:pPr>
            <a:r>
              <a:rPr lang="en-US" sz="1300" b="1"/>
              <a:t>Output:</a:t>
            </a:r>
          </a:p>
          <a:p>
            <a:pPr marL="285750" indent="-285750">
              <a:spcBef>
                <a:spcPts val="600"/>
              </a:spcBef>
              <a:buFont typeface="Arial" panose="020B0604020202020204" pitchFamily="34" charset="0"/>
              <a:buChar char="•"/>
            </a:pPr>
            <a:r>
              <a:rPr lang="en-US" sz="1300"/>
              <a:t>Validated Data</a:t>
            </a:r>
          </a:p>
          <a:p>
            <a:pPr>
              <a:spcBef>
                <a:spcPts val="600"/>
              </a:spcBef>
            </a:pPr>
            <a:endParaRPr lang="en-US" sz="1300"/>
          </a:p>
        </p:txBody>
      </p:sp>
      <p:sp>
        <p:nvSpPr>
          <p:cNvPr id="38" name="TextBox 37">
            <a:extLst>
              <a:ext uri="{FF2B5EF4-FFF2-40B4-BE49-F238E27FC236}">
                <a16:creationId xmlns:a16="http://schemas.microsoft.com/office/drawing/2014/main" id="{1F94C5AE-B011-6120-5854-8FC73AB4416E}"/>
              </a:ext>
            </a:extLst>
          </p:cNvPr>
          <p:cNvSpPr txBox="1"/>
          <p:nvPr/>
        </p:nvSpPr>
        <p:spPr bwMode="gray">
          <a:xfrm>
            <a:off x="4366203" y="3054055"/>
            <a:ext cx="1698604" cy="3016210"/>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Transformation Rules</a:t>
            </a:r>
          </a:p>
          <a:p>
            <a:pPr>
              <a:spcBef>
                <a:spcPts val="600"/>
              </a:spcBef>
            </a:pPr>
            <a:r>
              <a:rPr lang="en-US" sz="1300" b="1"/>
              <a:t>Process:</a:t>
            </a:r>
          </a:p>
          <a:p>
            <a:pPr marL="285750" indent="-285750">
              <a:spcBef>
                <a:spcPts val="600"/>
              </a:spcBef>
              <a:buFont typeface="Arial" panose="020B0604020202020204" pitchFamily="34" charset="0"/>
              <a:buChar char="•"/>
            </a:pPr>
            <a:r>
              <a:rPr lang="en-US" sz="1300"/>
              <a:t>Cleans Data, Maps to Target systems</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Custom Scripts</a:t>
            </a:r>
          </a:p>
          <a:p>
            <a:pPr>
              <a:spcBef>
                <a:spcPts val="600"/>
              </a:spcBef>
            </a:pPr>
            <a:r>
              <a:rPr lang="en-US" sz="1300" b="1"/>
              <a:t>Output:</a:t>
            </a:r>
          </a:p>
          <a:p>
            <a:pPr marL="285750" indent="-285750">
              <a:spcBef>
                <a:spcPts val="600"/>
              </a:spcBef>
              <a:buFont typeface="Arial" panose="020B0604020202020204" pitchFamily="34" charset="0"/>
              <a:buChar char="•"/>
            </a:pPr>
            <a:r>
              <a:rPr lang="en-US" sz="1300"/>
              <a:t>Transformed Data</a:t>
            </a:r>
          </a:p>
          <a:p>
            <a:pPr>
              <a:spcBef>
                <a:spcPts val="600"/>
              </a:spcBef>
            </a:pPr>
            <a:endParaRPr lang="en-US" sz="1300"/>
          </a:p>
        </p:txBody>
      </p:sp>
      <p:sp>
        <p:nvSpPr>
          <p:cNvPr id="39" name="TextBox 38">
            <a:extLst>
              <a:ext uri="{FF2B5EF4-FFF2-40B4-BE49-F238E27FC236}">
                <a16:creationId xmlns:a16="http://schemas.microsoft.com/office/drawing/2014/main" id="{8D1D80B8-745C-9CC1-12AA-8B0B431E3017}"/>
              </a:ext>
            </a:extLst>
          </p:cNvPr>
          <p:cNvSpPr txBox="1"/>
          <p:nvPr/>
        </p:nvSpPr>
        <p:spPr bwMode="gray">
          <a:xfrm>
            <a:off x="6241147" y="2951541"/>
            <a:ext cx="1698604" cy="3616375"/>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Audits and Quality checks</a:t>
            </a:r>
          </a:p>
          <a:p>
            <a:pPr>
              <a:spcBef>
                <a:spcPts val="600"/>
              </a:spcBef>
            </a:pPr>
            <a:r>
              <a:rPr lang="en-US" sz="1300" b="1"/>
              <a:t>Process:</a:t>
            </a:r>
          </a:p>
          <a:p>
            <a:pPr marL="285750" indent="-285750">
              <a:spcBef>
                <a:spcPts val="600"/>
              </a:spcBef>
              <a:buFont typeface="Arial" panose="020B0604020202020204" pitchFamily="34" charset="0"/>
              <a:buChar char="•"/>
            </a:pPr>
            <a:r>
              <a:rPr lang="en-US" sz="1300"/>
              <a:t>Statistical checks, Cross reference with Meta data</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Profiling Tools, Automated Testing</a:t>
            </a:r>
          </a:p>
          <a:p>
            <a:pPr>
              <a:spcBef>
                <a:spcPts val="600"/>
              </a:spcBef>
            </a:pPr>
            <a:r>
              <a:rPr lang="en-US" sz="1300" b="1"/>
              <a:t>Output:</a:t>
            </a:r>
          </a:p>
          <a:p>
            <a:pPr marL="285750" indent="-285750">
              <a:spcBef>
                <a:spcPts val="600"/>
              </a:spcBef>
              <a:buFont typeface="Arial" panose="020B0604020202020204" pitchFamily="34" charset="0"/>
              <a:buChar char="•"/>
            </a:pPr>
            <a:r>
              <a:rPr lang="en-US" sz="1300"/>
              <a:t>Quality or consistent data</a:t>
            </a:r>
          </a:p>
          <a:p>
            <a:pPr>
              <a:spcBef>
                <a:spcPts val="600"/>
              </a:spcBef>
            </a:pPr>
            <a:endParaRPr lang="en-US" sz="1300"/>
          </a:p>
        </p:txBody>
      </p:sp>
      <p:sp>
        <p:nvSpPr>
          <p:cNvPr id="40" name="TextBox 39">
            <a:extLst>
              <a:ext uri="{FF2B5EF4-FFF2-40B4-BE49-F238E27FC236}">
                <a16:creationId xmlns:a16="http://schemas.microsoft.com/office/drawing/2014/main" id="{385DD712-C97A-DCE7-38C4-5F583E1B1555}"/>
              </a:ext>
            </a:extLst>
          </p:cNvPr>
          <p:cNvSpPr txBox="1"/>
          <p:nvPr/>
        </p:nvSpPr>
        <p:spPr bwMode="gray">
          <a:xfrm>
            <a:off x="8140738" y="3025152"/>
            <a:ext cx="1698604" cy="3216265"/>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Loads Data into Target System</a:t>
            </a:r>
          </a:p>
          <a:p>
            <a:pPr>
              <a:spcBef>
                <a:spcPts val="600"/>
              </a:spcBef>
            </a:pPr>
            <a:r>
              <a:rPr lang="en-US" sz="1300" b="1"/>
              <a:t>Process:</a:t>
            </a:r>
          </a:p>
          <a:p>
            <a:pPr marL="285750" indent="-285750">
              <a:spcBef>
                <a:spcPts val="600"/>
              </a:spcBef>
              <a:buFont typeface="Arial" panose="020B0604020202020204" pitchFamily="34" charset="0"/>
              <a:buChar char="•"/>
            </a:pPr>
            <a:r>
              <a:rPr lang="en-US" sz="1300"/>
              <a:t>Executes Bath or Streaming loads</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API’s, Connectors</a:t>
            </a:r>
          </a:p>
          <a:p>
            <a:pPr>
              <a:spcBef>
                <a:spcPts val="600"/>
              </a:spcBef>
            </a:pPr>
            <a:r>
              <a:rPr lang="en-US" sz="1300" b="1"/>
              <a:t>Output:</a:t>
            </a:r>
          </a:p>
          <a:p>
            <a:pPr marL="285750" indent="-285750">
              <a:spcBef>
                <a:spcPts val="600"/>
              </a:spcBef>
              <a:buFont typeface="Arial" panose="020B0604020202020204" pitchFamily="34" charset="0"/>
              <a:buChar char="•"/>
            </a:pPr>
            <a:r>
              <a:rPr lang="en-US" sz="1300"/>
              <a:t>Integrated into the final system</a:t>
            </a:r>
          </a:p>
          <a:p>
            <a:pPr>
              <a:spcBef>
                <a:spcPts val="600"/>
              </a:spcBef>
            </a:pPr>
            <a:endParaRPr lang="en-US" sz="1300"/>
          </a:p>
        </p:txBody>
      </p:sp>
      <p:sp>
        <p:nvSpPr>
          <p:cNvPr id="41" name="TextBox 40">
            <a:extLst>
              <a:ext uri="{FF2B5EF4-FFF2-40B4-BE49-F238E27FC236}">
                <a16:creationId xmlns:a16="http://schemas.microsoft.com/office/drawing/2014/main" id="{EB7C6DB5-C7A4-622D-7513-037D80312CD4}"/>
              </a:ext>
            </a:extLst>
          </p:cNvPr>
          <p:cNvSpPr txBox="1"/>
          <p:nvPr/>
        </p:nvSpPr>
        <p:spPr bwMode="gray">
          <a:xfrm>
            <a:off x="10075811" y="3073445"/>
            <a:ext cx="1698604" cy="2816156"/>
          </a:xfrm>
          <a:prstGeom prst="rect">
            <a:avLst/>
          </a:prstGeom>
          <a:noFill/>
        </p:spPr>
        <p:txBody>
          <a:bodyPr vert="horz" wrap="square" lIns="0" tIns="0" rIns="0" bIns="0" rtlCol="0">
            <a:spAutoFit/>
          </a:bodyPr>
          <a:lstStyle/>
          <a:p>
            <a:pPr>
              <a:spcBef>
                <a:spcPts val="600"/>
              </a:spcBef>
            </a:pPr>
            <a:r>
              <a:rPr lang="en-US" sz="1300" b="1"/>
              <a:t>Action:</a:t>
            </a:r>
          </a:p>
          <a:p>
            <a:pPr marL="285750" indent="-285750">
              <a:spcBef>
                <a:spcPts val="600"/>
              </a:spcBef>
              <a:buFont typeface="Arial" panose="020B0604020202020204" pitchFamily="34" charset="0"/>
              <a:buChar char="•"/>
            </a:pPr>
            <a:r>
              <a:rPr lang="en-US" sz="1300"/>
              <a:t>Continuously monitors</a:t>
            </a:r>
          </a:p>
          <a:p>
            <a:pPr>
              <a:spcBef>
                <a:spcPts val="600"/>
              </a:spcBef>
            </a:pPr>
            <a:r>
              <a:rPr lang="en-US" sz="1300" b="1"/>
              <a:t>Process:</a:t>
            </a:r>
          </a:p>
          <a:p>
            <a:pPr marL="285750" indent="-285750">
              <a:spcBef>
                <a:spcPts val="600"/>
              </a:spcBef>
              <a:buFont typeface="Arial" panose="020B0604020202020204" pitchFamily="34" charset="0"/>
              <a:buChar char="•"/>
            </a:pPr>
            <a:r>
              <a:rPr lang="en-US" sz="1300"/>
              <a:t>Logs Metrics</a:t>
            </a:r>
          </a:p>
          <a:p>
            <a:pPr>
              <a:spcBef>
                <a:spcPts val="600"/>
              </a:spcBef>
            </a:pPr>
            <a:r>
              <a:rPr lang="en-US" sz="1300" b="1"/>
              <a:t>Tools:</a:t>
            </a:r>
          </a:p>
          <a:p>
            <a:pPr marL="285750" indent="-285750">
              <a:spcBef>
                <a:spcPts val="600"/>
              </a:spcBef>
              <a:buFont typeface="Arial" panose="020B0604020202020204" pitchFamily="34" charset="0"/>
              <a:buChar char="•"/>
            </a:pPr>
            <a:r>
              <a:rPr lang="en-US" sz="1300"/>
              <a:t>GenAI, Metrics, logs</a:t>
            </a:r>
          </a:p>
          <a:p>
            <a:pPr>
              <a:spcBef>
                <a:spcPts val="600"/>
              </a:spcBef>
            </a:pPr>
            <a:r>
              <a:rPr lang="en-US" sz="1300" b="1"/>
              <a:t>Output:</a:t>
            </a:r>
          </a:p>
          <a:p>
            <a:pPr marL="285750" indent="-285750">
              <a:spcBef>
                <a:spcPts val="600"/>
              </a:spcBef>
              <a:buFont typeface="Arial" panose="020B0604020202020204" pitchFamily="34" charset="0"/>
              <a:buChar char="•"/>
            </a:pPr>
            <a:r>
              <a:rPr lang="en-US" sz="1300"/>
              <a:t>Audit Logs</a:t>
            </a:r>
          </a:p>
          <a:p>
            <a:pPr>
              <a:spcBef>
                <a:spcPts val="600"/>
              </a:spcBef>
            </a:pPr>
            <a:endParaRPr lang="en-US" sz="1300"/>
          </a:p>
        </p:txBody>
      </p:sp>
      <p:sp>
        <p:nvSpPr>
          <p:cNvPr id="43" name="Title 1">
            <a:extLst>
              <a:ext uri="{FF2B5EF4-FFF2-40B4-BE49-F238E27FC236}">
                <a16:creationId xmlns:a16="http://schemas.microsoft.com/office/drawing/2014/main" id="{C303A613-E540-2227-49EE-8F74049E59CF}"/>
              </a:ext>
            </a:extLst>
          </p:cNvPr>
          <p:cNvSpPr>
            <a:spLocks noGrp="1"/>
          </p:cNvSpPr>
          <p:nvPr>
            <p:ph type="title"/>
          </p:nvPr>
        </p:nvSpPr>
        <p:spPr>
          <a:xfrm>
            <a:off x="46611" y="66871"/>
            <a:ext cx="11727804" cy="700425"/>
          </a:xfrm>
        </p:spPr>
        <p:txBody>
          <a:bodyPr>
            <a:normAutofit/>
          </a:bodyPr>
          <a:lstStyle/>
          <a:p>
            <a:r>
              <a:rPr lang="en-US" sz="3100"/>
              <a:t>AI-Powered Data Framework with Intelligent Agents</a:t>
            </a:r>
          </a:p>
        </p:txBody>
      </p:sp>
      <p:sp>
        <p:nvSpPr>
          <p:cNvPr id="44" name="Title 1">
            <a:extLst>
              <a:ext uri="{FF2B5EF4-FFF2-40B4-BE49-F238E27FC236}">
                <a16:creationId xmlns:a16="http://schemas.microsoft.com/office/drawing/2014/main" id="{8CD3A11E-81C7-E437-B197-B1409FD83C5E}"/>
              </a:ext>
            </a:extLst>
          </p:cNvPr>
          <p:cNvSpPr txBox="1">
            <a:spLocks/>
          </p:cNvSpPr>
          <p:nvPr/>
        </p:nvSpPr>
        <p:spPr bwMode="gray">
          <a:xfrm>
            <a:off x="46610" y="592200"/>
            <a:ext cx="11929490" cy="1074354"/>
          </a:xfrm>
          <a:prstGeom prst="rect">
            <a:avLst/>
          </a:prstGeom>
        </p:spPr>
        <p:txBody>
          <a:bodyPr vert="horz" lIns="91440" tIns="45720" rIns="91440" bIns="45720" rtlCol="0" anchor="t" anchorCtr="0">
            <a:noAutofit/>
          </a:bodyPr>
          <a:lst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a:lstStyle>
          <a:p>
            <a:pPr defTabSz="914400">
              <a:spcBef>
                <a:spcPts val="600"/>
              </a:spcBef>
            </a:pPr>
            <a:r>
              <a:rPr lang="en-US" sz="1600" b="0">
                <a:latin typeface="+mn-lt"/>
              </a:rPr>
              <a:t>A suite of AI agents designed to optimize end-to-end provider management by automating and streamlining key functions such as credentialing, demographics, contracts, rates, search, directory updates, and provider selection. These agents handle critical jobs like intake, research, preparation, translations, compliance checks, data loading, provider outreach, and decision support, ensuring accuracy, efficiency, and traceability across workflows. </a:t>
            </a:r>
            <a:endParaRPr lang="en-US" sz="1600" b="0">
              <a:solidFill>
                <a:schemeClr val="tx1"/>
              </a:solidFill>
              <a:latin typeface="+mn-lt"/>
              <a:ea typeface="+mn-ea"/>
              <a:cs typeface="+mn-cs"/>
            </a:endParaRPr>
          </a:p>
        </p:txBody>
      </p:sp>
    </p:spTree>
    <p:extLst>
      <p:ext uri="{BB962C8B-B14F-4D97-AF65-F5344CB8AC3E}">
        <p14:creationId xmlns:p14="http://schemas.microsoft.com/office/powerpoint/2010/main" val="133551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8692-AD8B-3EF4-521C-C03BC5BE40A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FB2F1-5A43-AB9F-0660-128E3625F002}"/>
              </a:ext>
            </a:extLst>
          </p:cNvPr>
          <p:cNvSpPr>
            <a:spLocks noGrp="1"/>
          </p:cNvSpPr>
          <p:nvPr>
            <p:ph type="sldNum" sz="quarter" idx="12"/>
          </p:nvPr>
        </p:nvSpPr>
        <p:spPr>
          <a:xfrm>
            <a:off x="11759382" y="6526863"/>
            <a:ext cx="351822" cy="297832"/>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0F9BDA0-AF0E-4BA8-B742-3B9C92A3E6FE}" type="slidenum">
              <a:rPr kumimoji="0" lang="en-US" sz="1067" b="0" i="0" u="none" strike="noStrike" kern="1200" cap="none" spc="0" normalizeH="0" baseline="0" noProof="0" smtClean="0">
                <a:ln>
                  <a:noFill/>
                </a:ln>
                <a:solidFill>
                  <a:srgbClr val="002677"/>
                </a:solidFill>
                <a:effectLst/>
                <a:uLnTx/>
                <a:uFillTx/>
                <a:latin typeface="Arial" panose="020B0604020202020204" pitchFamily="34" charset="0"/>
                <a:ea typeface="+mn-ea"/>
                <a:cs typeface="Arial" panose="020B0604020202020204" pitchFamily="34" charset="0"/>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US" sz="1067" b="0" i="0" u="none" strike="noStrike" kern="1200" cap="none" spc="0" normalizeH="0" baseline="0" noProof="0">
              <a:ln>
                <a:noFill/>
              </a:ln>
              <a:solidFill>
                <a:srgbClr val="002677"/>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79421005-B830-18BD-4E82-E4EA678E85AA}"/>
              </a:ext>
            </a:extLst>
          </p:cNvPr>
          <p:cNvSpPr>
            <a:spLocks noGrp="1"/>
          </p:cNvSpPr>
          <p:nvPr>
            <p:ph type="title"/>
          </p:nvPr>
        </p:nvSpPr>
        <p:spPr>
          <a:xfrm>
            <a:off x="-53185" y="-64509"/>
            <a:ext cx="10011101" cy="289461"/>
          </a:xfrm>
        </p:spPr>
        <p:txBody>
          <a:bodyPr/>
          <a:lstStyle/>
          <a:p>
            <a:r>
              <a:rPr lang="en-US" sz="1600"/>
              <a:t>Agent Backlog</a:t>
            </a:r>
            <a:endParaRPr lang="en-US" sz="1100" b="1">
              <a:solidFill>
                <a:schemeClr val="accent2"/>
              </a:solidFill>
            </a:endParaRPr>
          </a:p>
        </p:txBody>
      </p:sp>
      <p:sp>
        <p:nvSpPr>
          <p:cNvPr id="6" name="TextBox 5">
            <a:extLst>
              <a:ext uri="{FF2B5EF4-FFF2-40B4-BE49-F238E27FC236}">
                <a16:creationId xmlns:a16="http://schemas.microsoft.com/office/drawing/2014/main" id="{1743DF46-4C0A-763B-5D9F-79C85231AE37}"/>
              </a:ext>
            </a:extLst>
          </p:cNvPr>
          <p:cNvSpPr txBox="1"/>
          <p:nvPr/>
        </p:nvSpPr>
        <p:spPr>
          <a:xfrm>
            <a:off x="238300" y="253040"/>
            <a:ext cx="11544697" cy="507831"/>
          </a:xfrm>
          <a:prstGeom prst="rect">
            <a:avLst/>
          </a:prstGeom>
          <a:noFill/>
        </p:spPr>
        <p:txBody>
          <a:bodyPr wrap="square" rtlCol="0">
            <a:spAutoFit/>
          </a:bodyPr>
          <a:lstStyle/>
          <a:p>
            <a:pPr marL="171450" indent="-171450">
              <a:buFont typeface="Arial" panose="020B0604020202020204" pitchFamily="34" charset="0"/>
              <a:buChar char="•"/>
            </a:pPr>
            <a:r>
              <a:rPr lang="en-US" sz="900" b="1"/>
              <a:t>Data Management Across Six Domains</a:t>
            </a:r>
            <a:r>
              <a:rPr lang="en-US" sz="900"/>
              <a:t>: Focused on Integration, validation, automation, and reporting for accuracy and reliability.</a:t>
            </a:r>
          </a:p>
          <a:p>
            <a:pPr marL="171450" indent="-171450">
              <a:buFont typeface="Arial" panose="020B0604020202020204" pitchFamily="34" charset="0"/>
              <a:buChar char="•"/>
            </a:pPr>
            <a:r>
              <a:rPr lang="en-US" sz="900" b="1"/>
              <a:t>Agent Development Progress</a:t>
            </a:r>
            <a:r>
              <a:rPr lang="en-US" sz="900"/>
              <a:t>: 45 Spike , 40 Planning, 10 Development, 10 Testing, 8 AIRB submissions, and 6 Deployments completed.</a:t>
            </a:r>
          </a:p>
          <a:p>
            <a:pPr marL="171450" indent="-171450">
              <a:buFont typeface="Arial" panose="020B0604020202020204" pitchFamily="34" charset="0"/>
              <a:buChar char="•"/>
            </a:pPr>
            <a:r>
              <a:rPr lang="en-US" sz="900" b="1"/>
              <a:t>Tailored Innovations</a:t>
            </a:r>
            <a:r>
              <a:rPr lang="en-US" sz="900"/>
              <a:t>: Domain-specific solutions with milestones achieved and pending compliance submissions.</a:t>
            </a:r>
          </a:p>
        </p:txBody>
      </p:sp>
      <p:sp>
        <p:nvSpPr>
          <p:cNvPr id="7" name="Rectangle 6">
            <a:extLst>
              <a:ext uri="{FF2B5EF4-FFF2-40B4-BE49-F238E27FC236}">
                <a16:creationId xmlns:a16="http://schemas.microsoft.com/office/drawing/2014/main" id="{86279A3B-6373-A785-781A-FB32E260DA2C}"/>
              </a:ext>
            </a:extLst>
          </p:cNvPr>
          <p:cNvSpPr/>
          <p:nvPr/>
        </p:nvSpPr>
        <p:spPr>
          <a:xfrm>
            <a:off x="1430033" y="2069200"/>
            <a:ext cx="10700676" cy="826564"/>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sp>
        <p:nvSpPr>
          <p:cNvPr id="11" name="Rectangle 10">
            <a:extLst>
              <a:ext uri="{FF2B5EF4-FFF2-40B4-BE49-F238E27FC236}">
                <a16:creationId xmlns:a16="http://schemas.microsoft.com/office/drawing/2014/main" id="{BB3F96C1-3846-613E-5CBA-9C1A917FF4E1}"/>
              </a:ext>
            </a:extLst>
          </p:cNvPr>
          <p:cNvSpPr/>
          <p:nvPr/>
        </p:nvSpPr>
        <p:spPr>
          <a:xfrm>
            <a:off x="1397369" y="1104322"/>
            <a:ext cx="10713833" cy="999834"/>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sp>
        <p:nvSpPr>
          <p:cNvPr id="15" name="Rectangle 14">
            <a:extLst>
              <a:ext uri="{FF2B5EF4-FFF2-40B4-BE49-F238E27FC236}">
                <a16:creationId xmlns:a16="http://schemas.microsoft.com/office/drawing/2014/main" id="{220B9929-2EEC-F7B4-71C5-B70685534B22}"/>
              </a:ext>
            </a:extLst>
          </p:cNvPr>
          <p:cNvSpPr/>
          <p:nvPr/>
        </p:nvSpPr>
        <p:spPr>
          <a:xfrm>
            <a:off x="1397371" y="2887784"/>
            <a:ext cx="10729680" cy="1219981"/>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sp>
        <p:nvSpPr>
          <p:cNvPr id="20" name="TextBox 19">
            <a:extLst>
              <a:ext uri="{FF2B5EF4-FFF2-40B4-BE49-F238E27FC236}">
                <a16:creationId xmlns:a16="http://schemas.microsoft.com/office/drawing/2014/main" id="{20B170A5-4CC7-F309-4B84-E05F7114F000}"/>
              </a:ext>
            </a:extLst>
          </p:cNvPr>
          <p:cNvSpPr txBox="1"/>
          <p:nvPr/>
        </p:nvSpPr>
        <p:spPr>
          <a:xfrm>
            <a:off x="1417368" y="1232348"/>
            <a:ext cx="3551741" cy="584775"/>
          </a:xfrm>
          <a:prstGeom prst="rect">
            <a:avLst/>
          </a:prstGeom>
          <a:noFill/>
        </p:spPr>
        <p:txBody>
          <a:bodyPr wrap="square">
            <a:spAutoFit/>
          </a:bodyPr>
          <a:lstStyle/>
          <a:p>
            <a:r>
              <a:rPr lang="en-US" sz="800" b="1"/>
              <a:t>Data Identification</a:t>
            </a:r>
            <a:r>
              <a:rPr lang="en-US" sz="800"/>
              <a:t>: Pinpointing relevant sources and key information.</a:t>
            </a:r>
          </a:p>
          <a:p>
            <a:r>
              <a:rPr lang="en-US" sz="800" b="1"/>
              <a:t>Data Research</a:t>
            </a:r>
            <a:r>
              <a:rPr lang="en-US" sz="800"/>
              <a:t>: Collecting and analyzing data from diverse sources.</a:t>
            </a:r>
          </a:p>
          <a:p>
            <a:r>
              <a:rPr lang="en-US" sz="800" b="1"/>
              <a:t>Data Transcription</a:t>
            </a:r>
            <a:r>
              <a:rPr lang="en-US" sz="800"/>
              <a:t>: Converting unstructured data into usable formats.</a:t>
            </a:r>
          </a:p>
          <a:p>
            <a:r>
              <a:rPr lang="en-US" sz="800" b="1"/>
              <a:t>Data Validation</a:t>
            </a:r>
            <a:r>
              <a:rPr lang="en-US" sz="800"/>
              <a:t>: Ensuring data accuracy and reliability</a:t>
            </a:r>
          </a:p>
        </p:txBody>
      </p:sp>
      <p:sp>
        <p:nvSpPr>
          <p:cNvPr id="24" name="Rectangle 23">
            <a:extLst>
              <a:ext uri="{FF2B5EF4-FFF2-40B4-BE49-F238E27FC236}">
                <a16:creationId xmlns:a16="http://schemas.microsoft.com/office/drawing/2014/main" id="{F8DC6CC0-2D00-3780-B517-680F7179D129}"/>
              </a:ext>
            </a:extLst>
          </p:cNvPr>
          <p:cNvSpPr/>
          <p:nvPr/>
        </p:nvSpPr>
        <p:spPr>
          <a:xfrm>
            <a:off x="243455" y="1111307"/>
            <a:ext cx="1176898" cy="985869"/>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All Jobs </a:t>
            </a:r>
          </a:p>
        </p:txBody>
      </p:sp>
      <p:sp>
        <p:nvSpPr>
          <p:cNvPr id="53" name="Rectangle 52">
            <a:extLst>
              <a:ext uri="{FF2B5EF4-FFF2-40B4-BE49-F238E27FC236}">
                <a16:creationId xmlns:a16="http://schemas.microsoft.com/office/drawing/2014/main" id="{8118B136-D4D3-E456-1580-621830569C34}"/>
              </a:ext>
            </a:extLst>
          </p:cNvPr>
          <p:cNvSpPr/>
          <p:nvPr/>
        </p:nvSpPr>
        <p:spPr>
          <a:xfrm>
            <a:off x="238300" y="1957083"/>
            <a:ext cx="1176898" cy="1080162"/>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Demographic Agentic AI</a:t>
            </a:r>
            <a:endParaRPr lang="en-US" sz="700" kern="0">
              <a:solidFill>
                <a:srgbClr val="FFFFFF"/>
              </a:solidFill>
              <a:latin typeface="Arial"/>
            </a:endParaRPr>
          </a:p>
        </p:txBody>
      </p:sp>
      <p:sp>
        <p:nvSpPr>
          <p:cNvPr id="56" name="Rectangle 55">
            <a:extLst>
              <a:ext uri="{FF2B5EF4-FFF2-40B4-BE49-F238E27FC236}">
                <a16:creationId xmlns:a16="http://schemas.microsoft.com/office/drawing/2014/main" id="{CAE69677-D39A-B016-96B7-5DA20C3A6E16}"/>
              </a:ext>
            </a:extLst>
          </p:cNvPr>
          <p:cNvSpPr/>
          <p:nvPr/>
        </p:nvSpPr>
        <p:spPr>
          <a:xfrm>
            <a:off x="238300" y="3009186"/>
            <a:ext cx="1176898" cy="1080162"/>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Contract Agentic AI</a:t>
            </a:r>
          </a:p>
        </p:txBody>
      </p:sp>
      <p:sp>
        <p:nvSpPr>
          <p:cNvPr id="57" name="Rectangle 56">
            <a:extLst>
              <a:ext uri="{FF2B5EF4-FFF2-40B4-BE49-F238E27FC236}">
                <a16:creationId xmlns:a16="http://schemas.microsoft.com/office/drawing/2014/main" id="{841F8278-70FA-BAB0-CA81-AAE7C9F9FA1E}"/>
              </a:ext>
            </a:extLst>
          </p:cNvPr>
          <p:cNvSpPr/>
          <p:nvPr/>
        </p:nvSpPr>
        <p:spPr>
          <a:xfrm>
            <a:off x="1404899" y="3995738"/>
            <a:ext cx="10722151" cy="985550"/>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sp>
        <p:nvSpPr>
          <p:cNvPr id="61" name="Rectangle 60">
            <a:extLst>
              <a:ext uri="{FF2B5EF4-FFF2-40B4-BE49-F238E27FC236}">
                <a16:creationId xmlns:a16="http://schemas.microsoft.com/office/drawing/2014/main" id="{DD62D56B-B13F-4725-BD78-6958FD6893F0}"/>
              </a:ext>
            </a:extLst>
          </p:cNvPr>
          <p:cNvSpPr/>
          <p:nvPr/>
        </p:nvSpPr>
        <p:spPr>
          <a:xfrm>
            <a:off x="240829" y="4027881"/>
            <a:ext cx="1176898" cy="966497"/>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Rate Agentic AI</a:t>
            </a:r>
            <a:endParaRPr lang="en-US" sz="700" kern="0">
              <a:solidFill>
                <a:srgbClr val="FFFFFF"/>
              </a:solidFill>
              <a:latin typeface="Arial"/>
            </a:endParaRPr>
          </a:p>
          <a:p>
            <a:pPr algn="ctr" defTabSz="685800">
              <a:defRPr/>
            </a:pPr>
            <a:endParaRPr lang="en-US" sz="700" kern="0">
              <a:solidFill>
                <a:srgbClr val="FFFFFF"/>
              </a:solidFill>
              <a:latin typeface="Arial"/>
            </a:endParaRPr>
          </a:p>
        </p:txBody>
      </p:sp>
      <p:sp>
        <p:nvSpPr>
          <p:cNvPr id="66" name="Rectangle 65">
            <a:extLst>
              <a:ext uri="{FF2B5EF4-FFF2-40B4-BE49-F238E27FC236}">
                <a16:creationId xmlns:a16="http://schemas.microsoft.com/office/drawing/2014/main" id="{5B74475E-096F-E51B-DACE-B80D865281A3}"/>
              </a:ext>
            </a:extLst>
          </p:cNvPr>
          <p:cNvSpPr/>
          <p:nvPr/>
        </p:nvSpPr>
        <p:spPr>
          <a:xfrm>
            <a:off x="1399104" y="5596319"/>
            <a:ext cx="10754510" cy="976192"/>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sp>
        <p:nvSpPr>
          <p:cNvPr id="68" name="Rectangle 67">
            <a:extLst>
              <a:ext uri="{FF2B5EF4-FFF2-40B4-BE49-F238E27FC236}">
                <a16:creationId xmlns:a16="http://schemas.microsoft.com/office/drawing/2014/main" id="{8544CEBA-7D88-9876-E1A8-600CC9DCF049}"/>
              </a:ext>
            </a:extLst>
          </p:cNvPr>
          <p:cNvSpPr/>
          <p:nvPr/>
        </p:nvSpPr>
        <p:spPr>
          <a:xfrm>
            <a:off x="243455" y="5748258"/>
            <a:ext cx="1176898" cy="775429"/>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Search and </a:t>
            </a:r>
            <a:r>
              <a:rPr lang="en-US" sz="1000" b="1" kern="0" err="1">
                <a:solidFill>
                  <a:srgbClr val="00BED5"/>
                </a:solidFill>
                <a:latin typeface="Arial"/>
              </a:rPr>
              <a:t>Dorectory</a:t>
            </a:r>
            <a:endParaRPr lang="en-US" sz="700" kern="0">
              <a:solidFill>
                <a:srgbClr val="FFFFFF"/>
              </a:solidFill>
              <a:latin typeface="Arial"/>
            </a:endParaRPr>
          </a:p>
        </p:txBody>
      </p:sp>
      <p:sp>
        <p:nvSpPr>
          <p:cNvPr id="10" name="Rectangle 9">
            <a:extLst>
              <a:ext uri="{FF2B5EF4-FFF2-40B4-BE49-F238E27FC236}">
                <a16:creationId xmlns:a16="http://schemas.microsoft.com/office/drawing/2014/main" id="{786CC957-DEA0-B684-3041-2155E376830D}"/>
              </a:ext>
            </a:extLst>
          </p:cNvPr>
          <p:cNvSpPr/>
          <p:nvPr/>
        </p:nvSpPr>
        <p:spPr>
          <a:xfrm>
            <a:off x="240829" y="4981290"/>
            <a:ext cx="1176898" cy="766967"/>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Trust Evaluator</a:t>
            </a:r>
          </a:p>
        </p:txBody>
      </p:sp>
      <p:sp>
        <p:nvSpPr>
          <p:cNvPr id="14" name="Rectangle 13">
            <a:extLst>
              <a:ext uri="{FF2B5EF4-FFF2-40B4-BE49-F238E27FC236}">
                <a16:creationId xmlns:a16="http://schemas.microsoft.com/office/drawing/2014/main" id="{62AF183D-E9DD-3A02-0521-F95A62854B44}"/>
              </a:ext>
            </a:extLst>
          </p:cNvPr>
          <p:cNvSpPr/>
          <p:nvPr/>
        </p:nvSpPr>
        <p:spPr>
          <a:xfrm>
            <a:off x="1441555" y="4878868"/>
            <a:ext cx="10729679" cy="912182"/>
          </a:xfrm>
          <a:prstGeom prst="rect">
            <a:avLst/>
          </a:prstGeom>
          <a:solidFill>
            <a:srgbClr val="99E5EE">
              <a:lumMod val="20000"/>
              <a:lumOff val="80000"/>
            </a:srgbClr>
          </a:solidFill>
          <a:ln w="12700" cap="flat" cmpd="sng" algn="ctr">
            <a:noFill/>
            <a:prstDash val="solid"/>
            <a:miter lim="800000"/>
          </a:ln>
          <a:effectLst/>
        </p:spPr>
        <p:txBody>
          <a:bodyPr rtlCol="0" anchor="ctr"/>
          <a:lstStyle/>
          <a:p>
            <a:pPr algn="ctr" defTabSz="685800">
              <a:defRPr/>
            </a:pPr>
            <a:endParaRPr lang="en-US" sz="900" b="1" kern="0">
              <a:solidFill>
                <a:srgbClr val="002677"/>
              </a:solidFill>
              <a:latin typeface="Arial"/>
            </a:endParaRPr>
          </a:p>
        </p:txBody>
      </p:sp>
      <p:cxnSp>
        <p:nvCxnSpPr>
          <p:cNvPr id="18" name="Straight Connector 17">
            <a:extLst>
              <a:ext uri="{FF2B5EF4-FFF2-40B4-BE49-F238E27FC236}">
                <a16:creationId xmlns:a16="http://schemas.microsoft.com/office/drawing/2014/main" id="{E30EE435-3976-3C2F-EFA5-824B5956E35F}"/>
              </a:ext>
            </a:extLst>
          </p:cNvPr>
          <p:cNvCxnSpPr>
            <a:cxnSpLocks/>
          </p:cNvCxnSpPr>
          <p:nvPr/>
        </p:nvCxnSpPr>
        <p:spPr>
          <a:xfrm>
            <a:off x="1445883" y="1988002"/>
            <a:ext cx="10626684"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9B25B19-2057-4220-C688-43146A0C55A9}"/>
              </a:ext>
            </a:extLst>
          </p:cNvPr>
          <p:cNvSpPr txBox="1"/>
          <p:nvPr/>
        </p:nvSpPr>
        <p:spPr bwMode="gray">
          <a:xfrm>
            <a:off x="5235972" y="1379970"/>
            <a:ext cx="828558" cy="107722"/>
          </a:xfrm>
          <a:prstGeom prst="rect">
            <a:avLst/>
          </a:prstGeom>
          <a:noFill/>
        </p:spPr>
        <p:txBody>
          <a:bodyPr wrap="square" lIns="0" tIns="0" rIns="0" bIns="0" rtlCol="0">
            <a:spAutoFit/>
          </a:bodyPr>
          <a:lstStyle/>
          <a:p>
            <a:pPr algn="ctr">
              <a:spcBef>
                <a:spcPts val="600"/>
              </a:spcBef>
            </a:pPr>
            <a:r>
              <a:rPr lang="en-US" sz="700" b="1"/>
              <a:t>5</a:t>
            </a:r>
          </a:p>
        </p:txBody>
      </p:sp>
      <p:grpSp>
        <p:nvGrpSpPr>
          <p:cNvPr id="208" name="Group 207">
            <a:extLst>
              <a:ext uri="{FF2B5EF4-FFF2-40B4-BE49-F238E27FC236}">
                <a16:creationId xmlns:a16="http://schemas.microsoft.com/office/drawing/2014/main" id="{C69A84B8-825B-1CA1-FE92-DCD6A2D27AB0}"/>
              </a:ext>
            </a:extLst>
          </p:cNvPr>
          <p:cNvGrpSpPr/>
          <p:nvPr/>
        </p:nvGrpSpPr>
        <p:grpSpPr>
          <a:xfrm>
            <a:off x="6110790" y="2395903"/>
            <a:ext cx="2821382" cy="142894"/>
            <a:chOff x="6066359" y="1179117"/>
            <a:chExt cx="2821382" cy="142894"/>
          </a:xfrm>
        </p:grpSpPr>
        <p:sp>
          <p:nvSpPr>
            <p:cNvPr id="94" name="TextBox 93">
              <a:extLst>
                <a:ext uri="{FF2B5EF4-FFF2-40B4-BE49-F238E27FC236}">
                  <a16:creationId xmlns:a16="http://schemas.microsoft.com/office/drawing/2014/main" id="{11DEBECB-0701-0CA6-79CC-85CEBE0851DD}"/>
                </a:ext>
              </a:extLst>
            </p:cNvPr>
            <p:cNvSpPr txBox="1"/>
            <p:nvPr/>
          </p:nvSpPr>
          <p:spPr bwMode="gray">
            <a:xfrm>
              <a:off x="8059183" y="1179117"/>
              <a:ext cx="828558" cy="123111"/>
            </a:xfrm>
            <a:prstGeom prst="rect">
              <a:avLst/>
            </a:prstGeom>
            <a:noFill/>
          </p:spPr>
          <p:txBody>
            <a:bodyPr wrap="square" lIns="0" tIns="0" rIns="0" bIns="0" rtlCol="0">
              <a:spAutoFit/>
            </a:bodyPr>
            <a:lstStyle/>
            <a:p>
              <a:pPr algn="ctr">
                <a:spcBef>
                  <a:spcPts val="600"/>
                </a:spcBef>
              </a:pPr>
              <a:r>
                <a:rPr lang="en-US" sz="800" b="1"/>
                <a:t>1</a:t>
              </a:r>
            </a:p>
          </p:txBody>
        </p:sp>
        <p:sp>
          <p:nvSpPr>
            <p:cNvPr id="95" name="TextBox 94">
              <a:extLst>
                <a:ext uri="{FF2B5EF4-FFF2-40B4-BE49-F238E27FC236}">
                  <a16:creationId xmlns:a16="http://schemas.microsoft.com/office/drawing/2014/main" id="{8AA1F6B0-4302-7E87-AB95-36D3F62526E5}"/>
                </a:ext>
              </a:extLst>
            </p:cNvPr>
            <p:cNvSpPr txBox="1"/>
            <p:nvPr/>
          </p:nvSpPr>
          <p:spPr bwMode="gray">
            <a:xfrm>
              <a:off x="6066359" y="1190900"/>
              <a:ext cx="828558" cy="123111"/>
            </a:xfrm>
            <a:prstGeom prst="rect">
              <a:avLst/>
            </a:prstGeom>
            <a:noFill/>
          </p:spPr>
          <p:txBody>
            <a:bodyPr wrap="square" lIns="0" tIns="0" rIns="0" bIns="0" rtlCol="0">
              <a:spAutoFit/>
            </a:bodyPr>
            <a:lstStyle/>
            <a:p>
              <a:pPr algn="ctr">
                <a:spcBef>
                  <a:spcPts val="600"/>
                </a:spcBef>
              </a:pPr>
              <a:r>
                <a:rPr lang="en-US" sz="800" b="1"/>
                <a:t>3</a:t>
              </a:r>
            </a:p>
          </p:txBody>
        </p:sp>
        <p:sp>
          <p:nvSpPr>
            <p:cNvPr id="97" name="TextBox 96">
              <a:extLst>
                <a:ext uri="{FF2B5EF4-FFF2-40B4-BE49-F238E27FC236}">
                  <a16:creationId xmlns:a16="http://schemas.microsoft.com/office/drawing/2014/main" id="{1B9A5856-CCF5-CC70-03B1-21E4C45EEC98}"/>
                </a:ext>
              </a:extLst>
            </p:cNvPr>
            <p:cNvSpPr txBox="1"/>
            <p:nvPr/>
          </p:nvSpPr>
          <p:spPr bwMode="gray">
            <a:xfrm>
              <a:off x="7162947" y="1198900"/>
              <a:ext cx="828558" cy="123111"/>
            </a:xfrm>
            <a:prstGeom prst="rect">
              <a:avLst/>
            </a:prstGeom>
            <a:noFill/>
          </p:spPr>
          <p:txBody>
            <a:bodyPr wrap="square" lIns="0" tIns="0" rIns="0" bIns="0" rtlCol="0">
              <a:spAutoFit/>
            </a:bodyPr>
            <a:lstStyle/>
            <a:p>
              <a:pPr algn="ctr">
                <a:spcBef>
                  <a:spcPts val="600"/>
                </a:spcBef>
              </a:pPr>
              <a:r>
                <a:rPr lang="en-US" sz="800" b="1"/>
                <a:t>2</a:t>
              </a:r>
            </a:p>
          </p:txBody>
        </p:sp>
      </p:grpSp>
      <p:sp>
        <p:nvSpPr>
          <p:cNvPr id="98" name="TextBox 97">
            <a:extLst>
              <a:ext uri="{FF2B5EF4-FFF2-40B4-BE49-F238E27FC236}">
                <a16:creationId xmlns:a16="http://schemas.microsoft.com/office/drawing/2014/main" id="{57376F2F-CED7-55FB-4654-B74E6AC1F5EA}"/>
              </a:ext>
            </a:extLst>
          </p:cNvPr>
          <p:cNvSpPr txBox="1"/>
          <p:nvPr/>
        </p:nvSpPr>
        <p:spPr>
          <a:xfrm>
            <a:off x="1424878" y="2178102"/>
            <a:ext cx="3551741" cy="600164"/>
          </a:xfrm>
          <a:prstGeom prst="rect">
            <a:avLst/>
          </a:prstGeom>
          <a:noFill/>
        </p:spPr>
        <p:txBody>
          <a:bodyPr wrap="square">
            <a:spAutoFit/>
          </a:bodyPr>
          <a:lstStyle/>
          <a:p>
            <a:r>
              <a:rPr lang="en-US" sz="800" b="1"/>
              <a:t>Data Research</a:t>
            </a:r>
            <a:r>
              <a:rPr lang="en-US" sz="800"/>
              <a:t>: Collecting, analyzing, and synthesizing data.</a:t>
            </a:r>
          </a:p>
          <a:p>
            <a:r>
              <a:rPr lang="en-US" sz="800" b="1"/>
              <a:t>Data Validation</a:t>
            </a:r>
            <a:r>
              <a:rPr lang="en-US" sz="800"/>
              <a:t>: Ensuring data accuracy and reliability.</a:t>
            </a:r>
          </a:p>
          <a:p>
            <a:r>
              <a:rPr lang="en-US" sz="800" b="1"/>
              <a:t>Data Loading</a:t>
            </a:r>
            <a:r>
              <a:rPr lang="en-US" sz="800"/>
              <a:t>: Transferring and integrating data for accessibility.</a:t>
            </a:r>
          </a:p>
          <a:p>
            <a:r>
              <a:rPr lang="en-US" sz="900"/>
              <a:t>.</a:t>
            </a:r>
            <a:r>
              <a:rPr lang="en-US" sz="900" b="1">
                <a:solidFill>
                  <a:srgbClr val="002677"/>
                </a:solidFill>
                <a:latin typeface="Arial"/>
              </a:rPr>
              <a:t>  </a:t>
            </a:r>
            <a:endParaRPr lang="en-US" sz="900">
              <a:solidFill>
                <a:srgbClr val="002677"/>
              </a:solidFill>
              <a:latin typeface="Arial"/>
            </a:endParaRPr>
          </a:p>
        </p:txBody>
      </p:sp>
      <p:cxnSp>
        <p:nvCxnSpPr>
          <p:cNvPr id="99" name="Straight Connector 98">
            <a:extLst>
              <a:ext uri="{FF2B5EF4-FFF2-40B4-BE49-F238E27FC236}">
                <a16:creationId xmlns:a16="http://schemas.microsoft.com/office/drawing/2014/main" id="{96B25B03-673D-CEA6-36D3-0A773B2C3E53}"/>
              </a:ext>
            </a:extLst>
          </p:cNvPr>
          <p:cNvCxnSpPr>
            <a:cxnSpLocks/>
          </p:cNvCxnSpPr>
          <p:nvPr/>
        </p:nvCxnSpPr>
        <p:spPr>
          <a:xfrm flipV="1">
            <a:off x="1415198" y="2890392"/>
            <a:ext cx="10657369" cy="375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DA9E87-C55E-BD1F-C447-7F5ED22A2E6A}"/>
              </a:ext>
            </a:extLst>
          </p:cNvPr>
          <p:cNvSpPr txBox="1"/>
          <p:nvPr/>
        </p:nvSpPr>
        <p:spPr>
          <a:xfrm>
            <a:off x="1450523" y="2925764"/>
            <a:ext cx="3526095" cy="1077218"/>
          </a:xfrm>
          <a:prstGeom prst="rect">
            <a:avLst/>
          </a:prstGeom>
          <a:noFill/>
        </p:spPr>
        <p:txBody>
          <a:bodyPr wrap="square">
            <a:spAutoFit/>
          </a:bodyPr>
          <a:lstStyle/>
          <a:p>
            <a:r>
              <a:rPr lang="en-US" sz="800" b="1"/>
              <a:t>Data Integration</a:t>
            </a:r>
            <a:r>
              <a:rPr lang="en-US" sz="800"/>
              <a:t>: Merging and transferring data across systems with accuracy.</a:t>
            </a:r>
          </a:p>
          <a:p>
            <a:r>
              <a:rPr lang="en-US" sz="800" b="1"/>
              <a:t>Data Mapping</a:t>
            </a:r>
            <a:r>
              <a:rPr lang="en-US" sz="800"/>
              <a:t>: Aligning and processing data for analysis and reporting.</a:t>
            </a:r>
          </a:p>
          <a:p>
            <a:r>
              <a:rPr lang="en-US" sz="800" b="1"/>
              <a:t>Data Quality Assurance</a:t>
            </a:r>
            <a:r>
              <a:rPr lang="en-US" sz="800"/>
              <a:t>: Ensuring data accuracy and reliability.</a:t>
            </a:r>
          </a:p>
          <a:p>
            <a:r>
              <a:rPr lang="en-US" sz="800" b="1"/>
              <a:t>Data Reporting</a:t>
            </a:r>
            <a:r>
              <a:rPr lang="en-US" sz="800"/>
              <a:t>: Creating meaningful reports and visualizations.</a:t>
            </a:r>
          </a:p>
          <a:p>
            <a:r>
              <a:rPr lang="en-US" sz="800" b="1"/>
              <a:t>Data Generation &amp; Alerts</a:t>
            </a:r>
            <a:r>
              <a:rPr lang="en-US" sz="800"/>
              <a:t>: Producing datasets and managing automated notifications</a:t>
            </a:r>
            <a:r>
              <a:rPr lang="en-US" sz="700"/>
              <a:t>.</a:t>
            </a:r>
          </a:p>
          <a:p>
            <a:pPr defTabSz="685800"/>
            <a:endParaRPr lang="en-US" sz="800">
              <a:solidFill>
                <a:srgbClr val="002677"/>
              </a:solidFill>
              <a:latin typeface="Arial"/>
            </a:endParaRPr>
          </a:p>
        </p:txBody>
      </p:sp>
      <p:cxnSp>
        <p:nvCxnSpPr>
          <p:cNvPr id="121" name="Straight Connector 120">
            <a:extLst>
              <a:ext uri="{FF2B5EF4-FFF2-40B4-BE49-F238E27FC236}">
                <a16:creationId xmlns:a16="http://schemas.microsoft.com/office/drawing/2014/main" id="{7CB91404-7604-CC0E-380F-9FBCE1D62877}"/>
              </a:ext>
            </a:extLst>
          </p:cNvPr>
          <p:cNvCxnSpPr>
            <a:cxnSpLocks/>
          </p:cNvCxnSpPr>
          <p:nvPr/>
        </p:nvCxnSpPr>
        <p:spPr>
          <a:xfrm flipV="1">
            <a:off x="1433962" y="3998568"/>
            <a:ext cx="10657369" cy="37515"/>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509E8802-7AC2-C125-5AB6-B801F2223490}"/>
              </a:ext>
            </a:extLst>
          </p:cNvPr>
          <p:cNvSpPr txBox="1"/>
          <p:nvPr/>
        </p:nvSpPr>
        <p:spPr>
          <a:xfrm>
            <a:off x="1482312" y="4126182"/>
            <a:ext cx="3304373" cy="954107"/>
          </a:xfrm>
          <a:prstGeom prst="rect">
            <a:avLst/>
          </a:prstGeom>
          <a:noFill/>
        </p:spPr>
        <p:txBody>
          <a:bodyPr wrap="square">
            <a:spAutoFit/>
          </a:bodyPr>
          <a:lstStyle/>
          <a:p>
            <a:r>
              <a:rPr lang="en-US" sz="800" b="1"/>
              <a:t>Data Automation</a:t>
            </a:r>
            <a:r>
              <a:rPr lang="en-US" sz="800"/>
              <a:t>: Streamlining workflows for efficient data handling.</a:t>
            </a:r>
          </a:p>
          <a:p>
            <a:r>
              <a:rPr lang="en-US" sz="800" b="1"/>
              <a:t>Data Integration</a:t>
            </a:r>
            <a:r>
              <a:rPr lang="en-US" sz="800"/>
              <a:t>: Combining and standardizing data from multiple sources.</a:t>
            </a:r>
          </a:p>
          <a:p>
            <a:r>
              <a:rPr lang="en-US" sz="800" b="1"/>
              <a:t>Data Retrieval</a:t>
            </a:r>
            <a:r>
              <a:rPr lang="en-US" sz="800"/>
              <a:t>: Extracting and accessing relevant information.</a:t>
            </a:r>
          </a:p>
          <a:p>
            <a:r>
              <a:rPr lang="en-US" sz="800" b="1"/>
              <a:t>File Management</a:t>
            </a:r>
            <a:r>
              <a:rPr lang="en-US" sz="800"/>
              <a:t>: Generating files and managing notifications.</a:t>
            </a:r>
          </a:p>
          <a:p>
            <a:r>
              <a:rPr lang="en-US" sz="800" b="1"/>
              <a:t>Quality Assurance</a:t>
            </a:r>
            <a:r>
              <a:rPr lang="en-US" sz="800"/>
              <a:t>: Validating data with predefined rules.</a:t>
            </a:r>
          </a:p>
          <a:p>
            <a:pPr defTabSz="685800"/>
            <a:r>
              <a:rPr lang="en-US" sz="800" b="1">
                <a:solidFill>
                  <a:srgbClr val="002677"/>
                </a:solidFill>
                <a:latin typeface="Arial"/>
              </a:rPr>
              <a:t>  </a:t>
            </a:r>
            <a:endParaRPr lang="en-US" sz="800">
              <a:solidFill>
                <a:srgbClr val="002677"/>
              </a:solidFill>
              <a:latin typeface="Arial"/>
            </a:endParaRPr>
          </a:p>
        </p:txBody>
      </p:sp>
      <p:cxnSp>
        <p:nvCxnSpPr>
          <p:cNvPr id="144" name="Straight Connector 143">
            <a:extLst>
              <a:ext uri="{FF2B5EF4-FFF2-40B4-BE49-F238E27FC236}">
                <a16:creationId xmlns:a16="http://schemas.microsoft.com/office/drawing/2014/main" id="{70AA1505-3DF8-79C5-BC18-E7A24E0A982E}"/>
              </a:ext>
            </a:extLst>
          </p:cNvPr>
          <p:cNvCxnSpPr>
            <a:cxnSpLocks/>
          </p:cNvCxnSpPr>
          <p:nvPr/>
        </p:nvCxnSpPr>
        <p:spPr>
          <a:xfrm flipV="1">
            <a:off x="1430033" y="4981291"/>
            <a:ext cx="10754510" cy="29313"/>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D9D25175-B0A4-7A1F-03CF-8D7B9B5090EF}"/>
              </a:ext>
            </a:extLst>
          </p:cNvPr>
          <p:cNvSpPr txBox="1"/>
          <p:nvPr/>
        </p:nvSpPr>
        <p:spPr>
          <a:xfrm>
            <a:off x="1482312" y="5097660"/>
            <a:ext cx="3551741" cy="584775"/>
          </a:xfrm>
          <a:prstGeom prst="rect">
            <a:avLst/>
          </a:prstGeom>
          <a:noFill/>
        </p:spPr>
        <p:txBody>
          <a:bodyPr wrap="square">
            <a:spAutoFit/>
          </a:bodyPr>
          <a:lstStyle/>
          <a:p>
            <a:r>
              <a:rPr lang="en-US" sz="800" b="1"/>
              <a:t>Data Extraction</a:t>
            </a:r>
            <a:r>
              <a:rPr lang="en-US" sz="800"/>
              <a:t>: Retrieving relevant information.</a:t>
            </a:r>
          </a:p>
          <a:p>
            <a:r>
              <a:rPr lang="en-US" sz="800" b="1"/>
              <a:t>Data Validation</a:t>
            </a:r>
            <a:r>
              <a:rPr lang="en-US" sz="800"/>
              <a:t>: Ensuring data reliability and consistency.</a:t>
            </a:r>
          </a:p>
          <a:p>
            <a:r>
              <a:rPr lang="en-US" sz="800" b="1"/>
              <a:t>Data Accuracy</a:t>
            </a:r>
            <a:r>
              <a:rPr lang="en-US" sz="800"/>
              <a:t>: Maintaining precision in datasets.</a:t>
            </a:r>
          </a:p>
          <a:p>
            <a:pPr defTabSz="685800"/>
            <a:endParaRPr lang="en-US" sz="800">
              <a:solidFill>
                <a:srgbClr val="002677"/>
              </a:solidFill>
              <a:latin typeface="Arial"/>
            </a:endParaRPr>
          </a:p>
        </p:txBody>
      </p:sp>
      <p:cxnSp>
        <p:nvCxnSpPr>
          <p:cNvPr id="160" name="Straight Connector 159">
            <a:extLst>
              <a:ext uri="{FF2B5EF4-FFF2-40B4-BE49-F238E27FC236}">
                <a16:creationId xmlns:a16="http://schemas.microsoft.com/office/drawing/2014/main" id="{285EBBA3-42F2-1E42-5645-E84BCE16923C}"/>
              </a:ext>
            </a:extLst>
          </p:cNvPr>
          <p:cNvCxnSpPr>
            <a:cxnSpLocks/>
          </p:cNvCxnSpPr>
          <p:nvPr/>
        </p:nvCxnSpPr>
        <p:spPr>
          <a:xfrm>
            <a:off x="1424878" y="5841565"/>
            <a:ext cx="10728736" cy="0"/>
          </a:xfrm>
          <a:prstGeom prst="line">
            <a:avLst/>
          </a:prstGeom>
          <a:ln w="1905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80DC8264-B8C7-D924-D03A-C096657DE8A1}"/>
              </a:ext>
            </a:extLst>
          </p:cNvPr>
          <p:cNvSpPr txBox="1"/>
          <p:nvPr/>
        </p:nvSpPr>
        <p:spPr>
          <a:xfrm>
            <a:off x="1482312" y="5880893"/>
            <a:ext cx="3551741" cy="523220"/>
          </a:xfrm>
          <a:prstGeom prst="rect">
            <a:avLst/>
          </a:prstGeom>
          <a:noFill/>
        </p:spPr>
        <p:txBody>
          <a:bodyPr wrap="square">
            <a:spAutoFit/>
          </a:bodyPr>
          <a:lstStyle/>
          <a:p>
            <a:r>
              <a:rPr lang="en-US" sz="700" b="1"/>
              <a:t>Analytics</a:t>
            </a:r>
            <a:r>
              <a:rPr lang="en-US" sz="700"/>
              <a:t>: Analyzing data for insights.</a:t>
            </a:r>
          </a:p>
          <a:p>
            <a:r>
              <a:rPr lang="en-US" sz="700" b="1"/>
              <a:t>Auditing</a:t>
            </a:r>
            <a:r>
              <a:rPr lang="en-US" sz="700"/>
              <a:t>: Assessing data integrity.</a:t>
            </a:r>
          </a:p>
          <a:p>
            <a:r>
              <a:rPr lang="en-US" sz="700" b="1"/>
              <a:t>Transformation</a:t>
            </a:r>
            <a:r>
              <a:rPr lang="en-US" sz="700"/>
              <a:t>: Converting data formats.</a:t>
            </a:r>
          </a:p>
          <a:p>
            <a:r>
              <a:rPr lang="en-US" sz="700" b="1"/>
              <a:t>Monitoring</a:t>
            </a:r>
            <a:r>
              <a:rPr lang="en-US" sz="700"/>
              <a:t>: Tracking workflows</a:t>
            </a:r>
          </a:p>
        </p:txBody>
      </p:sp>
      <p:sp>
        <p:nvSpPr>
          <p:cNvPr id="217" name="TextBox 216">
            <a:extLst>
              <a:ext uri="{FF2B5EF4-FFF2-40B4-BE49-F238E27FC236}">
                <a16:creationId xmlns:a16="http://schemas.microsoft.com/office/drawing/2014/main" id="{56F964C9-B1C9-0531-5FB2-0494E5AB1E06}"/>
              </a:ext>
            </a:extLst>
          </p:cNvPr>
          <p:cNvSpPr txBox="1"/>
          <p:nvPr/>
        </p:nvSpPr>
        <p:spPr bwMode="gray">
          <a:xfrm>
            <a:off x="11188087" y="1473382"/>
            <a:ext cx="828558" cy="128404"/>
          </a:xfrm>
          <a:prstGeom prst="rect">
            <a:avLst/>
          </a:prstGeom>
          <a:noFill/>
        </p:spPr>
        <p:txBody>
          <a:bodyPr wrap="square" lIns="0" tIns="0" rIns="0" bIns="0" rtlCol="0">
            <a:spAutoFit/>
          </a:bodyPr>
          <a:lstStyle/>
          <a:p>
            <a:pPr algn="ctr">
              <a:spcBef>
                <a:spcPts val="600"/>
              </a:spcBef>
            </a:pPr>
            <a:r>
              <a:rPr lang="en-US" sz="800" b="1"/>
              <a:t>2</a:t>
            </a:r>
          </a:p>
        </p:txBody>
      </p:sp>
      <p:sp>
        <p:nvSpPr>
          <p:cNvPr id="218" name="TextBox 217">
            <a:extLst>
              <a:ext uri="{FF2B5EF4-FFF2-40B4-BE49-F238E27FC236}">
                <a16:creationId xmlns:a16="http://schemas.microsoft.com/office/drawing/2014/main" id="{D5719A6A-F1B0-1EED-3576-AC2B3EA22533}"/>
              </a:ext>
            </a:extLst>
          </p:cNvPr>
          <p:cNvSpPr txBox="1"/>
          <p:nvPr/>
        </p:nvSpPr>
        <p:spPr bwMode="gray">
          <a:xfrm>
            <a:off x="9129358" y="1439823"/>
            <a:ext cx="828558" cy="128404"/>
          </a:xfrm>
          <a:prstGeom prst="rect">
            <a:avLst/>
          </a:prstGeom>
          <a:noFill/>
        </p:spPr>
        <p:txBody>
          <a:bodyPr wrap="square" lIns="0" tIns="0" rIns="0" bIns="0" rtlCol="0">
            <a:spAutoFit/>
          </a:bodyPr>
          <a:lstStyle/>
          <a:p>
            <a:pPr algn="ctr">
              <a:spcBef>
                <a:spcPts val="600"/>
              </a:spcBef>
            </a:pPr>
            <a:r>
              <a:rPr lang="en-US" sz="800" b="1"/>
              <a:t>3</a:t>
            </a:r>
          </a:p>
        </p:txBody>
      </p:sp>
      <p:sp>
        <p:nvSpPr>
          <p:cNvPr id="219" name="TextBox 218">
            <a:extLst>
              <a:ext uri="{FF2B5EF4-FFF2-40B4-BE49-F238E27FC236}">
                <a16:creationId xmlns:a16="http://schemas.microsoft.com/office/drawing/2014/main" id="{4745B6A0-8890-9147-BC30-57C0FAFB7802}"/>
              </a:ext>
            </a:extLst>
          </p:cNvPr>
          <p:cNvSpPr txBox="1"/>
          <p:nvPr/>
        </p:nvSpPr>
        <p:spPr bwMode="gray">
          <a:xfrm>
            <a:off x="10128118" y="1394097"/>
            <a:ext cx="828558" cy="256807"/>
          </a:xfrm>
          <a:prstGeom prst="rect">
            <a:avLst/>
          </a:prstGeom>
          <a:noFill/>
        </p:spPr>
        <p:txBody>
          <a:bodyPr wrap="square" lIns="0" tIns="0" rIns="0" bIns="0" rtlCol="0">
            <a:spAutoFit/>
          </a:bodyPr>
          <a:lstStyle/>
          <a:p>
            <a:pPr algn="ctr"/>
            <a:r>
              <a:rPr lang="en-US" sz="800" b="1"/>
              <a:t>2 – Approved</a:t>
            </a:r>
          </a:p>
          <a:p>
            <a:pPr algn="ctr"/>
            <a:r>
              <a:rPr lang="en-US" sz="800" b="1"/>
              <a:t>  3 - Submitted</a:t>
            </a:r>
          </a:p>
        </p:txBody>
      </p:sp>
      <p:sp>
        <p:nvSpPr>
          <p:cNvPr id="220" name="TextBox 219">
            <a:extLst>
              <a:ext uri="{FF2B5EF4-FFF2-40B4-BE49-F238E27FC236}">
                <a16:creationId xmlns:a16="http://schemas.microsoft.com/office/drawing/2014/main" id="{B5C37E63-33DF-34F7-8F41-62CC93CEFFB5}"/>
              </a:ext>
            </a:extLst>
          </p:cNvPr>
          <p:cNvSpPr txBox="1"/>
          <p:nvPr/>
        </p:nvSpPr>
        <p:spPr bwMode="gray">
          <a:xfrm>
            <a:off x="8186183" y="1430995"/>
            <a:ext cx="828558" cy="128404"/>
          </a:xfrm>
          <a:prstGeom prst="rect">
            <a:avLst/>
          </a:prstGeom>
          <a:noFill/>
        </p:spPr>
        <p:txBody>
          <a:bodyPr wrap="square" lIns="0" tIns="0" rIns="0" bIns="0" rtlCol="0">
            <a:spAutoFit/>
          </a:bodyPr>
          <a:lstStyle/>
          <a:p>
            <a:pPr algn="ctr">
              <a:spcBef>
                <a:spcPts val="600"/>
              </a:spcBef>
            </a:pPr>
            <a:r>
              <a:rPr lang="en-US" sz="800" b="1"/>
              <a:t>1</a:t>
            </a:r>
          </a:p>
        </p:txBody>
      </p:sp>
      <p:sp>
        <p:nvSpPr>
          <p:cNvPr id="221" name="TextBox 220">
            <a:extLst>
              <a:ext uri="{FF2B5EF4-FFF2-40B4-BE49-F238E27FC236}">
                <a16:creationId xmlns:a16="http://schemas.microsoft.com/office/drawing/2014/main" id="{7A84BC87-F1CE-FDF7-0089-E3BE6A5FBADC}"/>
              </a:ext>
            </a:extLst>
          </p:cNvPr>
          <p:cNvSpPr txBox="1"/>
          <p:nvPr/>
        </p:nvSpPr>
        <p:spPr bwMode="gray">
          <a:xfrm>
            <a:off x="6218759" y="1399996"/>
            <a:ext cx="828558" cy="128404"/>
          </a:xfrm>
          <a:prstGeom prst="rect">
            <a:avLst/>
          </a:prstGeom>
          <a:noFill/>
        </p:spPr>
        <p:txBody>
          <a:bodyPr wrap="square" lIns="0" tIns="0" rIns="0" bIns="0" rtlCol="0">
            <a:spAutoFit/>
          </a:bodyPr>
          <a:lstStyle/>
          <a:p>
            <a:pPr algn="ctr">
              <a:spcBef>
                <a:spcPts val="600"/>
              </a:spcBef>
            </a:pPr>
            <a:r>
              <a:rPr lang="en-US" sz="800" b="1"/>
              <a:t>3</a:t>
            </a:r>
          </a:p>
        </p:txBody>
      </p:sp>
      <p:sp>
        <p:nvSpPr>
          <p:cNvPr id="222" name="TextBox 221">
            <a:extLst>
              <a:ext uri="{FF2B5EF4-FFF2-40B4-BE49-F238E27FC236}">
                <a16:creationId xmlns:a16="http://schemas.microsoft.com/office/drawing/2014/main" id="{19DE2FE4-7018-88A5-16C7-558FFCC8B1CA}"/>
              </a:ext>
            </a:extLst>
          </p:cNvPr>
          <p:cNvSpPr txBox="1"/>
          <p:nvPr/>
        </p:nvSpPr>
        <p:spPr bwMode="gray">
          <a:xfrm>
            <a:off x="7291137" y="1444130"/>
            <a:ext cx="828558" cy="128404"/>
          </a:xfrm>
          <a:prstGeom prst="rect">
            <a:avLst/>
          </a:prstGeom>
          <a:noFill/>
        </p:spPr>
        <p:txBody>
          <a:bodyPr wrap="square" lIns="0" tIns="0" rIns="0" bIns="0" rtlCol="0">
            <a:spAutoFit/>
          </a:bodyPr>
          <a:lstStyle/>
          <a:p>
            <a:pPr algn="ctr">
              <a:spcBef>
                <a:spcPts val="600"/>
              </a:spcBef>
            </a:pPr>
            <a:r>
              <a:rPr lang="en-US" sz="800" b="1"/>
              <a:t>2</a:t>
            </a:r>
          </a:p>
        </p:txBody>
      </p:sp>
      <p:sp>
        <p:nvSpPr>
          <p:cNvPr id="210" name="Chevron 209">
            <a:extLst>
              <a:ext uri="{FF2B5EF4-FFF2-40B4-BE49-F238E27FC236}">
                <a16:creationId xmlns:a16="http://schemas.microsoft.com/office/drawing/2014/main" id="{D75E50CC-BECE-6349-0D69-57DFCBBACC70}"/>
              </a:ext>
            </a:extLst>
          </p:cNvPr>
          <p:cNvSpPr/>
          <p:nvPr/>
        </p:nvSpPr>
        <p:spPr bwMode="gray">
          <a:xfrm>
            <a:off x="5194273" y="760606"/>
            <a:ext cx="1009447"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Spike</a:t>
            </a:r>
          </a:p>
        </p:txBody>
      </p:sp>
      <p:sp>
        <p:nvSpPr>
          <p:cNvPr id="236" name="TextBox 235">
            <a:extLst>
              <a:ext uri="{FF2B5EF4-FFF2-40B4-BE49-F238E27FC236}">
                <a16:creationId xmlns:a16="http://schemas.microsoft.com/office/drawing/2014/main" id="{BFF26419-A1C4-0871-38E0-456AE323F348}"/>
              </a:ext>
            </a:extLst>
          </p:cNvPr>
          <p:cNvSpPr txBox="1"/>
          <p:nvPr/>
        </p:nvSpPr>
        <p:spPr bwMode="gray">
          <a:xfrm>
            <a:off x="7207378" y="3720327"/>
            <a:ext cx="828558" cy="123111"/>
          </a:xfrm>
          <a:prstGeom prst="rect">
            <a:avLst/>
          </a:prstGeom>
          <a:noFill/>
        </p:spPr>
        <p:txBody>
          <a:bodyPr wrap="square" lIns="0" tIns="0" rIns="0" bIns="0" rtlCol="0">
            <a:spAutoFit/>
          </a:bodyPr>
          <a:lstStyle/>
          <a:p>
            <a:pPr algn="ctr">
              <a:spcBef>
                <a:spcPts val="600"/>
              </a:spcBef>
            </a:pPr>
            <a:r>
              <a:rPr lang="en-US" sz="800" b="1"/>
              <a:t>2</a:t>
            </a:r>
          </a:p>
        </p:txBody>
      </p:sp>
      <p:sp>
        <p:nvSpPr>
          <p:cNvPr id="249" name="TextBox 248">
            <a:extLst>
              <a:ext uri="{FF2B5EF4-FFF2-40B4-BE49-F238E27FC236}">
                <a16:creationId xmlns:a16="http://schemas.microsoft.com/office/drawing/2014/main" id="{E8A05D76-3661-E2FB-B833-C0B0CC3F8FB0}"/>
              </a:ext>
            </a:extLst>
          </p:cNvPr>
          <p:cNvSpPr txBox="1"/>
          <p:nvPr/>
        </p:nvSpPr>
        <p:spPr bwMode="gray">
          <a:xfrm>
            <a:off x="6096000" y="4557209"/>
            <a:ext cx="828558" cy="123111"/>
          </a:xfrm>
          <a:prstGeom prst="rect">
            <a:avLst/>
          </a:prstGeom>
          <a:noFill/>
        </p:spPr>
        <p:txBody>
          <a:bodyPr wrap="square" lIns="0" tIns="0" rIns="0" bIns="0" rtlCol="0">
            <a:spAutoFit/>
          </a:bodyPr>
          <a:lstStyle/>
          <a:p>
            <a:pPr algn="ctr">
              <a:spcBef>
                <a:spcPts val="600"/>
              </a:spcBef>
            </a:pPr>
            <a:r>
              <a:rPr lang="en-US" sz="800" b="1"/>
              <a:t>13</a:t>
            </a:r>
          </a:p>
        </p:txBody>
      </p:sp>
      <p:grpSp>
        <p:nvGrpSpPr>
          <p:cNvPr id="265" name="Group 264">
            <a:extLst>
              <a:ext uri="{FF2B5EF4-FFF2-40B4-BE49-F238E27FC236}">
                <a16:creationId xmlns:a16="http://schemas.microsoft.com/office/drawing/2014/main" id="{D8911B52-4242-78C7-C25D-8E783C51E2C1}"/>
              </a:ext>
            </a:extLst>
          </p:cNvPr>
          <p:cNvGrpSpPr/>
          <p:nvPr/>
        </p:nvGrpSpPr>
        <p:grpSpPr>
          <a:xfrm>
            <a:off x="6121577" y="5639232"/>
            <a:ext cx="5807930" cy="152535"/>
            <a:chOff x="6066359" y="1169476"/>
            <a:chExt cx="5807930" cy="152535"/>
          </a:xfrm>
        </p:grpSpPr>
        <p:sp>
          <p:nvSpPr>
            <p:cNvPr id="273" name="TextBox 272">
              <a:extLst>
                <a:ext uri="{FF2B5EF4-FFF2-40B4-BE49-F238E27FC236}">
                  <a16:creationId xmlns:a16="http://schemas.microsoft.com/office/drawing/2014/main" id="{289FCAD4-27E3-3ED6-9BA1-3393284C066C}"/>
                </a:ext>
              </a:extLst>
            </p:cNvPr>
            <p:cNvSpPr txBox="1"/>
            <p:nvPr/>
          </p:nvSpPr>
          <p:spPr bwMode="gray">
            <a:xfrm>
              <a:off x="11045731" y="1198900"/>
              <a:ext cx="828558" cy="123111"/>
            </a:xfrm>
            <a:prstGeom prst="rect">
              <a:avLst/>
            </a:prstGeom>
            <a:noFill/>
          </p:spPr>
          <p:txBody>
            <a:bodyPr wrap="square" lIns="0" tIns="0" rIns="0" bIns="0" rtlCol="0">
              <a:spAutoFit/>
            </a:bodyPr>
            <a:lstStyle/>
            <a:p>
              <a:pPr algn="ctr">
                <a:spcBef>
                  <a:spcPts val="600"/>
                </a:spcBef>
              </a:pPr>
              <a:r>
                <a:rPr lang="en-US" sz="800" b="1"/>
                <a:t>2</a:t>
              </a:r>
            </a:p>
          </p:txBody>
        </p:sp>
        <p:sp>
          <p:nvSpPr>
            <p:cNvPr id="274" name="TextBox 273">
              <a:extLst>
                <a:ext uri="{FF2B5EF4-FFF2-40B4-BE49-F238E27FC236}">
                  <a16:creationId xmlns:a16="http://schemas.microsoft.com/office/drawing/2014/main" id="{B8E422FB-65D4-C7D6-A8F1-F6515619811A}"/>
                </a:ext>
              </a:extLst>
            </p:cNvPr>
            <p:cNvSpPr txBox="1"/>
            <p:nvPr/>
          </p:nvSpPr>
          <p:spPr bwMode="gray">
            <a:xfrm>
              <a:off x="9040704" y="1169476"/>
              <a:ext cx="828558" cy="123111"/>
            </a:xfrm>
            <a:prstGeom prst="rect">
              <a:avLst/>
            </a:prstGeom>
            <a:noFill/>
          </p:spPr>
          <p:txBody>
            <a:bodyPr wrap="square" lIns="0" tIns="0" rIns="0" bIns="0" rtlCol="0">
              <a:spAutoFit/>
            </a:bodyPr>
            <a:lstStyle/>
            <a:p>
              <a:pPr algn="ctr">
                <a:spcBef>
                  <a:spcPts val="600"/>
                </a:spcBef>
              </a:pPr>
              <a:r>
                <a:rPr lang="en-US" sz="800" b="1"/>
                <a:t>3</a:t>
              </a:r>
            </a:p>
          </p:txBody>
        </p:sp>
        <p:sp>
          <p:nvSpPr>
            <p:cNvPr id="276" name="TextBox 275">
              <a:extLst>
                <a:ext uri="{FF2B5EF4-FFF2-40B4-BE49-F238E27FC236}">
                  <a16:creationId xmlns:a16="http://schemas.microsoft.com/office/drawing/2014/main" id="{70AC4466-2B8B-97B9-3C21-2EA4CF3FCF26}"/>
                </a:ext>
              </a:extLst>
            </p:cNvPr>
            <p:cNvSpPr txBox="1"/>
            <p:nvPr/>
          </p:nvSpPr>
          <p:spPr bwMode="gray">
            <a:xfrm>
              <a:off x="8059183" y="1179117"/>
              <a:ext cx="828558" cy="123111"/>
            </a:xfrm>
            <a:prstGeom prst="rect">
              <a:avLst/>
            </a:prstGeom>
            <a:noFill/>
          </p:spPr>
          <p:txBody>
            <a:bodyPr wrap="square" lIns="0" tIns="0" rIns="0" bIns="0" rtlCol="0">
              <a:spAutoFit/>
            </a:bodyPr>
            <a:lstStyle/>
            <a:p>
              <a:pPr algn="ctr">
                <a:spcBef>
                  <a:spcPts val="600"/>
                </a:spcBef>
              </a:pPr>
              <a:r>
                <a:rPr lang="en-US" sz="800" b="1"/>
                <a:t>1</a:t>
              </a:r>
            </a:p>
          </p:txBody>
        </p:sp>
        <p:sp>
          <p:nvSpPr>
            <p:cNvPr id="277" name="TextBox 276">
              <a:extLst>
                <a:ext uri="{FF2B5EF4-FFF2-40B4-BE49-F238E27FC236}">
                  <a16:creationId xmlns:a16="http://schemas.microsoft.com/office/drawing/2014/main" id="{37102A45-DFA9-7B25-32C9-2B9C82A617A2}"/>
                </a:ext>
              </a:extLst>
            </p:cNvPr>
            <p:cNvSpPr txBox="1"/>
            <p:nvPr/>
          </p:nvSpPr>
          <p:spPr bwMode="gray">
            <a:xfrm>
              <a:off x="6066359" y="1190900"/>
              <a:ext cx="828558" cy="123111"/>
            </a:xfrm>
            <a:prstGeom prst="rect">
              <a:avLst/>
            </a:prstGeom>
            <a:noFill/>
          </p:spPr>
          <p:txBody>
            <a:bodyPr wrap="square" lIns="0" tIns="0" rIns="0" bIns="0" rtlCol="0">
              <a:spAutoFit/>
            </a:bodyPr>
            <a:lstStyle/>
            <a:p>
              <a:pPr algn="ctr">
                <a:spcBef>
                  <a:spcPts val="600"/>
                </a:spcBef>
              </a:pPr>
              <a:r>
                <a:rPr lang="en-US" sz="800" b="1"/>
                <a:t>1</a:t>
              </a:r>
            </a:p>
          </p:txBody>
        </p:sp>
        <p:sp>
          <p:nvSpPr>
            <p:cNvPr id="278" name="TextBox 277">
              <a:extLst>
                <a:ext uri="{FF2B5EF4-FFF2-40B4-BE49-F238E27FC236}">
                  <a16:creationId xmlns:a16="http://schemas.microsoft.com/office/drawing/2014/main" id="{B6210A56-BC77-1F58-828C-76252B27353D}"/>
                </a:ext>
              </a:extLst>
            </p:cNvPr>
            <p:cNvSpPr txBox="1"/>
            <p:nvPr/>
          </p:nvSpPr>
          <p:spPr bwMode="gray">
            <a:xfrm>
              <a:off x="7162947" y="1198900"/>
              <a:ext cx="828558" cy="123111"/>
            </a:xfrm>
            <a:prstGeom prst="rect">
              <a:avLst/>
            </a:prstGeom>
            <a:noFill/>
          </p:spPr>
          <p:txBody>
            <a:bodyPr wrap="square" lIns="0" tIns="0" rIns="0" bIns="0" rtlCol="0">
              <a:spAutoFit/>
            </a:bodyPr>
            <a:lstStyle/>
            <a:p>
              <a:pPr algn="ctr">
                <a:spcBef>
                  <a:spcPts val="600"/>
                </a:spcBef>
              </a:pPr>
              <a:r>
                <a:rPr lang="en-US" sz="800" b="1"/>
                <a:t>1</a:t>
              </a:r>
            </a:p>
          </p:txBody>
        </p:sp>
      </p:grpSp>
      <p:grpSp>
        <p:nvGrpSpPr>
          <p:cNvPr id="279" name="Group 278">
            <a:extLst>
              <a:ext uri="{FF2B5EF4-FFF2-40B4-BE49-F238E27FC236}">
                <a16:creationId xmlns:a16="http://schemas.microsoft.com/office/drawing/2014/main" id="{D6D4F8E3-7A6E-5454-3013-925135B974DF}"/>
              </a:ext>
            </a:extLst>
          </p:cNvPr>
          <p:cNvGrpSpPr/>
          <p:nvPr/>
        </p:nvGrpSpPr>
        <p:grpSpPr>
          <a:xfrm>
            <a:off x="6185282" y="6259862"/>
            <a:ext cx="1925146" cy="131111"/>
            <a:chOff x="6066359" y="1190900"/>
            <a:chExt cx="1925146" cy="131111"/>
          </a:xfrm>
        </p:grpSpPr>
        <p:sp>
          <p:nvSpPr>
            <p:cNvPr id="291" name="TextBox 290">
              <a:extLst>
                <a:ext uri="{FF2B5EF4-FFF2-40B4-BE49-F238E27FC236}">
                  <a16:creationId xmlns:a16="http://schemas.microsoft.com/office/drawing/2014/main" id="{FD1055C5-78DB-1C69-75AD-0EE5A483161A}"/>
                </a:ext>
              </a:extLst>
            </p:cNvPr>
            <p:cNvSpPr txBox="1"/>
            <p:nvPr/>
          </p:nvSpPr>
          <p:spPr bwMode="gray">
            <a:xfrm>
              <a:off x="6066359" y="1190900"/>
              <a:ext cx="828558" cy="123111"/>
            </a:xfrm>
            <a:prstGeom prst="rect">
              <a:avLst/>
            </a:prstGeom>
            <a:noFill/>
          </p:spPr>
          <p:txBody>
            <a:bodyPr wrap="square" lIns="0" tIns="0" rIns="0" bIns="0" rtlCol="0">
              <a:spAutoFit/>
            </a:bodyPr>
            <a:lstStyle/>
            <a:p>
              <a:pPr algn="ctr">
                <a:spcBef>
                  <a:spcPts val="600"/>
                </a:spcBef>
              </a:pPr>
              <a:r>
                <a:rPr lang="en-US" sz="800" b="1"/>
                <a:t>3</a:t>
              </a:r>
            </a:p>
          </p:txBody>
        </p:sp>
        <p:sp>
          <p:nvSpPr>
            <p:cNvPr id="292" name="TextBox 291">
              <a:extLst>
                <a:ext uri="{FF2B5EF4-FFF2-40B4-BE49-F238E27FC236}">
                  <a16:creationId xmlns:a16="http://schemas.microsoft.com/office/drawing/2014/main" id="{16D67877-0C35-02BD-E617-F064EEF04A68}"/>
                </a:ext>
              </a:extLst>
            </p:cNvPr>
            <p:cNvSpPr txBox="1"/>
            <p:nvPr/>
          </p:nvSpPr>
          <p:spPr bwMode="gray">
            <a:xfrm>
              <a:off x="7162947" y="1198900"/>
              <a:ext cx="828558" cy="123111"/>
            </a:xfrm>
            <a:prstGeom prst="rect">
              <a:avLst/>
            </a:prstGeom>
            <a:noFill/>
          </p:spPr>
          <p:txBody>
            <a:bodyPr wrap="square" lIns="0" tIns="0" rIns="0" bIns="0" rtlCol="0">
              <a:spAutoFit/>
            </a:bodyPr>
            <a:lstStyle/>
            <a:p>
              <a:pPr algn="ctr">
                <a:spcBef>
                  <a:spcPts val="600"/>
                </a:spcBef>
              </a:pPr>
              <a:r>
                <a:rPr lang="en-US" sz="800" b="1"/>
                <a:t>2</a:t>
              </a:r>
            </a:p>
          </p:txBody>
        </p:sp>
      </p:grpSp>
      <p:sp>
        <p:nvSpPr>
          <p:cNvPr id="33" name="TextBox 32">
            <a:extLst>
              <a:ext uri="{FF2B5EF4-FFF2-40B4-BE49-F238E27FC236}">
                <a16:creationId xmlns:a16="http://schemas.microsoft.com/office/drawing/2014/main" id="{67451E8C-FD02-50FE-B587-84D520C82444}"/>
              </a:ext>
            </a:extLst>
          </p:cNvPr>
          <p:cNvSpPr txBox="1"/>
          <p:nvPr/>
        </p:nvSpPr>
        <p:spPr bwMode="gray">
          <a:xfrm>
            <a:off x="5206973" y="6227416"/>
            <a:ext cx="828558" cy="123111"/>
          </a:xfrm>
          <a:prstGeom prst="rect">
            <a:avLst/>
          </a:prstGeom>
          <a:noFill/>
        </p:spPr>
        <p:txBody>
          <a:bodyPr wrap="square" lIns="0" tIns="0" rIns="0" bIns="0" rtlCol="0">
            <a:spAutoFit/>
          </a:bodyPr>
          <a:lstStyle/>
          <a:p>
            <a:pPr algn="ctr">
              <a:spcBef>
                <a:spcPts val="600"/>
              </a:spcBef>
            </a:pPr>
            <a:r>
              <a:rPr lang="en-US" sz="800" b="1"/>
              <a:t>3</a:t>
            </a:r>
          </a:p>
        </p:txBody>
      </p:sp>
      <p:sp>
        <p:nvSpPr>
          <p:cNvPr id="34" name="Rectangle 33">
            <a:extLst>
              <a:ext uri="{FF2B5EF4-FFF2-40B4-BE49-F238E27FC236}">
                <a16:creationId xmlns:a16="http://schemas.microsoft.com/office/drawing/2014/main" id="{84D7B8C1-2FBD-0E72-695C-862F609994B0}"/>
              </a:ext>
            </a:extLst>
          </p:cNvPr>
          <p:cNvSpPr/>
          <p:nvPr/>
        </p:nvSpPr>
        <p:spPr>
          <a:xfrm>
            <a:off x="248295" y="852138"/>
            <a:ext cx="1176898" cy="364757"/>
          </a:xfrm>
          <a:prstGeom prst="rect">
            <a:avLst/>
          </a:prstGeom>
          <a:solidFill>
            <a:srgbClr val="002677"/>
          </a:solidFill>
          <a:ln w="12700" cap="flat" cmpd="sng" algn="ctr">
            <a:noFill/>
            <a:prstDash val="solid"/>
            <a:miter lim="800000"/>
          </a:ln>
          <a:effectLst/>
        </p:spPr>
        <p:txBody>
          <a:bodyPr rtlCol="0" anchor="ctr"/>
          <a:lstStyle/>
          <a:p>
            <a:pPr algn="ctr" defTabSz="685800">
              <a:defRPr/>
            </a:pPr>
            <a:r>
              <a:rPr lang="en-US" sz="1000" b="1" kern="0">
                <a:solidFill>
                  <a:srgbClr val="00BED5"/>
                </a:solidFill>
                <a:latin typeface="Arial"/>
              </a:rPr>
              <a:t>Domain</a:t>
            </a:r>
          </a:p>
        </p:txBody>
      </p:sp>
      <p:sp>
        <p:nvSpPr>
          <p:cNvPr id="40" name="TextBox 39">
            <a:extLst>
              <a:ext uri="{FF2B5EF4-FFF2-40B4-BE49-F238E27FC236}">
                <a16:creationId xmlns:a16="http://schemas.microsoft.com/office/drawing/2014/main" id="{AE13C79A-D572-A409-47FE-E888BFE44071}"/>
              </a:ext>
            </a:extLst>
          </p:cNvPr>
          <p:cNvSpPr txBox="1"/>
          <p:nvPr/>
        </p:nvSpPr>
        <p:spPr bwMode="gray">
          <a:xfrm>
            <a:off x="10043823" y="3709722"/>
            <a:ext cx="828558" cy="246221"/>
          </a:xfrm>
          <a:prstGeom prst="rect">
            <a:avLst/>
          </a:prstGeom>
          <a:noFill/>
        </p:spPr>
        <p:txBody>
          <a:bodyPr wrap="square" lIns="0" tIns="0" rIns="0" bIns="0" rtlCol="0">
            <a:spAutoFit/>
          </a:bodyPr>
          <a:lstStyle/>
          <a:p>
            <a:pPr algn="ctr"/>
            <a:r>
              <a:rPr lang="en-US" sz="800" b="1"/>
              <a:t>3 – Pending Submission</a:t>
            </a:r>
          </a:p>
        </p:txBody>
      </p:sp>
      <p:sp>
        <p:nvSpPr>
          <p:cNvPr id="41" name="TextBox 40">
            <a:extLst>
              <a:ext uri="{FF2B5EF4-FFF2-40B4-BE49-F238E27FC236}">
                <a16:creationId xmlns:a16="http://schemas.microsoft.com/office/drawing/2014/main" id="{FC00FEC6-9389-821E-5F97-E80CDB35C1F4}"/>
              </a:ext>
            </a:extLst>
          </p:cNvPr>
          <p:cNvSpPr txBox="1"/>
          <p:nvPr/>
        </p:nvSpPr>
        <p:spPr bwMode="gray">
          <a:xfrm>
            <a:off x="6096000" y="3727984"/>
            <a:ext cx="828558" cy="123111"/>
          </a:xfrm>
          <a:prstGeom prst="rect">
            <a:avLst/>
          </a:prstGeom>
          <a:noFill/>
        </p:spPr>
        <p:txBody>
          <a:bodyPr wrap="square" lIns="0" tIns="0" rIns="0" bIns="0" rtlCol="0">
            <a:spAutoFit/>
          </a:bodyPr>
          <a:lstStyle/>
          <a:p>
            <a:pPr algn="ctr">
              <a:spcBef>
                <a:spcPts val="600"/>
              </a:spcBef>
            </a:pPr>
            <a:r>
              <a:rPr lang="en-US" sz="800" b="1"/>
              <a:t>15</a:t>
            </a:r>
          </a:p>
        </p:txBody>
      </p:sp>
      <p:sp>
        <p:nvSpPr>
          <p:cNvPr id="42" name="TextBox 41">
            <a:extLst>
              <a:ext uri="{FF2B5EF4-FFF2-40B4-BE49-F238E27FC236}">
                <a16:creationId xmlns:a16="http://schemas.microsoft.com/office/drawing/2014/main" id="{FEBCC19F-D6EC-0178-0C31-30ACEFCCC324}"/>
              </a:ext>
            </a:extLst>
          </p:cNvPr>
          <p:cNvSpPr txBox="1"/>
          <p:nvPr/>
        </p:nvSpPr>
        <p:spPr bwMode="gray">
          <a:xfrm>
            <a:off x="8119695" y="3727983"/>
            <a:ext cx="828558" cy="123111"/>
          </a:xfrm>
          <a:prstGeom prst="rect">
            <a:avLst/>
          </a:prstGeom>
          <a:noFill/>
        </p:spPr>
        <p:txBody>
          <a:bodyPr wrap="square" lIns="0" tIns="0" rIns="0" bIns="0" rtlCol="0">
            <a:spAutoFit/>
          </a:bodyPr>
          <a:lstStyle/>
          <a:p>
            <a:pPr algn="ctr">
              <a:spcBef>
                <a:spcPts val="600"/>
              </a:spcBef>
            </a:pPr>
            <a:r>
              <a:rPr lang="en-US" sz="800" b="1"/>
              <a:t>2</a:t>
            </a:r>
          </a:p>
        </p:txBody>
      </p:sp>
      <p:sp>
        <p:nvSpPr>
          <p:cNvPr id="12" name="TextBox 11">
            <a:extLst>
              <a:ext uri="{FF2B5EF4-FFF2-40B4-BE49-F238E27FC236}">
                <a16:creationId xmlns:a16="http://schemas.microsoft.com/office/drawing/2014/main" id="{42A98B83-29C9-8F5F-61A9-73EAF12A6E9C}"/>
              </a:ext>
            </a:extLst>
          </p:cNvPr>
          <p:cNvSpPr txBox="1"/>
          <p:nvPr/>
        </p:nvSpPr>
        <p:spPr bwMode="gray">
          <a:xfrm>
            <a:off x="4948105" y="2469520"/>
            <a:ext cx="828558" cy="107722"/>
          </a:xfrm>
          <a:prstGeom prst="rect">
            <a:avLst/>
          </a:prstGeom>
          <a:noFill/>
        </p:spPr>
        <p:txBody>
          <a:bodyPr wrap="square" lIns="0" tIns="0" rIns="0" bIns="0" rtlCol="0">
            <a:spAutoFit/>
          </a:bodyPr>
          <a:lstStyle/>
          <a:p>
            <a:pPr algn="ctr">
              <a:spcBef>
                <a:spcPts val="600"/>
              </a:spcBef>
            </a:pPr>
            <a:r>
              <a:rPr lang="en-US" sz="700" b="1"/>
              <a:t># of agents</a:t>
            </a:r>
          </a:p>
        </p:txBody>
      </p:sp>
      <p:sp>
        <p:nvSpPr>
          <p:cNvPr id="17" name="Chevron 16">
            <a:extLst>
              <a:ext uri="{FF2B5EF4-FFF2-40B4-BE49-F238E27FC236}">
                <a16:creationId xmlns:a16="http://schemas.microsoft.com/office/drawing/2014/main" id="{05BFA1AE-0EA8-8FA6-C4FA-3A26AF4B3891}"/>
              </a:ext>
            </a:extLst>
          </p:cNvPr>
          <p:cNvSpPr/>
          <p:nvPr/>
        </p:nvSpPr>
        <p:spPr bwMode="gray">
          <a:xfrm>
            <a:off x="1397367" y="760606"/>
            <a:ext cx="3919699" cy="382109"/>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Agent Capability</a:t>
            </a:r>
          </a:p>
        </p:txBody>
      </p:sp>
      <p:sp>
        <p:nvSpPr>
          <p:cNvPr id="4" name="Chevron 3">
            <a:extLst>
              <a:ext uri="{FF2B5EF4-FFF2-40B4-BE49-F238E27FC236}">
                <a16:creationId xmlns:a16="http://schemas.microsoft.com/office/drawing/2014/main" id="{62C99F79-B492-5C07-7913-500642894883}"/>
              </a:ext>
            </a:extLst>
          </p:cNvPr>
          <p:cNvSpPr/>
          <p:nvPr/>
        </p:nvSpPr>
        <p:spPr bwMode="gray">
          <a:xfrm>
            <a:off x="6043975" y="759889"/>
            <a:ext cx="1146451"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Planning </a:t>
            </a:r>
          </a:p>
        </p:txBody>
      </p:sp>
      <p:sp>
        <p:nvSpPr>
          <p:cNvPr id="5" name="Chevron 4">
            <a:extLst>
              <a:ext uri="{FF2B5EF4-FFF2-40B4-BE49-F238E27FC236}">
                <a16:creationId xmlns:a16="http://schemas.microsoft.com/office/drawing/2014/main" id="{F0553F65-1278-27B0-F138-AFBC8BCE33C4}"/>
              </a:ext>
            </a:extLst>
          </p:cNvPr>
          <p:cNvSpPr/>
          <p:nvPr/>
        </p:nvSpPr>
        <p:spPr bwMode="gray">
          <a:xfrm>
            <a:off x="7039732" y="772604"/>
            <a:ext cx="1146451"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Analysis Design </a:t>
            </a:r>
          </a:p>
        </p:txBody>
      </p:sp>
      <p:sp>
        <p:nvSpPr>
          <p:cNvPr id="8" name="Chevron 7">
            <a:extLst>
              <a:ext uri="{FF2B5EF4-FFF2-40B4-BE49-F238E27FC236}">
                <a16:creationId xmlns:a16="http://schemas.microsoft.com/office/drawing/2014/main" id="{F1A478C9-E6A7-DB1E-EF2C-BCAD8C5FF567}"/>
              </a:ext>
            </a:extLst>
          </p:cNvPr>
          <p:cNvSpPr/>
          <p:nvPr/>
        </p:nvSpPr>
        <p:spPr bwMode="gray">
          <a:xfrm>
            <a:off x="8035936" y="772603"/>
            <a:ext cx="1146451"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Dev </a:t>
            </a:r>
          </a:p>
        </p:txBody>
      </p:sp>
      <p:sp>
        <p:nvSpPr>
          <p:cNvPr id="9" name="Chevron 8">
            <a:extLst>
              <a:ext uri="{FF2B5EF4-FFF2-40B4-BE49-F238E27FC236}">
                <a16:creationId xmlns:a16="http://schemas.microsoft.com/office/drawing/2014/main" id="{84C2CDBB-CDD0-A551-2480-39C46215096F}"/>
              </a:ext>
            </a:extLst>
          </p:cNvPr>
          <p:cNvSpPr/>
          <p:nvPr/>
        </p:nvSpPr>
        <p:spPr bwMode="gray">
          <a:xfrm>
            <a:off x="9031693" y="759513"/>
            <a:ext cx="1146451"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Test </a:t>
            </a:r>
          </a:p>
        </p:txBody>
      </p:sp>
      <p:sp>
        <p:nvSpPr>
          <p:cNvPr id="13" name="Chevron 12">
            <a:extLst>
              <a:ext uri="{FF2B5EF4-FFF2-40B4-BE49-F238E27FC236}">
                <a16:creationId xmlns:a16="http://schemas.microsoft.com/office/drawing/2014/main" id="{2EE7F45F-E0A9-8E0F-5E01-23BE42E3DD9E}"/>
              </a:ext>
            </a:extLst>
          </p:cNvPr>
          <p:cNvSpPr/>
          <p:nvPr/>
        </p:nvSpPr>
        <p:spPr bwMode="gray">
          <a:xfrm>
            <a:off x="10008242" y="771884"/>
            <a:ext cx="1146451" cy="413511"/>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AIRB </a:t>
            </a:r>
          </a:p>
        </p:txBody>
      </p:sp>
      <p:sp>
        <p:nvSpPr>
          <p:cNvPr id="16" name="Chevron 15">
            <a:extLst>
              <a:ext uri="{FF2B5EF4-FFF2-40B4-BE49-F238E27FC236}">
                <a16:creationId xmlns:a16="http://schemas.microsoft.com/office/drawing/2014/main" id="{E15BDDC1-424D-CBF0-9984-915FB553F230}"/>
              </a:ext>
            </a:extLst>
          </p:cNvPr>
          <p:cNvSpPr/>
          <p:nvPr/>
        </p:nvSpPr>
        <p:spPr bwMode="gray">
          <a:xfrm>
            <a:off x="11017390" y="787458"/>
            <a:ext cx="1203931" cy="384953"/>
          </a:xfrm>
          <a:prstGeom prst="chevron">
            <a:avLst/>
          </a:prstGeom>
          <a:solidFill>
            <a:srgbClr val="002677"/>
          </a:solidFill>
          <a:ln w="12700" cap="flat" cmpd="sng" algn="ctr">
            <a:noFill/>
            <a:prstDash val="solid"/>
            <a:miter lim="800000"/>
          </a:ln>
          <a:effectLst/>
        </p:spPr>
        <p:txBody>
          <a:bodyPr rtlCol="0" anchor="ctr"/>
          <a:lstStyle/>
          <a:p>
            <a:pPr algn="ctr" defTabSz="685800"/>
            <a:r>
              <a:rPr lang="en-US" sz="1000" b="1" kern="0">
                <a:solidFill>
                  <a:srgbClr val="00BED5"/>
                </a:solidFill>
                <a:latin typeface="Arial"/>
              </a:rPr>
              <a:t>Deployed </a:t>
            </a:r>
          </a:p>
        </p:txBody>
      </p:sp>
    </p:spTree>
    <p:extLst>
      <p:ext uri="{BB962C8B-B14F-4D97-AF65-F5344CB8AC3E}">
        <p14:creationId xmlns:p14="http://schemas.microsoft.com/office/powerpoint/2010/main" val="12150000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E2B6-2468-BCB0-50CD-DDF4BC98BBDB}"/>
              </a:ext>
            </a:extLst>
          </p:cNvPr>
          <p:cNvSpPr>
            <a:spLocks noGrp="1"/>
          </p:cNvSpPr>
          <p:nvPr>
            <p:ph type="ctrTitle"/>
          </p:nvPr>
        </p:nvSpPr>
        <p:spPr>
          <a:xfrm>
            <a:off x="4108424" y="2408974"/>
            <a:ext cx="4378628" cy="1266381"/>
          </a:xfrm>
        </p:spPr>
        <p:txBody>
          <a:bodyPr/>
          <a:lstStyle/>
          <a:p>
            <a:r>
              <a:rPr lang="en-US"/>
              <a:t>APPENDIX</a:t>
            </a:r>
          </a:p>
        </p:txBody>
      </p:sp>
    </p:spTree>
    <p:extLst>
      <p:ext uri="{BB962C8B-B14F-4D97-AF65-F5344CB8AC3E}">
        <p14:creationId xmlns:p14="http://schemas.microsoft.com/office/powerpoint/2010/main" val="2175214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Master Theme">
  <a:themeElements>
    <a:clrScheme name="UHCbrandStandards2021">
      <a:dk1>
        <a:srgbClr val="002677"/>
      </a:dk1>
      <a:lt1>
        <a:srgbClr val="FFFFFF"/>
      </a:lt1>
      <a:dk2>
        <a:srgbClr val="002677"/>
      </a:dk2>
      <a:lt2>
        <a:srgbClr val="FFFFFF"/>
      </a:lt2>
      <a:accent1>
        <a:srgbClr val="002677"/>
      </a:accent1>
      <a:accent2>
        <a:srgbClr val="002677"/>
      </a:accent2>
      <a:accent3>
        <a:srgbClr val="002677"/>
      </a:accent3>
      <a:accent4>
        <a:srgbClr val="00BED5"/>
      </a:accent4>
      <a:accent5>
        <a:srgbClr val="FF681F"/>
      </a:accent5>
      <a:accent6>
        <a:srgbClr val="F5B700"/>
      </a:accent6>
      <a:hlink>
        <a:srgbClr val="6291FF"/>
      </a:hlink>
      <a:folHlink>
        <a:srgbClr val="002677"/>
      </a:folHlink>
    </a:clrScheme>
    <a:fontScheme name="UHC.2021">
      <a:majorFont>
        <a:latin typeface="UHC Serif Headline Semibold"/>
        <a:ea typeface=""/>
        <a:cs typeface=""/>
      </a:majorFont>
      <a:minorFont>
        <a:latin typeface="UHC Sans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aster Theme">
  <a:themeElements>
    <a:clrScheme name="UHCbrandStandards2021">
      <a:dk1>
        <a:srgbClr val="002677"/>
      </a:dk1>
      <a:lt1>
        <a:srgbClr val="FFFFFF"/>
      </a:lt1>
      <a:dk2>
        <a:srgbClr val="002677"/>
      </a:dk2>
      <a:lt2>
        <a:srgbClr val="FFFFFF"/>
      </a:lt2>
      <a:accent1>
        <a:srgbClr val="002677"/>
      </a:accent1>
      <a:accent2>
        <a:srgbClr val="002677"/>
      </a:accent2>
      <a:accent3>
        <a:srgbClr val="002677"/>
      </a:accent3>
      <a:accent4>
        <a:srgbClr val="00BED5"/>
      </a:accent4>
      <a:accent5>
        <a:srgbClr val="FF681F"/>
      </a:accent5>
      <a:accent6>
        <a:srgbClr val="F5B700"/>
      </a:accent6>
      <a:hlink>
        <a:srgbClr val="6291FF"/>
      </a:hlink>
      <a:folHlink>
        <a:srgbClr val="002677"/>
      </a:folHlink>
    </a:clrScheme>
    <a:fontScheme name="UHC.2021">
      <a:majorFont>
        <a:latin typeface="UHC Serif Headline Semibold"/>
        <a:ea typeface=""/>
        <a:cs typeface=""/>
      </a:majorFont>
      <a:minorFont>
        <a:latin typeface="UHC Sans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UHC Brand Template 2022">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HC Brand Template 2022" id="{72589E2A-9D79-44F5-8C57-E6BDCDA44708}" vid="{54DAD073-4BDA-4E39-84BF-3D2A6ECE8865}"/>
    </a:ext>
  </a:extLst>
</a:theme>
</file>

<file path=ppt/theme/theme7.xml><?xml version="1.0" encoding="utf-8"?>
<a:theme xmlns:a="http://schemas.openxmlformats.org/drawingml/2006/main" name="6_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HCbrandStandards2021">
    <a:dk1>
      <a:srgbClr val="002677"/>
    </a:dk1>
    <a:lt1>
      <a:srgbClr val="FFFFFF"/>
    </a:lt1>
    <a:dk2>
      <a:srgbClr val="002677"/>
    </a:dk2>
    <a:lt2>
      <a:srgbClr val="FFFFFF"/>
    </a:lt2>
    <a:accent1>
      <a:srgbClr val="002677"/>
    </a:accent1>
    <a:accent2>
      <a:srgbClr val="002677"/>
    </a:accent2>
    <a:accent3>
      <a:srgbClr val="002677"/>
    </a:accent3>
    <a:accent4>
      <a:srgbClr val="00BED5"/>
    </a:accent4>
    <a:accent5>
      <a:srgbClr val="FF681F"/>
    </a:accent5>
    <a:accent6>
      <a:srgbClr val="F5B700"/>
    </a:accent6>
    <a:hlink>
      <a:srgbClr val="6291FF"/>
    </a:hlink>
    <a:folHlink>
      <a:srgbClr val="00267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C9156FD4E9EF4CAEC521FF80AD560A" ma:contentTypeVersion="8" ma:contentTypeDescription="Create a new document." ma:contentTypeScope="" ma:versionID="fec5daab6324087d026bda362b7b7629">
  <xsd:schema xmlns:xsd="http://www.w3.org/2001/XMLSchema" xmlns:xs="http://www.w3.org/2001/XMLSchema" xmlns:p="http://schemas.microsoft.com/office/2006/metadata/properties" xmlns:ns2="2dfdfb0b-54cc-474d-a6e7-d98074f375ab" targetNamespace="http://schemas.microsoft.com/office/2006/metadata/properties" ma:root="true" ma:fieldsID="d41e625f12e67d7c4cbb93f8a54cdb90" ns2:_="">
    <xsd:import namespace="2dfdfb0b-54cc-474d-a6e7-d98074f375a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dfb0b-54cc-474d-a6e7-d98074f37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5E9251-3B90-43B4-8339-0B1D2DE57589}">
  <ds:schemaRefs>
    <ds:schemaRef ds:uri="2dfdfb0b-54cc-474d-a6e7-d98074f375a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597F971-86D5-4AF4-A992-0E450DADB556}">
  <ds:schemaRefs>
    <ds:schemaRef ds:uri="2dfdfb0b-54cc-474d-a6e7-d98074f375a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786923-A7EB-488F-8410-C22BC9173A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3</Notes>
  <HiddenSlides>0</HiddenSlides>
  <ScaleCrop>false</ScaleCrop>
  <HeadingPairs>
    <vt:vector size="4" baseType="variant">
      <vt:variant>
        <vt:lpstr>Theme</vt:lpstr>
      </vt:variant>
      <vt:variant>
        <vt:i4>8</vt:i4>
      </vt:variant>
      <vt:variant>
        <vt:lpstr>Slide Titles</vt:lpstr>
      </vt:variant>
      <vt:variant>
        <vt:i4>5</vt:i4>
      </vt:variant>
    </vt:vector>
  </HeadingPairs>
  <TitlesOfParts>
    <vt:vector size="13" baseType="lpstr">
      <vt:lpstr>Master Theme</vt:lpstr>
      <vt:lpstr>3_Master Theme</vt:lpstr>
      <vt:lpstr>1_Master Theme</vt:lpstr>
      <vt:lpstr>4_Master Theme</vt:lpstr>
      <vt:lpstr>5_Master Theme</vt:lpstr>
      <vt:lpstr>UHC Brand Template 2022</vt:lpstr>
      <vt:lpstr>6_Master Theme</vt:lpstr>
      <vt:lpstr>Master Theme</vt:lpstr>
      <vt:lpstr>Provider Data Agentic Workflow Demo</vt:lpstr>
      <vt:lpstr>PowerPoint Presentation</vt:lpstr>
      <vt:lpstr>AI-Powered Data Framework with Intelligent Agents</vt:lpstr>
      <vt:lpstr>Agent Backlog</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Gareth Walters</dc:creator>
  <cp:revision>2</cp:revision>
  <cp:lastPrinted>2023-09-29T19:29:03Z</cp:lastPrinted>
  <dcterms:created xsi:type="dcterms:W3CDTF">2020-04-04T18:38:29Z</dcterms:created>
  <dcterms:modified xsi:type="dcterms:W3CDTF">2025-09-18T17:35:08Z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0x0101004BC9156FD4E9EF4CAEC521FF80AD560A</vt:lpwstr>
  </property>
  <property fmtid="{D5CDD505-2E9C-101B-9397-08002B2CF9AE}" pid="3" name="Order">
    <vt:r8>82600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