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146847452" r:id="rId5"/>
    <p:sldId id="2146847454" r:id="rId6"/>
    <p:sldId id="2146847455" r:id="rId7"/>
    <p:sldId id="2146847447" r:id="rId8"/>
    <p:sldId id="2146847443" r:id="rId9"/>
    <p:sldId id="2146847444" r:id="rId10"/>
    <p:sldId id="2146847450" r:id="rId11"/>
    <p:sldId id="2146847445" r:id="rId12"/>
    <p:sldId id="214684744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878CF4-D202-4A69-81E9-6196A54A8199}">
          <p14:sldIdLst>
            <p14:sldId id="2146847452"/>
            <p14:sldId id="2146847454"/>
            <p14:sldId id="2146847455"/>
          </p14:sldIdLst>
        </p14:section>
        <p14:section name="Appendix" id="{36BDE5C8-1675-47BC-AE31-9F80C1997922}">
          <p14:sldIdLst>
            <p14:sldId id="2146847447"/>
            <p14:sldId id="2146847443"/>
            <p14:sldId id="2146847444"/>
            <p14:sldId id="2146847450"/>
            <p14:sldId id="2146847445"/>
            <p14:sldId id="21468474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6296D-B987-4D4A-85EE-E19F1611FB9B}" v="1132" dt="2025-05-23T19:43:53.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65" autoAdjust="0"/>
    <p:restoredTop sz="96031" autoAdjust="0"/>
  </p:normalViewPr>
  <p:slideViewPr>
    <p:cSldViewPr snapToGrid="0" showGuides="1">
      <p:cViewPr>
        <p:scale>
          <a:sx n="90" d="100"/>
          <a:sy n="90" d="100"/>
        </p:scale>
        <p:origin x="1896"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man, Erica A" userId="78c92223-4732-4bec-a74b-56f07fcccd74" providerId="ADAL" clId="{ED56296D-B987-4D4A-85EE-E19F1611FB9B}"/>
    <pc:docChg chg="undo custSel addSld delSld modSld sldOrd addSection modSection">
      <pc:chgData name="Berman, Erica A" userId="78c92223-4732-4bec-a74b-56f07fcccd74" providerId="ADAL" clId="{ED56296D-B987-4D4A-85EE-E19F1611FB9B}" dt="2025-05-23T19:46:44.693" v="7279" actId="20577"/>
      <pc:docMkLst>
        <pc:docMk/>
      </pc:docMkLst>
      <pc:sldChg chg="addSp delSp modSp del mod">
        <pc:chgData name="Berman, Erica A" userId="78c92223-4732-4bec-a74b-56f07fcccd74" providerId="ADAL" clId="{ED56296D-B987-4D4A-85EE-E19F1611FB9B}" dt="2025-05-23T19:44:26.525" v="7137" actId="2696"/>
        <pc:sldMkLst>
          <pc:docMk/>
          <pc:sldMk cId="2426365178" sldId="2146847392"/>
        </pc:sldMkLst>
        <pc:spChg chg="mod">
          <ac:chgData name="Berman, Erica A" userId="78c92223-4732-4bec-a74b-56f07fcccd74" providerId="ADAL" clId="{ED56296D-B987-4D4A-85EE-E19F1611FB9B}" dt="2025-05-23T19:12:11.020" v="4130" actId="20577"/>
          <ac:spMkLst>
            <pc:docMk/>
            <pc:sldMk cId="2426365178" sldId="2146847392"/>
            <ac:spMk id="5" creationId="{72603A48-65E6-431F-AA65-B3353FC7570F}"/>
          </ac:spMkLst>
        </pc:spChg>
        <pc:spChg chg="mod">
          <ac:chgData name="Berman, Erica A" userId="78c92223-4732-4bec-a74b-56f07fcccd74" providerId="ADAL" clId="{ED56296D-B987-4D4A-85EE-E19F1611FB9B}" dt="2025-05-23T17:38:03.209" v="3138" actId="14100"/>
          <ac:spMkLst>
            <pc:docMk/>
            <pc:sldMk cId="2426365178" sldId="2146847392"/>
            <ac:spMk id="8" creationId="{381D7227-405D-4113-896D-C569662208BC}"/>
          </ac:spMkLst>
        </pc:spChg>
        <pc:graphicFrameChg chg="add del mod modGraphic">
          <ac:chgData name="Berman, Erica A" userId="78c92223-4732-4bec-a74b-56f07fcccd74" providerId="ADAL" clId="{ED56296D-B987-4D4A-85EE-E19F1611FB9B}" dt="2025-05-23T19:09:05.773" v="4119" actId="21"/>
          <ac:graphicFrameMkLst>
            <pc:docMk/>
            <pc:sldMk cId="2426365178" sldId="2146847392"/>
            <ac:graphicFrameMk id="3" creationId="{9111FD45-907B-C6FF-F68C-69F045CF1599}"/>
          </ac:graphicFrameMkLst>
        </pc:graphicFrameChg>
        <pc:graphicFrameChg chg="add mod">
          <ac:chgData name="Berman, Erica A" userId="78c92223-4732-4bec-a74b-56f07fcccd74" providerId="ADAL" clId="{ED56296D-B987-4D4A-85EE-E19F1611FB9B}" dt="2025-05-23T19:18:54.609" v="4878" actId="1076"/>
          <ac:graphicFrameMkLst>
            <pc:docMk/>
            <pc:sldMk cId="2426365178" sldId="2146847392"/>
            <ac:graphicFrameMk id="4" creationId="{74DEBFA4-2B97-16C2-1949-0EEE47FD5FB0}"/>
          </ac:graphicFrameMkLst>
        </pc:graphicFrameChg>
      </pc:sldChg>
      <pc:sldChg chg="addSp modSp mod">
        <pc:chgData name="Berman, Erica A" userId="78c92223-4732-4bec-a74b-56f07fcccd74" providerId="ADAL" clId="{ED56296D-B987-4D4A-85EE-E19F1611FB9B}" dt="2025-05-22T14:25:29.314" v="553" actId="20577"/>
        <pc:sldMkLst>
          <pc:docMk/>
          <pc:sldMk cId="3457471497" sldId="2146847442"/>
        </pc:sldMkLst>
        <pc:spChg chg="add mod">
          <ac:chgData name="Berman, Erica A" userId="78c92223-4732-4bec-a74b-56f07fcccd74" providerId="ADAL" clId="{ED56296D-B987-4D4A-85EE-E19F1611FB9B}" dt="2025-05-22T14:25:29.314" v="553" actId="20577"/>
          <ac:spMkLst>
            <pc:docMk/>
            <pc:sldMk cId="3457471497" sldId="2146847442"/>
            <ac:spMk id="3" creationId="{CA3F03EB-FE97-A591-1C95-4D17767D0661}"/>
          </ac:spMkLst>
        </pc:spChg>
      </pc:sldChg>
      <pc:sldChg chg="addSp delSp modSp add mod">
        <pc:chgData name="Berman, Erica A" userId="78c92223-4732-4bec-a74b-56f07fcccd74" providerId="ADAL" clId="{ED56296D-B987-4D4A-85EE-E19F1611FB9B}" dt="2025-05-23T19:09:48.697" v="4122" actId="478"/>
        <pc:sldMkLst>
          <pc:docMk/>
          <pc:sldMk cId="3534016651" sldId="2146847443"/>
        </pc:sldMkLst>
        <pc:spChg chg="add del mod">
          <ac:chgData name="Berman, Erica A" userId="78c92223-4732-4bec-a74b-56f07fcccd74" providerId="ADAL" clId="{ED56296D-B987-4D4A-85EE-E19F1611FB9B}" dt="2025-05-23T19:09:48.697" v="4122" actId="478"/>
          <ac:spMkLst>
            <pc:docMk/>
            <pc:sldMk cId="3534016651" sldId="2146847443"/>
            <ac:spMk id="3" creationId="{E37E6D95-36FB-6B1E-F703-6EB611C619C3}"/>
          </ac:spMkLst>
        </pc:spChg>
        <pc:spChg chg="mod">
          <ac:chgData name="Berman, Erica A" userId="78c92223-4732-4bec-a74b-56f07fcccd74" providerId="ADAL" clId="{ED56296D-B987-4D4A-85EE-E19F1611FB9B}" dt="2025-05-22T15:15:54.814" v="795" actId="6549"/>
          <ac:spMkLst>
            <pc:docMk/>
            <pc:sldMk cId="3534016651" sldId="2146847443"/>
            <ac:spMk id="5" creationId="{24D1F7D4-78B8-026B-A83E-F19CE8EE339A}"/>
          </ac:spMkLst>
        </pc:spChg>
      </pc:sldChg>
      <pc:sldChg chg="addSp delSp modSp add mod">
        <pc:chgData name="Berman, Erica A" userId="78c92223-4732-4bec-a74b-56f07fcccd74" providerId="ADAL" clId="{ED56296D-B987-4D4A-85EE-E19F1611FB9B}" dt="2025-05-23T19:08:31.387" v="4115" actId="478"/>
        <pc:sldMkLst>
          <pc:docMk/>
          <pc:sldMk cId="1441311309" sldId="2146847444"/>
        </pc:sldMkLst>
        <pc:spChg chg="add del mod">
          <ac:chgData name="Berman, Erica A" userId="78c92223-4732-4bec-a74b-56f07fcccd74" providerId="ADAL" clId="{ED56296D-B987-4D4A-85EE-E19F1611FB9B}" dt="2025-05-23T19:08:31.387" v="4115" actId="478"/>
          <ac:spMkLst>
            <pc:docMk/>
            <pc:sldMk cId="1441311309" sldId="2146847444"/>
            <ac:spMk id="3" creationId="{EB58E233-C545-D4F8-18C3-5347CDB71187}"/>
          </ac:spMkLst>
        </pc:spChg>
        <pc:spChg chg="mod">
          <ac:chgData name="Berman, Erica A" userId="78c92223-4732-4bec-a74b-56f07fcccd74" providerId="ADAL" clId="{ED56296D-B987-4D4A-85EE-E19F1611FB9B}" dt="2025-05-22T15:18:53.011" v="814" actId="20577"/>
          <ac:spMkLst>
            <pc:docMk/>
            <pc:sldMk cId="1441311309" sldId="2146847444"/>
            <ac:spMk id="8" creationId="{B0F92710-D7AF-F55C-E4A7-081B2E3958A4}"/>
          </ac:spMkLst>
        </pc:spChg>
      </pc:sldChg>
      <pc:sldChg chg="addSp delSp modSp add mod">
        <pc:chgData name="Berman, Erica A" userId="78c92223-4732-4bec-a74b-56f07fcccd74" providerId="ADAL" clId="{ED56296D-B987-4D4A-85EE-E19F1611FB9B}" dt="2025-05-23T19:08:37.830" v="4117" actId="478"/>
        <pc:sldMkLst>
          <pc:docMk/>
          <pc:sldMk cId="518219639" sldId="2146847445"/>
        </pc:sldMkLst>
        <pc:spChg chg="add del mod">
          <ac:chgData name="Berman, Erica A" userId="78c92223-4732-4bec-a74b-56f07fcccd74" providerId="ADAL" clId="{ED56296D-B987-4D4A-85EE-E19F1611FB9B}" dt="2025-05-23T19:08:37.830" v="4117" actId="478"/>
          <ac:spMkLst>
            <pc:docMk/>
            <pc:sldMk cId="518219639" sldId="2146847445"/>
            <ac:spMk id="3" creationId="{76528A1E-9E77-FB5A-642C-FBC0E0D07C5D}"/>
          </ac:spMkLst>
        </pc:spChg>
      </pc:sldChg>
      <pc:sldChg chg="addSp modSp add mod">
        <pc:chgData name="Berman, Erica A" userId="78c92223-4732-4bec-a74b-56f07fcccd74" providerId="ADAL" clId="{ED56296D-B987-4D4A-85EE-E19F1611FB9B}" dt="2025-05-22T14:25:55.242" v="565" actId="20577"/>
        <pc:sldMkLst>
          <pc:docMk/>
          <pc:sldMk cId="3870462225" sldId="2146847446"/>
        </pc:sldMkLst>
        <pc:spChg chg="add mod">
          <ac:chgData name="Berman, Erica A" userId="78c92223-4732-4bec-a74b-56f07fcccd74" providerId="ADAL" clId="{ED56296D-B987-4D4A-85EE-E19F1611FB9B}" dt="2025-05-22T14:25:55.242" v="565" actId="20577"/>
          <ac:spMkLst>
            <pc:docMk/>
            <pc:sldMk cId="3870462225" sldId="2146847446"/>
            <ac:spMk id="3" creationId="{A63A29C4-A6C1-A5D9-A7E0-A78C1B17FC78}"/>
          </ac:spMkLst>
        </pc:spChg>
      </pc:sldChg>
      <pc:sldChg chg="addSp delSp modSp mod">
        <pc:chgData name="Berman, Erica A" userId="78c92223-4732-4bec-a74b-56f07fcccd74" providerId="ADAL" clId="{ED56296D-B987-4D4A-85EE-E19F1611FB9B}" dt="2025-05-23T17:09:52.247" v="1116" actId="478"/>
        <pc:sldMkLst>
          <pc:docMk/>
          <pc:sldMk cId="342879762" sldId="2146847447"/>
        </pc:sldMkLst>
        <pc:spChg chg="del">
          <ac:chgData name="Berman, Erica A" userId="78c92223-4732-4bec-a74b-56f07fcccd74" providerId="ADAL" clId="{ED56296D-B987-4D4A-85EE-E19F1611FB9B}" dt="2025-05-23T17:09:52.247" v="1116" actId="478"/>
          <ac:spMkLst>
            <pc:docMk/>
            <pc:sldMk cId="342879762" sldId="2146847447"/>
            <ac:spMk id="3" creationId="{657480A9-AB47-393D-9984-618F93084A4D}"/>
          </ac:spMkLst>
        </pc:spChg>
        <pc:spChg chg="mod">
          <ac:chgData name="Berman, Erica A" userId="78c92223-4732-4bec-a74b-56f07fcccd74" providerId="ADAL" clId="{ED56296D-B987-4D4A-85EE-E19F1611FB9B}" dt="2025-05-22T15:12:19.615" v="678" actId="20577"/>
          <ac:spMkLst>
            <pc:docMk/>
            <pc:sldMk cId="342879762" sldId="2146847447"/>
            <ac:spMk id="5" creationId="{81F58109-FE2C-9DA3-104C-29D1C8BCB78E}"/>
          </ac:spMkLst>
        </pc:spChg>
        <pc:spChg chg="mod">
          <ac:chgData name="Berman, Erica A" userId="78c92223-4732-4bec-a74b-56f07fcccd74" providerId="ADAL" clId="{ED56296D-B987-4D4A-85EE-E19F1611FB9B}" dt="2025-05-22T15:12:14.292" v="676" actId="27636"/>
          <ac:spMkLst>
            <pc:docMk/>
            <pc:sldMk cId="342879762" sldId="2146847447"/>
            <ac:spMk id="8" creationId="{093D9228-4773-F985-B1CE-16DF63B69B46}"/>
          </ac:spMkLst>
        </pc:spChg>
        <pc:picChg chg="add mod">
          <ac:chgData name="Berman, Erica A" userId="78c92223-4732-4bec-a74b-56f07fcccd74" providerId="ADAL" clId="{ED56296D-B987-4D4A-85EE-E19F1611FB9B}" dt="2025-05-22T14:39:09.477" v="643" actId="931"/>
          <ac:picMkLst>
            <pc:docMk/>
            <pc:sldMk cId="342879762" sldId="2146847447"/>
            <ac:picMk id="7" creationId="{512A4410-FFBD-E4F0-FA0D-AF6D67767ECA}"/>
          </ac:picMkLst>
        </pc:picChg>
      </pc:sldChg>
      <pc:sldChg chg="new del">
        <pc:chgData name="Berman, Erica A" userId="78c92223-4732-4bec-a74b-56f07fcccd74" providerId="ADAL" clId="{ED56296D-B987-4D4A-85EE-E19F1611FB9B}" dt="2025-05-22T14:36:36.049" v="642" actId="2696"/>
        <pc:sldMkLst>
          <pc:docMk/>
          <pc:sldMk cId="2217622423" sldId="2146847448"/>
        </pc:sldMkLst>
      </pc:sldChg>
      <pc:sldChg chg="delSp modSp add mod">
        <pc:chgData name="Berman, Erica A" userId="78c92223-4732-4bec-a74b-56f07fcccd74" providerId="ADAL" clId="{ED56296D-B987-4D4A-85EE-E19F1611FB9B}" dt="2025-05-23T19:44:39.925" v="7140" actId="478"/>
        <pc:sldMkLst>
          <pc:docMk/>
          <pc:sldMk cId="2600683950" sldId="2146847449"/>
        </pc:sldMkLst>
        <pc:spChg chg="mod">
          <ac:chgData name="Berman, Erica A" userId="78c92223-4732-4bec-a74b-56f07fcccd74" providerId="ADAL" clId="{ED56296D-B987-4D4A-85EE-E19F1611FB9B}" dt="2025-05-22T14:36:29.978" v="641" actId="5793"/>
          <ac:spMkLst>
            <pc:docMk/>
            <pc:sldMk cId="2600683950" sldId="2146847449"/>
            <ac:spMk id="2" creationId="{EA80A095-391C-1FB6-8299-44685940E11E}"/>
          </ac:spMkLst>
        </pc:spChg>
        <pc:spChg chg="del mod">
          <ac:chgData name="Berman, Erica A" userId="78c92223-4732-4bec-a74b-56f07fcccd74" providerId="ADAL" clId="{ED56296D-B987-4D4A-85EE-E19F1611FB9B}" dt="2025-05-23T19:44:39.925" v="7140" actId="478"/>
          <ac:spMkLst>
            <pc:docMk/>
            <pc:sldMk cId="2600683950" sldId="2146847449"/>
            <ac:spMk id="3" creationId="{BC4530C5-A92A-0071-196E-8E73F88ED5D9}"/>
          </ac:spMkLst>
        </pc:spChg>
      </pc:sldChg>
      <pc:sldChg chg="delSp modSp add mod ord">
        <pc:chgData name="Berman, Erica A" userId="78c92223-4732-4bec-a74b-56f07fcccd74" providerId="ADAL" clId="{ED56296D-B987-4D4A-85EE-E19F1611FB9B}" dt="2025-05-23T19:08:35.180" v="4116" actId="478"/>
        <pc:sldMkLst>
          <pc:docMk/>
          <pc:sldMk cId="2360102732" sldId="2146847450"/>
        </pc:sldMkLst>
        <pc:spChg chg="del mod">
          <ac:chgData name="Berman, Erica A" userId="78c92223-4732-4bec-a74b-56f07fcccd74" providerId="ADAL" clId="{ED56296D-B987-4D4A-85EE-E19F1611FB9B}" dt="2025-05-23T19:08:35.180" v="4116" actId="478"/>
          <ac:spMkLst>
            <pc:docMk/>
            <pc:sldMk cId="2360102732" sldId="2146847450"/>
            <ac:spMk id="3" creationId="{38900C5D-EA78-79F0-CF16-BBBB6E1610B0}"/>
          </ac:spMkLst>
        </pc:spChg>
      </pc:sldChg>
      <pc:sldChg chg="modSp new del mod">
        <pc:chgData name="Berman, Erica A" userId="78c92223-4732-4bec-a74b-56f07fcccd74" providerId="ADAL" clId="{ED56296D-B987-4D4A-85EE-E19F1611FB9B}" dt="2025-05-23T19:07:35.839" v="4114" actId="2696"/>
        <pc:sldMkLst>
          <pc:docMk/>
          <pc:sldMk cId="1749469783" sldId="2146847451"/>
        </pc:sldMkLst>
        <pc:spChg chg="mod">
          <ac:chgData name="Berman, Erica A" userId="78c92223-4732-4bec-a74b-56f07fcccd74" providerId="ADAL" clId="{ED56296D-B987-4D4A-85EE-E19F1611FB9B}" dt="2025-05-23T17:37:13.819" v="3127" actId="20577"/>
          <ac:spMkLst>
            <pc:docMk/>
            <pc:sldMk cId="1749469783" sldId="2146847451"/>
            <ac:spMk id="2" creationId="{EF79BE60-4186-DB0C-10F9-384FD3BFDF4A}"/>
          </ac:spMkLst>
        </pc:spChg>
      </pc:sldChg>
      <pc:sldChg chg="addSp modSp new del mod">
        <pc:chgData name="Berman, Erica A" userId="78c92223-4732-4bec-a74b-56f07fcccd74" providerId="ADAL" clId="{ED56296D-B987-4D4A-85EE-E19F1611FB9B}" dt="2025-05-23T19:33:03.364" v="6055" actId="2696"/>
        <pc:sldMkLst>
          <pc:docMk/>
          <pc:sldMk cId="2372195855" sldId="2146847451"/>
        </pc:sldMkLst>
        <pc:graphicFrameChg chg="add mod">
          <ac:chgData name="Berman, Erica A" userId="78c92223-4732-4bec-a74b-56f07fcccd74" providerId="ADAL" clId="{ED56296D-B987-4D4A-85EE-E19F1611FB9B}" dt="2025-05-23T19:09:11.744" v="4121" actId="1076"/>
          <ac:graphicFrameMkLst>
            <pc:docMk/>
            <pc:sldMk cId="2372195855" sldId="2146847451"/>
            <ac:graphicFrameMk id="3" creationId="{9111FD45-907B-C6FF-F68C-69F045CF1599}"/>
          </ac:graphicFrameMkLst>
        </pc:graphicFrameChg>
      </pc:sldChg>
      <pc:sldChg chg="new del">
        <pc:chgData name="Berman, Erica A" userId="78c92223-4732-4bec-a74b-56f07fcccd74" providerId="ADAL" clId="{ED56296D-B987-4D4A-85EE-E19F1611FB9B}" dt="2025-05-23T19:07:32.850" v="4113" actId="2696"/>
        <pc:sldMkLst>
          <pc:docMk/>
          <pc:sldMk cId="81673110" sldId="2146847452"/>
        </pc:sldMkLst>
      </pc:sldChg>
      <pc:sldChg chg="addSp delSp modSp add mod ord">
        <pc:chgData name="Berman, Erica A" userId="78c92223-4732-4bec-a74b-56f07fcccd74" providerId="ADAL" clId="{ED56296D-B987-4D4A-85EE-E19F1611FB9B}" dt="2025-05-23T19:44:21.098" v="7136" actId="478"/>
        <pc:sldMkLst>
          <pc:docMk/>
          <pc:sldMk cId="2546429300" sldId="2146847452"/>
        </pc:sldMkLst>
        <pc:spChg chg="add del mod">
          <ac:chgData name="Berman, Erica A" userId="78c92223-4732-4bec-a74b-56f07fcccd74" providerId="ADAL" clId="{ED56296D-B987-4D4A-85EE-E19F1611FB9B}" dt="2025-05-23T19:44:21.098" v="7136" actId="478"/>
          <ac:spMkLst>
            <pc:docMk/>
            <pc:sldMk cId="2546429300" sldId="2146847452"/>
            <ac:spMk id="4" creationId="{CFCECDF9-DAEE-C8C8-C292-D4DE884301F9}"/>
          </ac:spMkLst>
        </pc:spChg>
        <pc:spChg chg="mod">
          <ac:chgData name="Berman, Erica A" userId="78c92223-4732-4bec-a74b-56f07fcccd74" providerId="ADAL" clId="{ED56296D-B987-4D4A-85EE-E19F1611FB9B}" dt="2025-05-23T19:30:00.951" v="5471" actId="20577"/>
          <ac:spMkLst>
            <pc:docMk/>
            <pc:sldMk cId="2546429300" sldId="2146847452"/>
            <ac:spMk id="5" creationId="{8AEF72F9-3AF6-C9A6-3BA0-1CE45BDB5ABD}"/>
          </ac:spMkLst>
        </pc:spChg>
        <pc:spChg chg="mod">
          <ac:chgData name="Berman, Erica A" userId="78c92223-4732-4bec-a74b-56f07fcccd74" providerId="ADAL" clId="{ED56296D-B987-4D4A-85EE-E19F1611FB9B}" dt="2025-05-23T19:31:14.477" v="5813" actId="27636"/>
          <ac:spMkLst>
            <pc:docMk/>
            <pc:sldMk cId="2546429300" sldId="2146847452"/>
            <ac:spMk id="8" creationId="{DC88D442-0432-5C5B-7D5A-E5A1F3CD8178}"/>
          </ac:spMkLst>
        </pc:spChg>
        <pc:graphicFrameChg chg="add del mod modGraphic">
          <ac:chgData name="Berman, Erica A" userId="78c92223-4732-4bec-a74b-56f07fcccd74" providerId="ADAL" clId="{ED56296D-B987-4D4A-85EE-E19F1611FB9B}" dt="2025-05-23T19:44:19.671" v="7135" actId="478"/>
          <ac:graphicFrameMkLst>
            <pc:docMk/>
            <pc:sldMk cId="2546429300" sldId="2146847452"/>
            <ac:graphicFrameMk id="3" creationId="{067738DE-88E9-D8AC-F4F2-E1DAC387018C}"/>
          </ac:graphicFrameMkLst>
        </pc:graphicFrameChg>
      </pc:sldChg>
      <pc:sldChg chg="add del">
        <pc:chgData name="Berman, Erica A" userId="78c92223-4732-4bec-a74b-56f07fcccd74" providerId="ADAL" clId="{ED56296D-B987-4D4A-85EE-E19F1611FB9B}" dt="2025-05-23T19:33:08.847" v="6056" actId="2696"/>
        <pc:sldMkLst>
          <pc:docMk/>
          <pc:sldMk cId="732616306" sldId="2146847453"/>
        </pc:sldMkLst>
      </pc:sldChg>
      <pc:sldChg chg="addSp delSp modSp add mod">
        <pc:chgData name="Berman, Erica A" userId="78c92223-4732-4bec-a74b-56f07fcccd74" providerId="ADAL" clId="{ED56296D-B987-4D4A-85EE-E19F1611FB9B}" dt="2025-05-23T19:44:16.496" v="7134" actId="478"/>
        <pc:sldMkLst>
          <pc:docMk/>
          <pc:sldMk cId="17461977" sldId="2146847454"/>
        </pc:sldMkLst>
        <pc:spChg chg="del mod">
          <ac:chgData name="Berman, Erica A" userId="78c92223-4732-4bec-a74b-56f07fcccd74" providerId="ADAL" clId="{ED56296D-B987-4D4A-85EE-E19F1611FB9B}" dt="2025-05-23T19:44:16.496" v="7134" actId="478"/>
          <ac:spMkLst>
            <pc:docMk/>
            <pc:sldMk cId="17461977" sldId="2146847454"/>
            <ac:spMk id="4" creationId="{742C4CDD-528F-06A4-C008-8F275EC5EE0E}"/>
          </ac:spMkLst>
        </pc:spChg>
        <pc:spChg chg="mod">
          <ac:chgData name="Berman, Erica A" userId="78c92223-4732-4bec-a74b-56f07fcccd74" providerId="ADAL" clId="{ED56296D-B987-4D4A-85EE-E19F1611FB9B}" dt="2025-05-23T19:43:04.048" v="7119" actId="20577"/>
          <ac:spMkLst>
            <pc:docMk/>
            <pc:sldMk cId="17461977" sldId="2146847454"/>
            <ac:spMk id="5" creationId="{3FEA8D6C-36C3-AC10-BF30-D4B2A794AA5A}"/>
          </ac:spMkLst>
        </pc:spChg>
        <pc:spChg chg="mod">
          <ac:chgData name="Berman, Erica A" userId="78c92223-4732-4bec-a74b-56f07fcccd74" providerId="ADAL" clId="{ED56296D-B987-4D4A-85EE-E19F1611FB9B}" dt="2025-05-23T19:33:30.211" v="6057" actId="1076"/>
          <ac:spMkLst>
            <pc:docMk/>
            <pc:sldMk cId="17461977" sldId="2146847454"/>
            <ac:spMk id="8" creationId="{1BE3672C-BC66-4B64-7137-739EC35C3EA8}"/>
          </ac:spMkLst>
        </pc:spChg>
        <pc:spChg chg="add mod">
          <ac:chgData name="Berman, Erica A" userId="78c92223-4732-4bec-a74b-56f07fcccd74" providerId="ADAL" clId="{ED56296D-B987-4D4A-85EE-E19F1611FB9B}" dt="2025-05-23T19:41:22.851" v="7003" actId="404"/>
          <ac:spMkLst>
            <pc:docMk/>
            <pc:sldMk cId="17461977" sldId="2146847454"/>
            <ac:spMk id="9" creationId="{B66A0C7C-8E6E-19FB-ADC9-7F63426B9899}"/>
          </ac:spMkLst>
        </pc:spChg>
        <pc:graphicFrameChg chg="del mod">
          <ac:chgData name="Berman, Erica A" userId="78c92223-4732-4bec-a74b-56f07fcccd74" providerId="ADAL" clId="{ED56296D-B987-4D4A-85EE-E19F1611FB9B}" dt="2025-05-23T19:43:51.708" v="7125" actId="21"/>
          <ac:graphicFrameMkLst>
            <pc:docMk/>
            <pc:sldMk cId="17461977" sldId="2146847454"/>
            <ac:graphicFrameMk id="3" creationId="{8A3FA5B2-8C09-CD07-DF1A-BCEA6EC0E3A3}"/>
          </ac:graphicFrameMkLst>
        </pc:graphicFrameChg>
      </pc:sldChg>
      <pc:sldChg chg="addSp delSp modSp new mod modClrScheme chgLayout">
        <pc:chgData name="Berman, Erica A" userId="78c92223-4732-4bec-a74b-56f07fcccd74" providerId="ADAL" clId="{ED56296D-B987-4D4A-85EE-E19F1611FB9B}" dt="2025-05-23T19:46:44.693" v="7279" actId="20577"/>
        <pc:sldMkLst>
          <pc:docMk/>
          <pc:sldMk cId="1426866513" sldId="2146847455"/>
        </pc:sldMkLst>
        <pc:spChg chg="del">
          <ac:chgData name="Berman, Erica A" userId="78c92223-4732-4bec-a74b-56f07fcccd74" providerId="ADAL" clId="{ED56296D-B987-4D4A-85EE-E19F1611FB9B}" dt="2025-05-23T19:43:38.048" v="7122" actId="700"/>
          <ac:spMkLst>
            <pc:docMk/>
            <pc:sldMk cId="1426866513" sldId="2146847455"/>
            <ac:spMk id="2" creationId="{76F384A2-434B-3A15-F94F-16D95AAFBAF1}"/>
          </ac:spMkLst>
        </pc:spChg>
        <pc:spChg chg="del">
          <ac:chgData name="Berman, Erica A" userId="78c92223-4732-4bec-a74b-56f07fcccd74" providerId="ADAL" clId="{ED56296D-B987-4D4A-85EE-E19F1611FB9B}" dt="2025-05-23T19:43:38.048" v="7122" actId="700"/>
          <ac:spMkLst>
            <pc:docMk/>
            <pc:sldMk cId="1426866513" sldId="2146847455"/>
            <ac:spMk id="3" creationId="{C56482DC-092C-08DF-97A2-139BCA98DDBF}"/>
          </ac:spMkLst>
        </pc:spChg>
        <pc:spChg chg="del">
          <ac:chgData name="Berman, Erica A" userId="78c92223-4732-4bec-a74b-56f07fcccd74" providerId="ADAL" clId="{ED56296D-B987-4D4A-85EE-E19F1611FB9B}" dt="2025-05-23T19:43:38.048" v="7122" actId="700"/>
          <ac:spMkLst>
            <pc:docMk/>
            <pc:sldMk cId="1426866513" sldId="2146847455"/>
            <ac:spMk id="4" creationId="{6CF43957-4771-0F55-3C88-D8EE3A2ADCA7}"/>
          </ac:spMkLst>
        </pc:spChg>
        <pc:spChg chg="add mod">
          <ac:chgData name="Berman, Erica A" userId="78c92223-4732-4bec-a74b-56f07fcccd74" providerId="ADAL" clId="{ED56296D-B987-4D4A-85EE-E19F1611FB9B}" dt="2025-05-23T19:44:11.358" v="7133" actId="14100"/>
          <ac:spMkLst>
            <pc:docMk/>
            <pc:sldMk cId="1426866513" sldId="2146847455"/>
            <ac:spMk id="5" creationId="{CBD3A706-2AC9-F983-FF71-1045E4834FCA}"/>
          </ac:spMkLst>
        </pc:spChg>
        <pc:graphicFrameChg chg="add mod modGraphic">
          <ac:chgData name="Berman, Erica A" userId="78c92223-4732-4bec-a74b-56f07fcccd74" providerId="ADAL" clId="{ED56296D-B987-4D4A-85EE-E19F1611FB9B}" dt="2025-05-23T19:46:44.693" v="7279" actId="20577"/>
          <ac:graphicFrameMkLst>
            <pc:docMk/>
            <pc:sldMk cId="1426866513" sldId="2146847455"/>
            <ac:graphicFrameMk id="6" creationId="{8A3FA5B2-8C09-CD07-DF1A-BCEA6EC0E3A3}"/>
          </ac:graphicFrameMkLst>
        </pc:graphicFrameChg>
      </pc:sldChg>
    </pc:docChg>
  </pc:docChgLst>
  <pc:docChgLst>
    <pc:chgData name="Varahabhatla, Sarma" userId="ed6683af-c3bf-4657-b8ef-a260eecf8466" providerId="ADAL" clId="{7307B29E-2AAF-F145-8ABD-88BE2F2F2F50}"/>
    <pc:docChg chg="custSel delSld modSld">
      <pc:chgData name="Varahabhatla, Sarma" userId="ed6683af-c3bf-4657-b8ef-a260eecf8466" providerId="ADAL" clId="{7307B29E-2AAF-F145-8ABD-88BE2F2F2F50}" dt="2025-05-22T14:55:14.258" v="1" actId="478"/>
      <pc:docMkLst>
        <pc:docMk/>
      </pc:docMkLst>
      <pc:sldChg chg="del">
        <pc:chgData name="Varahabhatla, Sarma" userId="ed6683af-c3bf-4657-b8ef-a260eecf8466" providerId="ADAL" clId="{7307B29E-2AAF-F145-8ABD-88BE2F2F2F50}" dt="2025-05-22T14:32:30.915" v="0" actId="2696"/>
        <pc:sldMkLst>
          <pc:docMk/>
          <pc:sldMk cId="3457471497" sldId="2146847442"/>
        </pc:sldMkLst>
      </pc:sldChg>
      <pc:sldChg chg="delSp mod">
        <pc:chgData name="Varahabhatla, Sarma" userId="ed6683af-c3bf-4657-b8ef-a260eecf8466" providerId="ADAL" clId="{7307B29E-2AAF-F145-8ABD-88BE2F2F2F50}" dt="2025-05-22T14:55:14.258" v="1" actId="478"/>
        <pc:sldMkLst>
          <pc:docMk/>
          <pc:sldMk cId="342879762" sldId="2146847447"/>
        </pc:sldMkLst>
        <pc:picChg chg="del">
          <ac:chgData name="Varahabhatla, Sarma" userId="ed6683af-c3bf-4657-b8ef-a260eecf8466" providerId="ADAL" clId="{7307B29E-2AAF-F145-8ABD-88BE2F2F2F50}" dt="2025-05-22T14:55:14.258" v="1" actId="478"/>
          <ac:picMkLst>
            <pc:docMk/>
            <pc:sldMk cId="342879762" sldId="2146847447"/>
            <ac:picMk id="7" creationId="{512A4410-FFBD-E4F0-FA0D-AF6D67767ECA}"/>
          </ac:picMkLst>
        </pc:picChg>
      </pc:sldChg>
    </pc:docChg>
  </pc:docChgLst>
  <pc:docChgLst>
    <pc:chgData name="Mistry, Pratik" userId="S::pratik.mistry@optum.com::d6168537-b1a8-4a0f-8578-fe73847e9bac" providerId="AD" clId="Web-{A0F4DD9E-33CC-459C-8BC4-BF82C54E1EFA}"/>
    <pc:docChg chg="modSld">
      <pc:chgData name="Mistry, Pratik" userId="S::pratik.mistry@optum.com::d6168537-b1a8-4a0f-8578-fe73847e9bac" providerId="AD" clId="Web-{A0F4DD9E-33CC-459C-8BC4-BF82C54E1EFA}" dt="2025-05-22T15:08:30.565" v="580" actId="1076"/>
      <pc:docMkLst>
        <pc:docMk/>
      </pc:docMkLst>
      <pc:sldChg chg="modSp">
        <pc:chgData name="Mistry, Pratik" userId="S::pratik.mistry@optum.com::d6168537-b1a8-4a0f-8578-fe73847e9bac" providerId="AD" clId="Web-{A0F4DD9E-33CC-459C-8BC4-BF82C54E1EFA}" dt="2025-05-22T15:08:30.565" v="580" actId="1076"/>
        <pc:sldMkLst>
          <pc:docMk/>
          <pc:sldMk cId="1441311309" sldId="2146847444"/>
        </pc:sldMkLst>
        <pc:spChg chg="mod">
          <ac:chgData name="Mistry, Pratik" userId="S::pratik.mistry@optum.com::d6168537-b1a8-4a0f-8578-fe73847e9bac" providerId="AD" clId="Web-{A0F4DD9E-33CC-459C-8BC4-BF82C54E1EFA}" dt="2025-05-22T14:50:12.132" v="539" actId="1076"/>
          <ac:spMkLst>
            <pc:docMk/>
            <pc:sldMk cId="1441311309" sldId="2146847444"/>
            <ac:spMk id="2" creationId="{3D88ADEE-835D-CD0D-2F50-47FA294E89CE}"/>
          </ac:spMkLst>
        </pc:spChg>
        <pc:spChg chg="mod">
          <ac:chgData name="Mistry, Pratik" userId="S::pratik.mistry@optum.com::d6168537-b1a8-4a0f-8578-fe73847e9bac" providerId="AD" clId="Web-{A0F4DD9E-33CC-459C-8BC4-BF82C54E1EFA}" dt="2025-05-22T14:53:38.234" v="579" actId="20577"/>
          <ac:spMkLst>
            <pc:docMk/>
            <pc:sldMk cId="1441311309" sldId="2146847444"/>
            <ac:spMk id="3" creationId="{EB58E233-C545-D4F8-18C3-5347CDB71187}"/>
          </ac:spMkLst>
        </pc:spChg>
        <pc:spChg chg="mod">
          <ac:chgData name="Mistry, Pratik" userId="S::pratik.mistry@optum.com::d6168537-b1a8-4a0f-8578-fe73847e9bac" providerId="AD" clId="Web-{A0F4DD9E-33CC-459C-8BC4-BF82C54E1EFA}" dt="2025-05-22T15:08:30.565" v="580" actId="1076"/>
          <ac:spMkLst>
            <pc:docMk/>
            <pc:sldMk cId="1441311309" sldId="2146847444"/>
            <ac:spMk id="5" creationId="{DBFC1A74-B0F8-5B82-22D7-824C3943AD1B}"/>
          </ac:spMkLst>
        </pc:spChg>
        <pc:spChg chg="mod">
          <ac:chgData name="Mistry, Pratik" userId="S::pratik.mistry@optum.com::d6168537-b1a8-4a0f-8578-fe73847e9bac" providerId="AD" clId="Web-{A0F4DD9E-33CC-459C-8BC4-BF82C54E1EFA}" dt="2025-05-22T14:47:02.828" v="517" actId="20577"/>
          <ac:spMkLst>
            <pc:docMk/>
            <pc:sldMk cId="1441311309" sldId="2146847444"/>
            <ac:spMk id="8" creationId="{B0F92710-D7AF-F55C-E4A7-081B2E3958A4}"/>
          </ac:spMkLst>
        </pc:spChg>
      </pc:sldChg>
    </pc:docChg>
  </pc:docChgLst>
  <pc:docChgLst>
    <pc:chgData name="Mills, Mary J" userId="S::mary_j_mills@uhc.com::da4a08c6-41d3-41ae-beaf-d0e7fc87c4b8" providerId="AD" clId="Web-{D75DD751-02F6-121E-0E7F-210FDE4E6AFB}"/>
    <pc:docChg chg="modSld">
      <pc:chgData name="Mills, Mary J" userId="S::mary_j_mills@uhc.com::da4a08c6-41d3-41ae-beaf-d0e7fc87c4b8" providerId="AD" clId="Web-{D75DD751-02F6-121E-0E7F-210FDE4E6AFB}" dt="2025-05-22T15:11:08.858" v="5" actId="20577"/>
      <pc:docMkLst>
        <pc:docMk/>
      </pc:docMkLst>
      <pc:sldChg chg="modSp">
        <pc:chgData name="Mills, Mary J" userId="S::mary_j_mills@uhc.com::da4a08c6-41d3-41ae-beaf-d0e7fc87c4b8" providerId="AD" clId="Web-{D75DD751-02F6-121E-0E7F-210FDE4E6AFB}" dt="2025-05-22T15:11:08.858" v="5" actId="20577"/>
        <pc:sldMkLst>
          <pc:docMk/>
          <pc:sldMk cId="2600683950" sldId="2146847449"/>
        </pc:sldMkLst>
        <pc:spChg chg="mod">
          <ac:chgData name="Mills, Mary J" userId="S::mary_j_mills@uhc.com::da4a08c6-41d3-41ae-beaf-d0e7fc87c4b8" providerId="AD" clId="Web-{D75DD751-02F6-121E-0E7F-210FDE4E6AFB}" dt="2025-05-22T15:11:08.858" v="5" actId="20577"/>
          <ac:spMkLst>
            <pc:docMk/>
            <pc:sldMk cId="2600683950" sldId="2146847449"/>
            <ac:spMk id="5" creationId="{4FE72924-D1BC-6B0F-B8AC-3CC7E33A7FFB}"/>
          </ac:spMkLst>
        </pc:spChg>
      </pc:sldChg>
    </pc:docChg>
  </pc:docChgLst>
  <pc:docChgLst>
    <pc:chgData name="Reddy, Chinta Narisi" userId="S::narisi_reddy@optum.com::96a6852b-ee97-47bb-ab38-7e1f8f3b29f9" providerId="AD" clId="Web-{9E197E5E-1F08-4F78-AA00-055DF58ED8A2}"/>
    <pc:docChg chg="modSld">
      <pc:chgData name="Reddy, Chinta Narisi" userId="S::narisi_reddy@optum.com::96a6852b-ee97-47bb-ab38-7e1f8f3b29f9" providerId="AD" clId="Web-{9E197E5E-1F08-4F78-AA00-055DF58ED8A2}" dt="2025-05-22T14:57:46.177" v="833" actId="20577"/>
      <pc:docMkLst>
        <pc:docMk/>
      </pc:docMkLst>
      <pc:sldChg chg="modSp">
        <pc:chgData name="Reddy, Chinta Narisi" userId="S::narisi_reddy@optum.com::96a6852b-ee97-47bb-ab38-7e1f8f3b29f9" providerId="AD" clId="Web-{9E197E5E-1F08-4F78-AA00-055DF58ED8A2}" dt="2025-05-22T14:57:46.177" v="833" actId="20577"/>
        <pc:sldMkLst>
          <pc:docMk/>
          <pc:sldMk cId="3534016651" sldId="2146847443"/>
        </pc:sldMkLst>
        <pc:spChg chg="mod">
          <ac:chgData name="Reddy, Chinta Narisi" userId="S::narisi_reddy@optum.com::96a6852b-ee97-47bb-ab38-7e1f8f3b29f9" providerId="AD" clId="Web-{9E197E5E-1F08-4F78-AA00-055DF58ED8A2}" dt="2025-05-22T14:56:37.911" v="759" actId="20577"/>
          <ac:spMkLst>
            <pc:docMk/>
            <pc:sldMk cId="3534016651" sldId="2146847443"/>
            <ac:spMk id="5" creationId="{24D1F7D4-78B8-026B-A83E-F19CE8EE339A}"/>
          </ac:spMkLst>
        </pc:spChg>
        <pc:spChg chg="mod">
          <ac:chgData name="Reddy, Chinta Narisi" userId="S::narisi_reddy@optum.com::96a6852b-ee97-47bb-ab38-7e1f8f3b29f9" providerId="AD" clId="Web-{9E197E5E-1F08-4F78-AA00-055DF58ED8A2}" dt="2025-05-22T14:57:46.177" v="833" actId="20577"/>
          <ac:spMkLst>
            <pc:docMk/>
            <pc:sldMk cId="3534016651" sldId="2146847443"/>
            <ac:spMk id="8" creationId="{FCD46FDC-90E5-1A62-889E-0BD765DE1D22}"/>
          </ac:spMkLst>
        </pc:spChg>
      </pc:sldChg>
    </pc:docChg>
  </pc:docChgLst>
  <pc:docChgLst>
    <pc:chgData name="Shaik, Haseena" userId="fdc31ce1-8f8a-4ee9-8b04-fd80652e56f5" providerId="ADAL" clId="{FCDCCD9D-B1CC-4ED2-850C-429677D34DFC}"/>
    <pc:docChg chg="undo custSel addSld modSld">
      <pc:chgData name="Shaik, Haseena" userId="fdc31ce1-8f8a-4ee9-8b04-fd80652e56f5" providerId="ADAL" clId="{FCDCCD9D-B1CC-4ED2-850C-429677D34DFC}" dt="2025-05-22T14:55:14.728" v="1312" actId="478"/>
      <pc:docMkLst>
        <pc:docMk/>
      </pc:docMkLst>
      <pc:sldChg chg="addSp delSp modSp mod">
        <pc:chgData name="Shaik, Haseena" userId="fdc31ce1-8f8a-4ee9-8b04-fd80652e56f5" providerId="ADAL" clId="{FCDCCD9D-B1CC-4ED2-850C-429677D34DFC}" dt="2025-05-22T14:55:14.728" v="1312" actId="478"/>
        <pc:sldMkLst>
          <pc:docMk/>
          <pc:sldMk cId="3534016651" sldId="2146847443"/>
        </pc:sldMkLst>
        <pc:picChg chg="add del mod">
          <ac:chgData name="Shaik, Haseena" userId="fdc31ce1-8f8a-4ee9-8b04-fd80652e56f5" providerId="ADAL" clId="{FCDCCD9D-B1CC-4ED2-850C-429677D34DFC}" dt="2025-05-22T14:55:14.728" v="1312" actId="478"/>
          <ac:picMkLst>
            <pc:docMk/>
            <pc:sldMk cId="3534016651" sldId="2146847443"/>
            <ac:picMk id="4" creationId="{DB7B60C7-E306-7D90-8D0C-C0F5C6A111C3}"/>
          </ac:picMkLst>
        </pc:picChg>
      </pc:sldChg>
      <pc:sldChg chg="modSp add mod">
        <pc:chgData name="Shaik, Haseena" userId="fdc31ce1-8f8a-4ee9-8b04-fd80652e56f5" providerId="ADAL" clId="{FCDCCD9D-B1CC-4ED2-850C-429677D34DFC}" dt="2025-05-22T14:54:48.023" v="1310" actId="1076"/>
        <pc:sldMkLst>
          <pc:docMk/>
          <pc:sldMk cId="342879762" sldId="2146847447"/>
        </pc:sldMkLst>
        <pc:spChg chg="mod">
          <ac:chgData name="Shaik, Haseena" userId="fdc31ce1-8f8a-4ee9-8b04-fd80652e56f5" providerId="ADAL" clId="{FCDCCD9D-B1CC-4ED2-850C-429677D34DFC}" dt="2025-05-22T14:34:52.187" v="2" actId="20577"/>
          <ac:spMkLst>
            <pc:docMk/>
            <pc:sldMk cId="342879762" sldId="2146847447"/>
            <ac:spMk id="3" creationId="{657480A9-AB47-393D-9984-618F93084A4D}"/>
          </ac:spMkLst>
        </pc:spChg>
        <pc:spChg chg="mod">
          <ac:chgData name="Shaik, Haseena" userId="fdc31ce1-8f8a-4ee9-8b04-fd80652e56f5" providerId="ADAL" clId="{FCDCCD9D-B1CC-4ED2-850C-429677D34DFC}" dt="2025-05-22T14:54:28.047" v="1309" actId="20577"/>
          <ac:spMkLst>
            <pc:docMk/>
            <pc:sldMk cId="342879762" sldId="2146847447"/>
            <ac:spMk id="5" creationId="{81F58109-FE2C-9DA3-104C-29D1C8BCB78E}"/>
          </ac:spMkLst>
        </pc:spChg>
        <pc:spChg chg="mod">
          <ac:chgData name="Shaik, Haseena" userId="fdc31ce1-8f8a-4ee9-8b04-fd80652e56f5" providerId="ADAL" clId="{FCDCCD9D-B1CC-4ED2-850C-429677D34DFC}" dt="2025-05-22T14:52:40.402" v="1177" actId="20577"/>
          <ac:spMkLst>
            <pc:docMk/>
            <pc:sldMk cId="342879762" sldId="2146847447"/>
            <ac:spMk id="8" creationId="{093D9228-4773-F985-B1CE-16DF63B69B46}"/>
          </ac:spMkLst>
        </pc:spChg>
        <pc:picChg chg="mod">
          <ac:chgData name="Shaik, Haseena" userId="fdc31ce1-8f8a-4ee9-8b04-fd80652e56f5" providerId="ADAL" clId="{FCDCCD9D-B1CC-4ED2-850C-429677D34DFC}" dt="2025-05-22T14:54:48.023" v="1310" actId="1076"/>
          <ac:picMkLst>
            <pc:docMk/>
            <pc:sldMk cId="342879762" sldId="2146847447"/>
            <ac:picMk id="7" creationId="{512A4410-FFBD-E4F0-FA0D-AF6D67767ECA}"/>
          </ac:picMkLst>
        </pc:picChg>
      </pc:sldChg>
    </pc:docChg>
  </pc:docChgLst>
  <pc:docChgLst>
    <pc:chgData name="Bowlby, Christopher M" userId="07bd4a53-5077-4089-8e55-d911a203d57d" providerId="ADAL" clId="{0F4F4C51-5D2A-4053-AB34-70FCEF4B1956}"/>
    <pc:docChg chg="custSel delSld modSld">
      <pc:chgData name="Bowlby, Christopher M" userId="07bd4a53-5077-4089-8e55-d911a203d57d" providerId="ADAL" clId="{0F4F4C51-5D2A-4053-AB34-70FCEF4B1956}" dt="2025-05-22T15:14:25.549" v="1749" actId="255"/>
      <pc:docMkLst>
        <pc:docMk/>
      </pc:docMkLst>
      <pc:sldChg chg="addSp delSp modSp mod">
        <pc:chgData name="Bowlby, Christopher M" userId="07bd4a53-5077-4089-8e55-d911a203d57d" providerId="ADAL" clId="{0F4F4C51-5D2A-4053-AB34-70FCEF4B1956}" dt="2025-05-22T15:14:25.549" v="1749" actId="255"/>
        <pc:sldMkLst>
          <pc:docMk/>
          <pc:sldMk cId="518219639" sldId="2146847445"/>
        </pc:sldMkLst>
        <pc:spChg chg="mod">
          <ac:chgData name="Bowlby, Christopher M" userId="07bd4a53-5077-4089-8e55-d911a203d57d" providerId="ADAL" clId="{0F4F4C51-5D2A-4053-AB34-70FCEF4B1956}" dt="2025-05-22T15:08:41.073" v="1747" actId="20577"/>
          <ac:spMkLst>
            <pc:docMk/>
            <pc:sldMk cId="518219639" sldId="2146847445"/>
            <ac:spMk id="3" creationId="{76528A1E-9E77-FB5A-642C-FBC0E0D07C5D}"/>
          </ac:spMkLst>
        </pc:spChg>
        <pc:spChg chg="add del mod">
          <ac:chgData name="Bowlby, Christopher M" userId="07bd4a53-5077-4089-8e55-d911a203d57d" providerId="ADAL" clId="{0F4F4C51-5D2A-4053-AB34-70FCEF4B1956}" dt="2025-05-22T15:00:22.286" v="1717" actId="478"/>
          <ac:spMkLst>
            <pc:docMk/>
            <pc:sldMk cId="518219639" sldId="2146847445"/>
            <ac:spMk id="4" creationId="{27951A9F-DC77-2A75-9C15-0FAD76133C93}"/>
          </ac:spMkLst>
        </pc:spChg>
        <pc:spChg chg="del mod">
          <ac:chgData name="Bowlby, Christopher M" userId="07bd4a53-5077-4089-8e55-d911a203d57d" providerId="ADAL" clId="{0F4F4C51-5D2A-4053-AB34-70FCEF4B1956}" dt="2025-05-22T15:01:13.927" v="1722" actId="478"/>
          <ac:spMkLst>
            <pc:docMk/>
            <pc:sldMk cId="518219639" sldId="2146847445"/>
            <ac:spMk id="5" creationId="{954325EC-1E35-972C-85E3-C43FD0B6B8F7}"/>
          </ac:spMkLst>
        </pc:spChg>
        <pc:spChg chg="add">
          <ac:chgData name="Bowlby, Christopher M" userId="07bd4a53-5077-4089-8e55-d911a203d57d" providerId="ADAL" clId="{0F4F4C51-5D2A-4053-AB34-70FCEF4B1956}" dt="2025-05-22T14:58:54.173" v="1693"/>
          <ac:spMkLst>
            <pc:docMk/>
            <pc:sldMk cId="518219639" sldId="2146847445"/>
            <ac:spMk id="7" creationId="{6AE6D657-58F3-97AC-905A-BDAE3B9F4E99}"/>
          </ac:spMkLst>
        </pc:spChg>
        <pc:spChg chg="del mod">
          <ac:chgData name="Bowlby, Christopher M" userId="07bd4a53-5077-4089-8e55-d911a203d57d" providerId="ADAL" clId="{0F4F4C51-5D2A-4053-AB34-70FCEF4B1956}" dt="2025-05-22T14:58:59.015" v="1694" actId="478"/>
          <ac:spMkLst>
            <pc:docMk/>
            <pc:sldMk cId="518219639" sldId="2146847445"/>
            <ac:spMk id="8" creationId="{387D760E-FBC4-A158-A7DD-2C04347947B4}"/>
          </ac:spMkLst>
        </pc:spChg>
        <pc:spChg chg="add mod">
          <ac:chgData name="Bowlby, Christopher M" userId="07bd4a53-5077-4089-8e55-d911a203d57d" providerId="ADAL" clId="{0F4F4C51-5D2A-4053-AB34-70FCEF4B1956}" dt="2025-05-22T15:14:16.888" v="1748" actId="255"/>
          <ac:spMkLst>
            <pc:docMk/>
            <pc:sldMk cId="518219639" sldId="2146847445"/>
            <ac:spMk id="9" creationId="{CFE4881B-9993-E030-65FB-46CE7B8DD744}"/>
          </ac:spMkLst>
        </pc:spChg>
        <pc:spChg chg="add mod">
          <ac:chgData name="Bowlby, Christopher M" userId="07bd4a53-5077-4089-8e55-d911a203d57d" providerId="ADAL" clId="{0F4F4C51-5D2A-4053-AB34-70FCEF4B1956}" dt="2025-05-22T15:00:28.717" v="1719" actId="1076"/>
          <ac:spMkLst>
            <pc:docMk/>
            <pc:sldMk cId="518219639" sldId="2146847445"/>
            <ac:spMk id="10" creationId="{FC73DAB9-CF42-92BC-8506-6E3A9ED245BE}"/>
          </ac:spMkLst>
        </pc:spChg>
        <pc:spChg chg="add del">
          <ac:chgData name="Bowlby, Christopher M" userId="07bd4a53-5077-4089-8e55-d911a203d57d" providerId="ADAL" clId="{0F4F4C51-5D2A-4053-AB34-70FCEF4B1956}" dt="2025-05-22T15:00:26.439" v="1718" actId="478"/>
          <ac:spMkLst>
            <pc:docMk/>
            <pc:sldMk cId="518219639" sldId="2146847445"/>
            <ac:spMk id="11" creationId="{5D1E8C1A-1676-7A86-F961-280D89A506E1}"/>
          </ac:spMkLst>
        </pc:spChg>
        <pc:spChg chg="add del mod">
          <ac:chgData name="Bowlby, Christopher M" userId="07bd4a53-5077-4089-8e55-d911a203d57d" providerId="ADAL" clId="{0F4F4C51-5D2A-4053-AB34-70FCEF4B1956}" dt="2025-05-22T15:01:18.124" v="1723" actId="478"/>
          <ac:spMkLst>
            <pc:docMk/>
            <pc:sldMk cId="518219639" sldId="2146847445"/>
            <ac:spMk id="13" creationId="{B415533B-9F3A-EE8B-6EFF-76C13AAD6F4D}"/>
          </ac:spMkLst>
        </pc:spChg>
        <pc:spChg chg="add mod">
          <ac:chgData name="Bowlby, Christopher M" userId="07bd4a53-5077-4089-8e55-d911a203d57d" providerId="ADAL" clId="{0F4F4C51-5D2A-4053-AB34-70FCEF4B1956}" dt="2025-05-22T15:14:25.549" v="1749" actId="255"/>
          <ac:spMkLst>
            <pc:docMk/>
            <pc:sldMk cId="518219639" sldId="2146847445"/>
            <ac:spMk id="14" creationId="{8BAE92E5-C939-2FE2-0D79-E19AFF84F539}"/>
          </ac:spMkLst>
        </pc:spChg>
      </pc:sldChg>
      <pc:sldChg chg="addSp delSp modSp del mod">
        <pc:chgData name="Bowlby, Christopher M" userId="07bd4a53-5077-4089-8e55-d911a203d57d" providerId="ADAL" clId="{0F4F4C51-5D2A-4053-AB34-70FCEF4B1956}" dt="2025-05-22T15:01:32.082" v="1725" actId="2696"/>
        <pc:sldMkLst>
          <pc:docMk/>
          <pc:sldMk cId="3870462225" sldId="2146847446"/>
        </pc:sldMkLst>
        <pc:spChg chg="add">
          <ac:chgData name="Bowlby, Christopher M" userId="07bd4a53-5077-4089-8e55-d911a203d57d" providerId="ADAL" clId="{0F4F4C51-5D2A-4053-AB34-70FCEF4B1956}" dt="2025-05-22T14:57:02.151" v="1683"/>
          <ac:spMkLst>
            <pc:docMk/>
            <pc:sldMk cId="3870462225" sldId="2146847446"/>
            <ac:spMk id="4" creationId="{F9492327-60A7-9D20-C8DF-71E023F0162D}"/>
          </ac:spMkLst>
        </pc:spChg>
        <pc:spChg chg="del mod">
          <ac:chgData name="Bowlby, Christopher M" userId="07bd4a53-5077-4089-8e55-d911a203d57d" providerId="ADAL" clId="{0F4F4C51-5D2A-4053-AB34-70FCEF4B1956}" dt="2025-05-22T14:57:23.679" v="1687" actId="478"/>
          <ac:spMkLst>
            <pc:docMk/>
            <pc:sldMk cId="3870462225" sldId="2146847446"/>
            <ac:spMk id="5" creationId="{B6E2A515-615F-DE87-104C-048394BBFB66}"/>
          </ac:spMkLst>
        </pc:spChg>
        <pc:spChg chg="add">
          <ac:chgData name="Bowlby, Christopher M" userId="07bd4a53-5077-4089-8e55-d911a203d57d" providerId="ADAL" clId="{0F4F4C51-5D2A-4053-AB34-70FCEF4B1956}" dt="2025-05-22T14:57:02.151" v="1683"/>
          <ac:spMkLst>
            <pc:docMk/>
            <pc:sldMk cId="3870462225" sldId="2146847446"/>
            <ac:spMk id="7" creationId="{953AEF3A-6B80-9FB0-CABA-7E7C602A4930}"/>
          </ac:spMkLst>
        </pc:spChg>
        <pc:spChg chg="add mod">
          <ac:chgData name="Bowlby, Christopher M" userId="07bd4a53-5077-4089-8e55-d911a203d57d" providerId="ADAL" clId="{0F4F4C51-5D2A-4053-AB34-70FCEF4B1956}" dt="2025-05-22T14:57:59.293" v="1692" actId="1076"/>
          <ac:spMkLst>
            <pc:docMk/>
            <pc:sldMk cId="3870462225" sldId="2146847446"/>
            <ac:spMk id="9" creationId="{049674D6-C4E0-E2D9-4B84-9D0FDE7BC712}"/>
          </ac:spMkLst>
        </pc:spChg>
        <pc:spChg chg="add">
          <ac:chgData name="Bowlby, Christopher M" userId="07bd4a53-5077-4089-8e55-d911a203d57d" providerId="ADAL" clId="{0F4F4C51-5D2A-4053-AB34-70FCEF4B1956}" dt="2025-05-22T14:57:02.151" v="1683"/>
          <ac:spMkLst>
            <pc:docMk/>
            <pc:sldMk cId="3870462225" sldId="2146847446"/>
            <ac:spMk id="10" creationId="{17E3CAC0-00AA-05F5-C0FF-8F62F465B639}"/>
          </ac:spMkLst>
        </pc:spChg>
        <pc:spChg chg="add">
          <ac:chgData name="Bowlby, Christopher M" userId="07bd4a53-5077-4089-8e55-d911a203d57d" providerId="ADAL" clId="{0F4F4C51-5D2A-4053-AB34-70FCEF4B1956}" dt="2025-05-22T14:57:02.151" v="1683"/>
          <ac:spMkLst>
            <pc:docMk/>
            <pc:sldMk cId="3870462225" sldId="2146847446"/>
            <ac:spMk id="11" creationId="{957119EB-8FB6-AA9B-81E4-B22B6FBB0684}"/>
          </ac:spMkLst>
        </pc:spChg>
        <pc:spChg chg="add del mod">
          <ac:chgData name="Bowlby, Christopher M" userId="07bd4a53-5077-4089-8e55-d911a203d57d" providerId="ADAL" clId="{0F4F4C51-5D2A-4053-AB34-70FCEF4B1956}" dt="2025-05-22T14:57:27.903" v="1688" actId="478"/>
          <ac:spMkLst>
            <pc:docMk/>
            <pc:sldMk cId="3870462225" sldId="2146847446"/>
            <ac:spMk id="13" creationId="{745A379E-1559-9F09-33B7-28AD7D20CFA8}"/>
          </ac:spMkLst>
        </pc:spChg>
      </pc:sldChg>
    </pc:docChg>
  </pc:docChgLst>
  <pc:docChgLst>
    <pc:chgData name="Ahmed, Samir" userId="ba23f255-d6cd-40be-a229-e50a23814516" providerId="ADAL" clId="{3CF5511F-BEAC-D348-8182-6D94359EE5FD}"/>
    <pc:docChg chg="custSel modSld">
      <pc:chgData name="Ahmed, Samir" userId="ba23f255-d6cd-40be-a229-e50a23814516" providerId="ADAL" clId="{3CF5511F-BEAC-D348-8182-6D94359EE5FD}" dt="2025-05-22T15:05:04.589" v="679" actId="20577"/>
      <pc:docMkLst>
        <pc:docMk/>
      </pc:docMkLst>
      <pc:sldChg chg="modSp mod">
        <pc:chgData name="Ahmed, Samir" userId="ba23f255-d6cd-40be-a229-e50a23814516" providerId="ADAL" clId="{3CF5511F-BEAC-D348-8182-6D94359EE5FD}" dt="2025-05-22T15:05:04.589" v="679" actId="20577"/>
        <pc:sldMkLst>
          <pc:docMk/>
          <pc:sldMk cId="2360102732" sldId="2146847450"/>
        </pc:sldMkLst>
        <pc:spChg chg="mod">
          <ac:chgData name="Ahmed, Samir" userId="ba23f255-d6cd-40be-a229-e50a23814516" providerId="ADAL" clId="{3CF5511F-BEAC-D348-8182-6D94359EE5FD}" dt="2025-05-22T14:58:32.851" v="1" actId="20577"/>
          <ac:spMkLst>
            <pc:docMk/>
            <pc:sldMk cId="2360102732" sldId="2146847450"/>
            <ac:spMk id="3" creationId="{38900C5D-EA78-79F0-CF16-BBBB6E1610B0}"/>
          </ac:spMkLst>
        </pc:spChg>
        <pc:spChg chg="mod">
          <ac:chgData name="Ahmed, Samir" userId="ba23f255-d6cd-40be-a229-e50a23814516" providerId="ADAL" clId="{3CF5511F-BEAC-D348-8182-6D94359EE5FD}" dt="2025-05-22T15:03:40.999" v="524" actId="20577"/>
          <ac:spMkLst>
            <pc:docMk/>
            <pc:sldMk cId="2360102732" sldId="2146847450"/>
            <ac:spMk id="5" creationId="{84270525-ED29-03F8-4DDA-BCE09928E6AC}"/>
          </ac:spMkLst>
        </pc:spChg>
        <pc:spChg chg="mod">
          <ac:chgData name="Ahmed, Samir" userId="ba23f255-d6cd-40be-a229-e50a23814516" providerId="ADAL" clId="{3CF5511F-BEAC-D348-8182-6D94359EE5FD}" dt="2025-05-22T15:05:04.589" v="679" actId="20577"/>
          <ac:spMkLst>
            <pc:docMk/>
            <pc:sldMk cId="2360102732" sldId="2146847450"/>
            <ac:spMk id="8" creationId="{F0989DFC-02E8-48C1-9FBB-B60DC9A836F0}"/>
          </ac:spMkLst>
        </pc:spChg>
      </pc:sldChg>
    </pc:docChg>
  </pc:docChgLst>
  <pc:docChgLst>
    <pc:chgData name="Bennett, Christopher J" userId="b4cd7094-bf9c-4a94-9cf4-78576ed097a0" providerId="ADAL" clId="{D4AFA1C6-6198-458C-A62C-D627994C5ABE}"/>
    <pc:docChg chg="modSld">
      <pc:chgData name="Bennett, Christopher J" userId="b4cd7094-bf9c-4a94-9cf4-78576ed097a0" providerId="ADAL" clId="{D4AFA1C6-6198-458C-A62C-D627994C5ABE}" dt="2025-05-22T15:24:04.593" v="70" actId="20577"/>
      <pc:docMkLst>
        <pc:docMk/>
      </pc:docMkLst>
      <pc:sldChg chg="modSp mod">
        <pc:chgData name="Bennett, Christopher J" userId="b4cd7094-bf9c-4a94-9cf4-78576ed097a0" providerId="ADAL" clId="{D4AFA1C6-6198-458C-A62C-D627994C5ABE}" dt="2025-05-22T15:24:04.593" v="70" actId="20577"/>
        <pc:sldMkLst>
          <pc:docMk/>
          <pc:sldMk cId="2360102732" sldId="2146847450"/>
        </pc:sldMkLst>
        <pc:spChg chg="mod">
          <ac:chgData name="Bennett, Christopher J" userId="b4cd7094-bf9c-4a94-9cf4-78576ed097a0" providerId="ADAL" clId="{D4AFA1C6-6198-458C-A62C-D627994C5ABE}" dt="2025-05-22T15:24:04.593" v="70" actId="20577"/>
          <ac:spMkLst>
            <pc:docMk/>
            <pc:sldMk cId="2360102732" sldId="2146847450"/>
            <ac:spMk id="8" creationId="{F0989DFC-02E8-48C1-9FBB-B60DC9A836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2E0A3E4D-8A8E-4C0F-841D-5B0BA3F66793}" type="datetimeFigureOut">
              <a:rPr lang="en-US" smtClean="0"/>
              <a:pPr/>
              <a:t>5/22/2025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7B28D19-27F1-4E07-B84F-5AD9931FCCCF}" type="slidenum">
              <a:rPr lang="en-US" smtClean="0"/>
              <a:pPr/>
              <a:t>‹#›</a:t>
            </a:fld>
            <a:endParaRPr lang="en-US" dirty="0"/>
          </a:p>
        </p:txBody>
      </p:sp>
    </p:spTree>
    <p:extLst>
      <p:ext uri="{BB962C8B-B14F-4D97-AF65-F5344CB8AC3E}">
        <p14:creationId xmlns:p14="http://schemas.microsoft.com/office/powerpoint/2010/main" val="159285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8B23BB-6A28-C851-04B4-003F6292B459}"/>
              </a:ext>
              <a:ext uri="{C183D7F6-B498-43B3-948B-1728B52AA6E4}">
                <adec:decorative xmlns:adec="http://schemas.microsoft.com/office/drawing/2017/decorative" val="1"/>
              </a:ext>
            </a:extLst>
          </p:cNvPr>
          <p:cNvSpPr/>
          <p:nvPr userDrawn="1"/>
        </p:nvSpPr>
        <p:spPr bwMode="gray">
          <a:xfrm>
            <a:off x="0" y="1"/>
            <a:ext cx="4407570" cy="6858002"/>
          </a:xfrm>
          <a:prstGeom prst="rect">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16" name="U-Mark">
            <a:extLst>
              <a:ext uri="{FF2B5EF4-FFF2-40B4-BE49-F238E27FC236}">
                <a16:creationId xmlns:a16="http://schemas.microsoft.com/office/drawing/2014/main" id="{D681F09F-5133-684B-F29E-AE0FA71E875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823330" y="605599"/>
            <a:ext cx="439271" cy="761744"/>
          </a:xfrm>
          <a:prstGeom prst="rect">
            <a:avLst/>
          </a:prstGeom>
        </p:spPr>
      </p:pic>
      <p:sp>
        <p:nvSpPr>
          <p:cNvPr id="7" name="TextBox 6">
            <a:extLst>
              <a:ext uri="{FF2B5EF4-FFF2-40B4-BE49-F238E27FC236}">
                <a16:creationId xmlns:a16="http://schemas.microsoft.com/office/drawing/2014/main" id="{63554EC6-5C70-75CD-DA28-11A2EC614BAE}"/>
              </a:ext>
            </a:extLst>
          </p:cNvPr>
          <p:cNvSpPr txBox="1"/>
          <p:nvPr userDrawn="1"/>
        </p:nvSpPr>
        <p:spPr bwMode="gray">
          <a:xfrm>
            <a:off x="824247" y="2404812"/>
            <a:ext cx="3211725" cy="769441"/>
          </a:xfrm>
          <a:prstGeom prst="rect">
            <a:avLst/>
          </a:prstGeom>
          <a:noFill/>
        </p:spPr>
        <p:txBody>
          <a:bodyPr wrap="square" lIns="0" tIns="0" rIns="0" bIns="0" rtlCol="0">
            <a:spAutoFit/>
          </a:bodyPr>
          <a:lstStyle/>
          <a:p>
            <a:pPr algn="l">
              <a:spcBef>
                <a:spcPts val="714"/>
              </a:spcBef>
            </a:pPr>
            <a:r>
              <a:rPr lang="en-US" sz="5000" b="1" dirty="0">
                <a:solidFill>
                  <a:schemeClr val="tx1"/>
                </a:solidFill>
              </a:rPr>
              <a:t>On-screen</a:t>
            </a:r>
          </a:p>
        </p:txBody>
      </p:sp>
      <p:sp>
        <p:nvSpPr>
          <p:cNvPr id="10" name="TextBox 9">
            <a:extLst>
              <a:ext uri="{FF2B5EF4-FFF2-40B4-BE49-F238E27FC236}">
                <a16:creationId xmlns:a16="http://schemas.microsoft.com/office/drawing/2014/main" id="{09DA2D74-1115-8D62-9AF2-718756250700}"/>
              </a:ext>
            </a:extLst>
          </p:cNvPr>
          <p:cNvSpPr txBox="1"/>
          <p:nvPr userDrawn="1"/>
        </p:nvSpPr>
        <p:spPr bwMode="gray">
          <a:xfrm>
            <a:off x="824247" y="3051507"/>
            <a:ext cx="2436843" cy="615553"/>
          </a:xfrm>
          <a:prstGeom prst="rect">
            <a:avLst/>
          </a:prstGeom>
          <a:noFill/>
        </p:spPr>
        <p:txBody>
          <a:bodyPr wrap="square" lIns="0" tIns="0" rIns="0" bIns="0" rtlCol="0">
            <a:spAutoFit/>
          </a:bodyPr>
          <a:lstStyle/>
          <a:p>
            <a:pPr algn="l">
              <a:spcBef>
                <a:spcPts val="0"/>
              </a:spcBef>
            </a:pPr>
            <a:r>
              <a:rPr lang="en-US" sz="4000" b="0" dirty="0">
                <a:solidFill>
                  <a:schemeClr val="tx1"/>
                </a:solidFill>
              </a:rPr>
              <a:t>template</a:t>
            </a:r>
          </a:p>
        </p:txBody>
      </p:sp>
      <p:sp>
        <p:nvSpPr>
          <p:cNvPr id="5" name="TextBox 4">
            <a:extLst>
              <a:ext uri="{FF2B5EF4-FFF2-40B4-BE49-F238E27FC236}">
                <a16:creationId xmlns:a16="http://schemas.microsoft.com/office/drawing/2014/main" id="{DE4A8FA1-23D3-19B8-C390-BFC15882401C}"/>
              </a:ext>
            </a:extLst>
          </p:cNvPr>
          <p:cNvSpPr txBox="1"/>
          <p:nvPr userDrawn="1"/>
        </p:nvSpPr>
        <p:spPr bwMode="gray">
          <a:xfrm>
            <a:off x="823330" y="4177368"/>
            <a:ext cx="306760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March 2025</a:t>
            </a:r>
          </a:p>
        </p:txBody>
      </p:sp>
      <p:pic>
        <p:nvPicPr>
          <p:cNvPr id="8" name="Graphic 7">
            <a:extLst>
              <a:ext uri="{FF2B5EF4-FFF2-40B4-BE49-F238E27FC236}">
                <a16:creationId xmlns:a16="http://schemas.microsoft.com/office/drawing/2014/main" id="{60D03F21-F1AA-8CC5-04D9-38EB16932A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gray">
          <a:xfrm>
            <a:off x="823330" y="5004397"/>
            <a:ext cx="457200" cy="457200"/>
          </a:xfrm>
          <a:prstGeom prst="rect">
            <a:avLst/>
          </a:prstGeom>
        </p:spPr>
      </p:pic>
      <p:sp>
        <p:nvSpPr>
          <p:cNvPr id="6" name="TextBox 5">
            <a:extLst>
              <a:ext uri="{FF2B5EF4-FFF2-40B4-BE49-F238E27FC236}">
                <a16:creationId xmlns:a16="http://schemas.microsoft.com/office/drawing/2014/main" id="{06A56F7D-EA20-CF90-3736-43DB636ECF78}"/>
              </a:ext>
            </a:extLst>
          </p:cNvPr>
          <p:cNvSpPr txBox="1"/>
          <p:nvPr userDrawn="1"/>
        </p:nvSpPr>
        <p:spPr bwMode="gray">
          <a:xfrm>
            <a:off x="823330" y="5592019"/>
            <a:ext cx="2606804" cy="677108"/>
          </a:xfrm>
          <a:prstGeom prst="rect">
            <a:avLst/>
          </a:prstGeom>
          <a:noFill/>
        </p:spPr>
        <p:txBody>
          <a:bodyPr wrap="square" lIns="0" tIns="0" rIns="0" bIns="0" rtlCol="0">
            <a:spAutoFit/>
          </a:bodyPr>
          <a:lstStyle/>
          <a:p>
            <a:pPr>
              <a:spcBef>
                <a:spcPts val="600"/>
              </a:spcBef>
            </a:pPr>
            <a:r>
              <a:rPr lang="en-US" sz="1100" b="1" dirty="0">
                <a:solidFill>
                  <a:schemeClr val="tx1"/>
                </a:solidFill>
              </a:rPr>
              <a:t>Reminder: </a:t>
            </a:r>
            <a:r>
              <a:rPr lang="en-US" sz="1100" dirty="0">
                <a:solidFill>
                  <a:schemeClr val="tx1"/>
                </a:solidFill>
              </a:rPr>
              <a:t>Download a new template from UnitedHealthcare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9" name="Picture 8">
            <a:extLst>
              <a:ext uri="{FF2B5EF4-FFF2-40B4-BE49-F238E27FC236}">
                <a16:creationId xmlns:a16="http://schemas.microsoft.com/office/drawing/2014/main" id="{2C6C8646-32DE-0872-F08F-B24EDAD65EC6}"/>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t="57" b="57"/>
          <a:stretch/>
        </p:blipFill>
        <p:spPr bwMode="gray">
          <a:xfrm>
            <a:off x="4888052" y="601486"/>
            <a:ext cx="6710829" cy="3774701"/>
          </a:xfrm>
          <a:prstGeom prst="rect">
            <a:avLst/>
          </a:prstGeom>
          <a:ln w="6350">
            <a:solidFill>
              <a:schemeClr val="tx1"/>
            </a:solidFill>
          </a:ln>
        </p:spPr>
      </p:pic>
      <p:pic>
        <p:nvPicPr>
          <p:cNvPr id="12" name="Picture 11">
            <a:extLst>
              <a:ext uri="{FF2B5EF4-FFF2-40B4-BE49-F238E27FC236}">
                <a16:creationId xmlns:a16="http://schemas.microsoft.com/office/drawing/2014/main" id="{F163F14D-3897-483E-14CE-3DB4F83E7A90}"/>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Lst>
          </a:blip>
          <a:srcRect l="185" r="185"/>
          <a:stretch/>
        </p:blipFill>
        <p:spPr bwMode="gray">
          <a:xfrm>
            <a:off x="4888053" y="4376188"/>
            <a:ext cx="3362964" cy="1892939"/>
          </a:xfrm>
          <a:prstGeom prst="rect">
            <a:avLst/>
          </a:prstGeom>
          <a:ln w="6350">
            <a:solidFill>
              <a:schemeClr val="tx1"/>
            </a:solidFill>
          </a:ln>
        </p:spPr>
      </p:pic>
      <p:pic>
        <p:nvPicPr>
          <p:cNvPr id="13" name="Picture 12">
            <a:extLst>
              <a:ext uri="{FF2B5EF4-FFF2-40B4-BE49-F238E27FC236}">
                <a16:creationId xmlns:a16="http://schemas.microsoft.com/office/drawing/2014/main" id="{DB3E5E7B-AEF5-1F9E-C666-BA3C7B0D2421}"/>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Lst>
          </a:blip>
          <a:srcRect l="139" r="139"/>
          <a:stretch/>
        </p:blipFill>
        <p:spPr bwMode="gray">
          <a:xfrm>
            <a:off x="8238979" y="4376187"/>
            <a:ext cx="3359911" cy="1892940"/>
          </a:xfrm>
          <a:prstGeom prst="rect">
            <a:avLst/>
          </a:prstGeom>
          <a:ln w="6350">
            <a:solidFill>
              <a:schemeClr val="tx1"/>
            </a:solidFill>
          </a:ln>
        </p:spPr>
      </p:pic>
    </p:spTree>
    <p:extLst>
      <p:ext uri="{BB962C8B-B14F-4D97-AF65-F5344CB8AC3E}">
        <p14:creationId xmlns:p14="http://schemas.microsoft.com/office/powerpoint/2010/main" val="190828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77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pic>
        <p:nvPicPr>
          <p:cNvPr id="28" name="U-Mark">
            <a:extLst>
              <a:ext uri="{FF2B5EF4-FFF2-40B4-BE49-F238E27FC236}">
                <a16:creationId xmlns:a16="http://schemas.microsoft.com/office/drawing/2014/main" id="{9CBD99DE-AFC2-04FC-8E01-40CE814061A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595134" y="594608"/>
            <a:ext cx="327350" cy="567660"/>
          </a:xfrm>
          <a:prstGeom prst="rect">
            <a:avLst/>
          </a:prstGeom>
        </p:spPr>
      </p:pic>
      <p:sp>
        <p:nvSpPr>
          <p:cNvPr id="2" name="Title Placeholder">
            <a:extLst>
              <a:ext uri="{FF2B5EF4-FFF2-40B4-BE49-F238E27FC236}">
                <a16:creationId xmlns:a16="http://schemas.microsoft.com/office/drawing/2014/main" id="{2B6F8673-A350-8ED6-2D6B-C5F39410EDFC}"/>
              </a:ext>
            </a:extLst>
          </p:cNvPr>
          <p:cNvSpPr>
            <a:spLocks noGrp="1"/>
          </p:cNvSpPr>
          <p:nvPr>
            <p:ph type="title" hasCustomPrompt="1"/>
          </p:nvPr>
        </p:nvSpPr>
        <p:spPr bwMode="gray">
          <a:xfrm>
            <a:off x="597065" y="2964825"/>
            <a:ext cx="8686800" cy="1329595"/>
          </a:xfrm>
        </p:spPr>
        <p:txBody>
          <a:bodyPr anchor="b"/>
          <a:lstStyle>
            <a:lvl1pPr>
              <a:defRPr sz="4800"/>
            </a:lvl1pPr>
          </a:lstStyle>
          <a:p>
            <a:r>
              <a:rPr lang="en-US" dirty="0"/>
              <a:t>Section title; Georgia 48pt, sentence case</a:t>
            </a:r>
          </a:p>
        </p:txBody>
      </p:sp>
      <p:sp>
        <p:nvSpPr>
          <p:cNvPr id="3" name="Subtitle Placeholder">
            <a:extLst>
              <a:ext uri="{FF2B5EF4-FFF2-40B4-BE49-F238E27FC236}">
                <a16:creationId xmlns:a16="http://schemas.microsoft.com/office/drawing/2014/main" id="{2117FC60-27A6-B186-7DB5-66F881CAAB88}"/>
              </a:ext>
            </a:extLst>
          </p:cNvPr>
          <p:cNvSpPr>
            <a:spLocks noGrp="1"/>
          </p:cNvSpPr>
          <p:nvPr>
            <p:ph type="body" idx="1" hasCustomPrompt="1"/>
          </p:nvPr>
        </p:nvSpPr>
        <p:spPr bwMode="gray">
          <a:xfrm>
            <a:off x="597065" y="4488567"/>
            <a:ext cx="8686800" cy="307777"/>
          </a:xfrm>
        </p:spPr>
        <p:txBody>
          <a:bodyPr>
            <a:spAutoFit/>
          </a:bodyPr>
          <a:lstStyle>
            <a:lvl1pPr marL="0" indent="0">
              <a:spcBef>
                <a:spcPts val="0"/>
              </a:spcBef>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Section subtitle (optional); Arial 20pt, sentence case, max. 3 lines</a:t>
            </a:r>
          </a:p>
        </p:txBody>
      </p:sp>
      <p:sp>
        <p:nvSpPr>
          <p:cNvPr id="4" name="Copyright Cover">
            <a:extLst>
              <a:ext uri="{FF2B5EF4-FFF2-40B4-BE49-F238E27FC236}">
                <a16:creationId xmlns:a16="http://schemas.microsoft.com/office/drawing/2014/main" id="{3C36C0E0-60DE-4377-3599-32AFBD774D15}"/>
              </a:ext>
              <a:ext uri="{C183D7F6-B498-43B3-948B-1728B52AA6E4}">
                <adec:decorative xmlns:adec="http://schemas.microsoft.com/office/drawing/2017/decorative" val="1"/>
              </a:ext>
            </a:extLst>
          </p:cNvPr>
          <p:cNvSpPr/>
          <p:nvPr userDrawn="1"/>
        </p:nvSpPr>
        <p:spPr bwMode="gray">
          <a:xfrm>
            <a:off x="422516" y="6167470"/>
            <a:ext cx="3518863" cy="454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a:extLst>
              <a:ext uri="{FF2B5EF4-FFF2-40B4-BE49-F238E27FC236}">
                <a16:creationId xmlns:a16="http://schemas.microsoft.com/office/drawing/2014/main" id="{668BB3F1-EF24-2447-DA94-6F4DA94B9239}"/>
              </a:ext>
            </a:extLst>
          </p:cNvPr>
          <p:cNvSpPr>
            <a:spLocks noGrp="1"/>
          </p:cNvSpPr>
          <p:nvPr>
            <p:ph type="ftr" sz="quarter" idx="11"/>
          </p:nvPr>
        </p:nvSpPr>
        <p:spPr bwMode="gray"/>
        <p:txBody>
          <a:bodyPr/>
          <a:lstStyle/>
          <a:p>
            <a:r>
              <a:rPr lang="en-US" dirty="0"/>
              <a:t>Footer</a:t>
            </a:r>
          </a:p>
        </p:txBody>
      </p:sp>
      <p:sp>
        <p:nvSpPr>
          <p:cNvPr id="11" name="Date Placeholder">
            <a:extLst>
              <a:ext uri="{FF2B5EF4-FFF2-40B4-BE49-F238E27FC236}">
                <a16:creationId xmlns:a16="http://schemas.microsoft.com/office/drawing/2014/main" id="{4DB33142-70DB-76B2-BED9-9C74C919239A}"/>
              </a:ext>
            </a:extLst>
          </p:cNvPr>
          <p:cNvSpPr>
            <a:spLocks noGrp="1"/>
          </p:cNvSpPr>
          <p:nvPr>
            <p:ph type="dt" sz="half" idx="10"/>
          </p:nvPr>
        </p:nvSpPr>
        <p:spPr bwMode="gray"/>
        <p:txBody>
          <a:bodyPr/>
          <a:lstStyle/>
          <a:p>
            <a:fld id="{C39A938B-691C-4BED-9A1C-C9AACF0872A3}" type="datetime1">
              <a:rPr lang="en-US" smtClean="0"/>
              <a:t>5/22/2025</a:t>
            </a:fld>
            <a:endParaRPr lang="en-US" dirty="0"/>
          </a:p>
        </p:txBody>
      </p:sp>
      <p:sp>
        <p:nvSpPr>
          <p:cNvPr id="13" name="Slide Number Placeholder">
            <a:extLst>
              <a:ext uri="{FF2B5EF4-FFF2-40B4-BE49-F238E27FC236}">
                <a16:creationId xmlns:a16="http://schemas.microsoft.com/office/drawing/2014/main" id="{49A4D16D-C4E1-1BD1-725C-51372A8EBF05}"/>
              </a:ext>
            </a:extLst>
          </p:cNvPr>
          <p:cNvSpPr>
            <a:spLocks noGrp="1"/>
          </p:cNvSpPr>
          <p:nvPr>
            <p:ph type="sldNum" sz="quarter" idx="12"/>
          </p:nvPr>
        </p:nvSpPr>
        <p:spPr bwMode="gray"/>
        <p:txBody>
          <a:body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9612324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856" userDrawn="1">
          <p15:clr>
            <a:srgbClr val="FFC000"/>
          </p15:clr>
        </p15:guide>
        <p15:guide id="2" orient="horz" pos="2709" userDrawn="1">
          <p15:clr>
            <a:srgbClr val="FFC000"/>
          </p15:clr>
        </p15:guide>
        <p15:guide id="3" orient="horz" pos="2824" userDrawn="1">
          <p15:clr>
            <a:srgbClr val="FFC00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Agendas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9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pic>
        <p:nvPicPr>
          <p:cNvPr id="15" name="U-Mark">
            <a:extLst>
              <a:ext uri="{FF2B5EF4-FFF2-40B4-BE49-F238E27FC236}">
                <a16:creationId xmlns:a16="http://schemas.microsoft.com/office/drawing/2014/main" id="{BE87CBC4-0713-FC44-21ED-473C1FE6B3C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595134" y="594608"/>
            <a:ext cx="327350" cy="567660"/>
          </a:xfrm>
          <a:prstGeom prst="rect">
            <a:avLst/>
          </a:prstGeom>
        </p:spPr>
      </p:pic>
      <p:sp>
        <p:nvSpPr>
          <p:cNvPr id="14" name="Title">
            <a:extLst>
              <a:ext uri="{FF2B5EF4-FFF2-40B4-BE49-F238E27FC236}">
                <a16:creationId xmlns:a16="http://schemas.microsoft.com/office/drawing/2014/main" id="{73B70B80-1B6B-1A60-EA79-F888077D8DF6}"/>
              </a:ext>
            </a:extLst>
          </p:cNvPr>
          <p:cNvSpPr txBox="1"/>
          <p:nvPr userDrawn="1"/>
        </p:nvSpPr>
        <p:spPr bwMode="gray">
          <a:xfrm>
            <a:off x="1021605" y="3059668"/>
            <a:ext cx="2415278" cy="738664"/>
          </a:xfrm>
          <a:prstGeom prst="rect">
            <a:avLst/>
          </a:prstGeom>
          <a:noFill/>
        </p:spPr>
        <p:txBody>
          <a:bodyPr wrap="square" lIns="0" tIns="0" rIns="0" bIns="0" rtlCol="0">
            <a:spAutoFit/>
          </a:bodyPr>
          <a:lstStyle/>
          <a:p>
            <a:pPr algn="l">
              <a:spcBef>
                <a:spcPts val="600"/>
              </a:spcBef>
            </a:pPr>
            <a:r>
              <a:rPr lang="en-US" sz="4800" b="1" dirty="0">
                <a:latin typeface="+mj-lt"/>
              </a:rPr>
              <a:t>Agenda</a:t>
            </a:r>
          </a:p>
        </p:txBody>
      </p:sp>
      <p:sp>
        <p:nvSpPr>
          <p:cNvPr id="3" name="Copyright Cover">
            <a:extLst>
              <a:ext uri="{FF2B5EF4-FFF2-40B4-BE49-F238E27FC236}">
                <a16:creationId xmlns:a16="http://schemas.microsoft.com/office/drawing/2014/main" id="{C754BCCD-FA02-EDC8-DB7E-5BFED850ECB5}"/>
              </a:ext>
              <a:ext uri="{C183D7F6-B498-43B3-948B-1728B52AA6E4}">
                <adec:decorative xmlns:adec="http://schemas.microsoft.com/office/drawing/2017/decorative" val="1"/>
              </a:ext>
            </a:extLst>
          </p:cNvPr>
          <p:cNvSpPr/>
          <p:nvPr userDrawn="1"/>
        </p:nvSpPr>
        <p:spPr bwMode="gray">
          <a:xfrm>
            <a:off x="422516" y="6167470"/>
            <a:ext cx="3518863" cy="454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DB09326-946C-1899-F4FC-88CE47FD3EF4}"/>
              </a:ext>
            </a:extLst>
          </p:cNvPr>
          <p:cNvSpPr>
            <a:spLocks noGrp="1"/>
          </p:cNvSpPr>
          <p:nvPr>
            <p:ph type="body" sz="quarter" idx="17" hasCustomPrompt="1"/>
          </p:nvPr>
        </p:nvSpPr>
        <p:spPr>
          <a:xfrm>
            <a:off x="6096000" y="2013228"/>
            <a:ext cx="5504688" cy="3046988"/>
          </a:xfrm>
        </p:spPr>
        <p:txBody>
          <a:bodyPr anchor="ctr" anchorCtr="0">
            <a:spAutoFit/>
          </a:bodyPr>
          <a:lstStyle>
            <a:lvl1pPr marL="227013" indent="-227013">
              <a:spcBef>
                <a:spcPts val="1200"/>
              </a:spcBef>
              <a:buFont typeface="Arial" panose="020B0604020202020204" pitchFamily="34" charset="0"/>
              <a:buChar char="•"/>
              <a:defRPr sz="2400"/>
            </a:lvl1pPr>
            <a:lvl2pPr marL="460375" indent="-227013">
              <a:spcBef>
                <a:spcPts val="1200"/>
              </a:spcBef>
              <a:buFont typeface="Arial" panose="020B0604020202020204" pitchFamily="34" charset="0"/>
              <a:buChar char="–"/>
              <a:defRPr sz="2400"/>
            </a:lvl2pPr>
            <a:lvl3pPr marL="687388" indent="-227013">
              <a:spcBef>
                <a:spcPts val="1200"/>
              </a:spcBef>
              <a:buFont typeface="Arial" panose="020B0604020202020204" pitchFamily="34" charset="0"/>
              <a:buChar char="•"/>
              <a:defRPr sz="2400"/>
            </a:lvl3pPr>
            <a:lvl4pPr marL="914400" indent="-227013">
              <a:spcBef>
                <a:spcPts val="1200"/>
              </a:spcBef>
              <a:buFont typeface="Arial" panose="020B0604020202020204" pitchFamily="34" charset="0"/>
              <a:buChar char="–"/>
              <a:defRPr sz="2400"/>
            </a:lvl4pPr>
            <a:lvl5pPr>
              <a:spcBef>
                <a:spcPts val="1200"/>
              </a:spcBef>
              <a:defRPr sz="2400"/>
            </a:lvl5pPr>
          </a:lstStyle>
          <a:p>
            <a:pPr lvl="0"/>
            <a:r>
              <a:rPr lang="en-US" dirty="0"/>
              <a:t>Agenda text; Arial 24pt regular. </a:t>
            </a:r>
            <a:br>
              <a:rPr lang="en-US" dirty="0"/>
            </a:br>
            <a:r>
              <a:rPr lang="en-US" dirty="0"/>
              <a:t>Insert cursor and use the “Increase list level” function to cycle through additional, defined bullets and levels.</a:t>
            </a:r>
          </a:p>
          <a:p>
            <a:pPr lvl="1"/>
            <a:r>
              <a:rPr lang="en-US" dirty="0"/>
              <a:t>Second level</a:t>
            </a:r>
          </a:p>
          <a:p>
            <a:pPr lvl="2"/>
            <a:r>
              <a:rPr lang="en-US" dirty="0"/>
              <a:t>Third level</a:t>
            </a:r>
          </a:p>
          <a:p>
            <a:pPr lvl="3"/>
            <a:r>
              <a:rPr lang="en-US" dirty="0"/>
              <a:t>Fourth level</a:t>
            </a:r>
          </a:p>
        </p:txBody>
      </p:sp>
      <p:sp>
        <p:nvSpPr>
          <p:cNvPr id="22" name="Footer Placeholder">
            <a:extLst>
              <a:ext uri="{FF2B5EF4-FFF2-40B4-BE49-F238E27FC236}">
                <a16:creationId xmlns:a16="http://schemas.microsoft.com/office/drawing/2014/main" id="{A83BD3CA-0EBB-AD05-6C4E-699FC748AABA}"/>
              </a:ext>
            </a:extLst>
          </p:cNvPr>
          <p:cNvSpPr>
            <a:spLocks noGrp="1"/>
          </p:cNvSpPr>
          <p:nvPr>
            <p:ph type="ftr" sz="quarter" idx="15"/>
          </p:nvPr>
        </p:nvSpPr>
        <p:spPr bwMode="gray"/>
        <p:txBody>
          <a:bodyPr/>
          <a:lstStyle/>
          <a:p>
            <a:r>
              <a:rPr lang="en-US" dirty="0"/>
              <a:t>Footer</a:t>
            </a:r>
          </a:p>
        </p:txBody>
      </p:sp>
      <p:sp>
        <p:nvSpPr>
          <p:cNvPr id="21" name="Date Placeholder">
            <a:extLst>
              <a:ext uri="{FF2B5EF4-FFF2-40B4-BE49-F238E27FC236}">
                <a16:creationId xmlns:a16="http://schemas.microsoft.com/office/drawing/2014/main" id="{71DA78D1-E4C7-EC21-7954-146C82731240}"/>
              </a:ext>
            </a:extLst>
          </p:cNvPr>
          <p:cNvSpPr>
            <a:spLocks noGrp="1"/>
          </p:cNvSpPr>
          <p:nvPr>
            <p:ph type="dt" sz="half" idx="14"/>
          </p:nvPr>
        </p:nvSpPr>
        <p:spPr bwMode="gray"/>
        <p:txBody>
          <a:bodyPr/>
          <a:lstStyle/>
          <a:p>
            <a:fld id="{22EDD221-2B4F-4A1D-BD99-1382B8F3BD65}" type="datetime1">
              <a:rPr lang="en-US" smtClean="0"/>
              <a:t>5/22/2025</a:t>
            </a:fld>
            <a:endParaRPr lang="en-US" dirty="0"/>
          </a:p>
        </p:txBody>
      </p:sp>
      <p:sp>
        <p:nvSpPr>
          <p:cNvPr id="23" name="Slide Number Placeholder">
            <a:extLst>
              <a:ext uri="{FF2B5EF4-FFF2-40B4-BE49-F238E27FC236}">
                <a16:creationId xmlns:a16="http://schemas.microsoft.com/office/drawing/2014/main" id="{54228C2A-555F-AD64-A7A1-89210D7A803C}"/>
              </a:ext>
            </a:extLst>
          </p:cNvPr>
          <p:cNvSpPr>
            <a:spLocks noGrp="1"/>
          </p:cNvSpPr>
          <p:nvPr>
            <p:ph type="sldNum" sz="quarter" idx="16"/>
          </p:nvPr>
        </p:nvSpPr>
        <p:spPr bwMode="gray"/>
        <p:txBody>
          <a:body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1609495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02">
    <p:spTree>
      <p:nvGrpSpPr>
        <p:cNvPr id="1" name=""/>
        <p:cNvGrpSpPr/>
        <p:nvPr/>
      </p:nvGrpSpPr>
      <p:grpSpPr>
        <a:xfrm>
          <a:off x="0" y="0"/>
          <a:ext cx="0" cy="0"/>
          <a:chOff x="0" y="0"/>
          <a:chExt cx="0" cy="0"/>
        </a:xfrm>
      </p:grpSpPr>
      <p:sp>
        <p:nvSpPr>
          <p:cNvPr id="12" name="Number Placeholder">
            <a:extLst>
              <a:ext uri="{FF2B5EF4-FFF2-40B4-BE49-F238E27FC236}">
                <a16:creationId xmlns:a16="http://schemas.microsoft.com/office/drawing/2014/main" id="{9ACC6C8E-E090-D429-88C9-EB068868E271}"/>
              </a:ext>
            </a:extLst>
          </p:cNvPr>
          <p:cNvSpPr>
            <a:spLocks noGrp="1"/>
          </p:cNvSpPr>
          <p:nvPr>
            <p:ph type="body" sz="quarter" idx="29" hasCustomPrompt="1"/>
          </p:nvPr>
        </p:nvSpPr>
        <p:spPr bwMode="gray">
          <a:xfrm>
            <a:off x="1475304" y="1960768"/>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438400" y="2099691"/>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438402" y="2455556"/>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3263716"/>
            <a:ext cx="9842840" cy="0"/>
          </a:xfrm>
          <a:prstGeom prst="line">
            <a:avLst/>
          </a:prstGeom>
          <a:noFill/>
          <a:ln w="9525" cap="flat" cmpd="sng" algn="ctr">
            <a:solidFill>
              <a:schemeClr val="tx2">
                <a:lumMod val="40000"/>
                <a:lumOff val="60000"/>
              </a:schemeClr>
            </a:solidFill>
            <a:prstDash val="solid"/>
          </a:ln>
          <a:effectLst/>
        </p:spPr>
      </p:cxnSp>
      <p:sp>
        <p:nvSpPr>
          <p:cNvPr id="15" name="Number Placeholder">
            <a:extLst>
              <a:ext uri="{FF2B5EF4-FFF2-40B4-BE49-F238E27FC236}">
                <a16:creationId xmlns:a16="http://schemas.microsoft.com/office/drawing/2014/main" id="{24CBB7EE-240C-BC35-9C12-6E0CF449AE26}"/>
              </a:ext>
            </a:extLst>
          </p:cNvPr>
          <p:cNvSpPr>
            <a:spLocks noGrp="1"/>
          </p:cNvSpPr>
          <p:nvPr>
            <p:ph type="body" sz="quarter" idx="32" hasCustomPrompt="1"/>
          </p:nvPr>
        </p:nvSpPr>
        <p:spPr bwMode="gray">
          <a:xfrm>
            <a:off x="1475304" y="3671314"/>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438400" y="3814432"/>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438402" y="4170297"/>
            <a:ext cx="73152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51" name="Footer Placeholder">
            <a:extLst>
              <a:ext uri="{FF2B5EF4-FFF2-40B4-BE49-F238E27FC236}">
                <a16:creationId xmlns:a16="http://schemas.microsoft.com/office/drawing/2014/main" id="{85A7982A-004D-7745-A737-44A85812F968}"/>
              </a:ext>
            </a:extLst>
          </p:cNvPr>
          <p:cNvSpPr>
            <a:spLocks noGrp="1"/>
          </p:cNvSpPr>
          <p:nvPr>
            <p:ph type="ftr" sz="quarter" idx="25"/>
          </p:nvPr>
        </p:nvSpPr>
        <p:spPr bwMode="gray"/>
        <p:txBody>
          <a:bodyPr/>
          <a:lstStyle/>
          <a:p>
            <a:r>
              <a:rPr lang="en-US"/>
              <a:t>Footer</a:t>
            </a:r>
            <a:endParaRPr lang="en-US" dirty="0"/>
          </a:p>
        </p:txBody>
      </p:sp>
      <p:sp>
        <p:nvSpPr>
          <p:cNvPr id="25" name="Date Placeholder">
            <a:extLst>
              <a:ext uri="{FF2B5EF4-FFF2-40B4-BE49-F238E27FC236}">
                <a16:creationId xmlns:a16="http://schemas.microsoft.com/office/drawing/2014/main" id="{3F70A9AE-AFE4-8069-A53A-4BA46E1F7546}"/>
              </a:ext>
            </a:extLst>
          </p:cNvPr>
          <p:cNvSpPr>
            <a:spLocks noGrp="1"/>
          </p:cNvSpPr>
          <p:nvPr>
            <p:ph type="dt" sz="half" idx="35"/>
          </p:nvPr>
        </p:nvSpPr>
        <p:spPr bwMode="gray"/>
        <p:txBody>
          <a:bodyPr/>
          <a:lstStyle/>
          <a:p>
            <a:fld id="{F996F85D-868D-465E-871B-36A59745F59E}" type="datetime1">
              <a:rPr lang="en-US" smtClean="0"/>
              <a:t>5/22/2025</a:t>
            </a:fld>
            <a:endParaRPr lang="en-US" dirty="0"/>
          </a:p>
        </p:txBody>
      </p:sp>
      <p:sp>
        <p:nvSpPr>
          <p:cNvPr id="3" name="Slide Number Placeholder">
            <a:extLst>
              <a:ext uri="{FF2B5EF4-FFF2-40B4-BE49-F238E27FC236}">
                <a16:creationId xmlns:a16="http://schemas.microsoft.com/office/drawing/2014/main" id="{B7489855-8317-B94A-AEDA-A5FFAA2CD60C}"/>
              </a:ext>
            </a:extLst>
          </p:cNvPr>
          <p:cNvSpPr>
            <a:spLocks noGrp="1"/>
          </p:cNvSpPr>
          <p:nvPr>
            <p:ph type="sldNum" sz="quarter" idx="10"/>
          </p:nvPr>
        </p:nvSpPr>
        <p:spPr bwMode="gray"/>
        <p:txBody>
          <a:bodyPr/>
          <a:lstStyle/>
          <a:p>
            <a:fld id="{66DE20E4-D496-034F-914D-F7F15B93E95B}" type="slidenum">
              <a:rPr lang="en-US" smtClean="0"/>
              <a:pPr/>
              <a:t>‹#›</a:t>
            </a:fld>
            <a:endParaRPr lang="en-US" dirty="0"/>
          </a:p>
        </p:txBody>
      </p:sp>
    </p:spTree>
    <p:extLst>
      <p:ext uri="{BB962C8B-B14F-4D97-AF65-F5344CB8AC3E}">
        <p14:creationId xmlns:p14="http://schemas.microsoft.com/office/powerpoint/2010/main" val="2453784273"/>
      </p:ext>
    </p:extLst>
  </p:cSld>
  <p:clrMapOvr>
    <a:masterClrMapping/>
  </p:clrMapOvr>
  <p:extLst>
    <p:ext uri="{DCECCB84-F9BA-43D5-87BE-67443E8EF086}">
      <p15:sldGuideLst xmlns:p15="http://schemas.microsoft.com/office/powerpoint/2012/main">
        <p15:guide id="1" pos="153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03">
    <p:spTree>
      <p:nvGrpSpPr>
        <p:cNvPr id="1" name=""/>
        <p:cNvGrpSpPr/>
        <p:nvPr/>
      </p:nvGrpSpPr>
      <p:grpSpPr>
        <a:xfrm>
          <a:off x="0" y="0"/>
          <a:ext cx="0" cy="0"/>
          <a:chOff x="0" y="0"/>
          <a:chExt cx="0" cy="0"/>
        </a:xfrm>
      </p:grpSpPr>
      <p:sp>
        <p:nvSpPr>
          <p:cNvPr id="4" name="Number Placeholder">
            <a:extLst>
              <a:ext uri="{FF2B5EF4-FFF2-40B4-BE49-F238E27FC236}">
                <a16:creationId xmlns:a16="http://schemas.microsoft.com/office/drawing/2014/main" id="{4DEFDA3E-C93A-675C-7451-88CC7A131D74}"/>
              </a:ext>
            </a:extLst>
          </p:cNvPr>
          <p:cNvSpPr>
            <a:spLocks noGrp="1"/>
          </p:cNvSpPr>
          <p:nvPr>
            <p:ph type="body" sz="quarter" idx="26" hasCustomPrompt="1"/>
          </p:nvPr>
        </p:nvSpPr>
        <p:spPr bwMode="gray">
          <a:xfrm>
            <a:off x="1475304" y="1459961"/>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9" name="Topic Title Placeholder">
            <a:extLst>
              <a:ext uri="{FF2B5EF4-FFF2-40B4-BE49-F238E27FC236}">
                <a16:creationId xmlns:a16="http://schemas.microsoft.com/office/drawing/2014/main" id="{72A7B7C0-19D6-32E1-12CB-A8CF5D54CEC9}"/>
              </a:ext>
            </a:extLst>
          </p:cNvPr>
          <p:cNvSpPr>
            <a:spLocks noGrp="1"/>
          </p:cNvSpPr>
          <p:nvPr>
            <p:ph type="body" sz="quarter" idx="27" hasCustomPrompt="1"/>
          </p:nvPr>
        </p:nvSpPr>
        <p:spPr bwMode="gray">
          <a:xfrm>
            <a:off x="2438400" y="1601542"/>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0" name="Topic Subtitle Placeholder">
            <a:extLst>
              <a:ext uri="{FF2B5EF4-FFF2-40B4-BE49-F238E27FC236}">
                <a16:creationId xmlns:a16="http://schemas.microsoft.com/office/drawing/2014/main" id="{942A6313-B744-67DF-4CB5-86C4D7A04406}"/>
              </a:ext>
            </a:extLst>
          </p:cNvPr>
          <p:cNvSpPr>
            <a:spLocks noGrp="1"/>
          </p:cNvSpPr>
          <p:nvPr>
            <p:ph type="body" sz="quarter" idx="28" hasCustomPrompt="1"/>
          </p:nvPr>
        </p:nvSpPr>
        <p:spPr bwMode="gray">
          <a:xfrm>
            <a:off x="2438402" y="1957407"/>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5" name="Divider">
            <a:extLst>
              <a:ext uri="{FF2B5EF4-FFF2-40B4-BE49-F238E27FC236}">
                <a16:creationId xmlns:a16="http://schemas.microsoft.com/office/drawing/2014/main" id="{45C0617B-A41B-B94F-A8DE-6993D064F9CD}"/>
              </a:ext>
              <a:ext uri="{C183D7F6-B498-43B3-948B-1728B52AA6E4}">
                <adec:decorative xmlns:adec="http://schemas.microsoft.com/office/drawing/2017/decorative" val="1"/>
              </a:ext>
            </a:extLst>
          </p:cNvPr>
          <p:cNvCxnSpPr>
            <a:cxnSpLocks/>
          </p:cNvCxnSpPr>
          <p:nvPr userDrawn="1"/>
        </p:nvCxnSpPr>
        <p:spPr bwMode="gray">
          <a:xfrm flipH="1">
            <a:off x="1174581" y="2668319"/>
            <a:ext cx="9842839" cy="0"/>
          </a:xfrm>
          <a:prstGeom prst="line">
            <a:avLst/>
          </a:prstGeom>
          <a:noFill/>
          <a:ln w="9525" cap="flat" cmpd="sng" algn="ctr">
            <a:solidFill>
              <a:schemeClr val="tx2">
                <a:lumMod val="40000"/>
                <a:lumOff val="60000"/>
              </a:schemeClr>
            </a:solidFill>
            <a:prstDash val="solid"/>
          </a:ln>
          <a:effectLst/>
        </p:spPr>
      </p:cxnSp>
      <p:sp>
        <p:nvSpPr>
          <p:cNvPr id="12" name="Number Placeholder">
            <a:extLst>
              <a:ext uri="{FF2B5EF4-FFF2-40B4-BE49-F238E27FC236}">
                <a16:creationId xmlns:a16="http://schemas.microsoft.com/office/drawing/2014/main" id="{9ACC6C8E-E090-D429-88C9-EB068868E271}"/>
              </a:ext>
            </a:extLst>
          </p:cNvPr>
          <p:cNvSpPr>
            <a:spLocks noGrp="1"/>
          </p:cNvSpPr>
          <p:nvPr>
            <p:ph type="body" sz="quarter" idx="29" hasCustomPrompt="1"/>
          </p:nvPr>
        </p:nvSpPr>
        <p:spPr bwMode="gray">
          <a:xfrm>
            <a:off x="1475304" y="2981327"/>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438400" y="3120250"/>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438402" y="3476115"/>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4189685"/>
            <a:ext cx="9842840" cy="0"/>
          </a:xfrm>
          <a:prstGeom prst="line">
            <a:avLst/>
          </a:prstGeom>
          <a:noFill/>
          <a:ln w="9525" cap="flat" cmpd="sng" algn="ctr">
            <a:solidFill>
              <a:schemeClr val="tx2">
                <a:lumMod val="40000"/>
                <a:lumOff val="60000"/>
              </a:schemeClr>
            </a:solidFill>
            <a:prstDash val="solid"/>
          </a:ln>
          <a:effectLst/>
        </p:spPr>
      </p:cxnSp>
      <p:sp>
        <p:nvSpPr>
          <p:cNvPr id="15" name="Number Placeholder">
            <a:extLst>
              <a:ext uri="{FF2B5EF4-FFF2-40B4-BE49-F238E27FC236}">
                <a16:creationId xmlns:a16="http://schemas.microsoft.com/office/drawing/2014/main" id="{24CBB7EE-240C-BC35-9C12-6E0CF449AE26}"/>
              </a:ext>
            </a:extLst>
          </p:cNvPr>
          <p:cNvSpPr>
            <a:spLocks noGrp="1"/>
          </p:cNvSpPr>
          <p:nvPr>
            <p:ph type="body" sz="quarter" idx="32" hasCustomPrompt="1"/>
          </p:nvPr>
        </p:nvSpPr>
        <p:spPr bwMode="gray">
          <a:xfrm>
            <a:off x="1475304" y="4502693"/>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438400" y="4645811"/>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438402" y="5001676"/>
            <a:ext cx="73152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51" name="Footer Placeholder">
            <a:extLst>
              <a:ext uri="{FF2B5EF4-FFF2-40B4-BE49-F238E27FC236}">
                <a16:creationId xmlns:a16="http://schemas.microsoft.com/office/drawing/2014/main" id="{85A7982A-004D-7745-A737-44A85812F968}"/>
              </a:ext>
            </a:extLst>
          </p:cNvPr>
          <p:cNvSpPr>
            <a:spLocks noGrp="1"/>
          </p:cNvSpPr>
          <p:nvPr>
            <p:ph type="ftr" sz="quarter" idx="25"/>
          </p:nvPr>
        </p:nvSpPr>
        <p:spPr bwMode="gray"/>
        <p:txBody>
          <a:bodyPr/>
          <a:lstStyle/>
          <a:p>
            <a:r>
              <a:rPr lang="en-US"/>
              <a:t>Footer</a:t>
            </a:r>
            <a:endParaRPr lang="en-US" dirty="0"/>
          </a:p>
        </p:txBody>
      </p:sp>
      <p:sp>
        <p:nvSpPr>
          <p:cNvPr id="8" name="Date Placeholder">
            <a:extLst>
              <a:ext uri="{FF2B5EF4-FFF2-40B4-BE49-F238E27FC236}">
                <a16:creationId xmlns:a16="http://schemas.microsoft.com/office/drawing/2014/main" id="{60CDC082-E5CB-8EFD-ED9A-87A7CE9E107F}"/>
              </a:ext>
            </a:extLst>
          </p:cNvPr>
          <p:cNvSpPr>
            <a:spLocks noGrp="1"/>
          </p:cNvSpPr>
          <p:nvPr>
            <p:ph type="dt" sz="half" idx="35"/>
          </p:nvPr>
        </p:nvSpPr>
        <p:spPr bwMode="gray"/>
        <p:txBody>
          <a:bodyPr/>
          <a:lstStyle/>
          <a:p>
            <a:fld id="{936016EC-EA4B-4449-B39E-599C1B589B26}" type="datetime1">
              <a:rPr lang="en-US" smtClean="0"/>
              <a:t>5/22/2025</a:t>
            </a:fld>
            <a:endParaRPr lang="en-US" dirty="0"/>
          </a:p>
        </p:txBody>
      </p:sp>
      <p:sp>
        <p:nvSpPr>
          <p:cNvPr id="3" name="Slide Number Placeholder">
            <a:extLst>
              <a:ext uri="{FF2B5EF4-FFF2-40B4-BE49-F238E27FC236}">
                <a16:creationId xmlns:a16="http://schemas.microsoft.com/office/drawing/2014/main" id="{B7489855-8317-B94A-AEDA-A5FFAA2CD60C}"/>
              </a:ext>
            </a:extLst>
          </p:cNvPr>
          <p:cNvSpPr>
            <a:spLocks noGrp="1"/>
          </p:cNvSpPr>
          <p:nvPr>
            <p:ph type="sldNum" sz="quarter" idx="10"/>
          </p:nvPr>
        </p:nvSpPr>
        <p:spPr bwMode="gray"/>
        <p:txBody>
          <a:bodyPr/>
          <a:lstStyle/>
          <a:p>
            <a:fld id="{66DE20E4-D496-034F-914D-F7F15B93E95B}" type="slidenum">
              <a:rPr lang="en-US" smtClean="0"/>
              <a:pPr/>
              <a:t>‹#›</a:t>
            </a:fld>
            <a:endParaRPr lang="en-US" dirty="0"/>
          </a:p>
        </p:txBody>
      </p:sp>
    </p:spTree>
    <p:extLst>
      <p:ext uri="{BB962C8B-B14F-4D97-AF65-F5344CB8AC3E}">
        <p14:creationId xmlns:p14="http://schemas.microsoft.com/office/powerpoint/2010/main" val="301335900"/>
      </p:ext>
    </p:extLst>
  </p:cSld>
  <p:clrMapOvr>
    <a:masterClrMapping/>
  </p:clrMapOvr>
  <p:extLst>
    <p:ext uri="{DCECCB84-F9BA-43D5-87BE-67443E8EF086}">
      <p15:sldGuideLst xmlns:p15="http://schemas.microsoft.com/office/powerpoint/2012/main">
        <p15:guide id="1" pos="153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04">
    <p:spTree>
      <p:nvGrpSpPr>
        <p:cNvPr id="1" name=""/>
        <p:cNvGrpSpPr/>
        <p:nvPr/>
      </p:nvGrpSpPr>
      <p:grpSpPr>
        <a:xfrm>
          <a:off x="0" y="0"/>
          <a:ext cx="0" cy="0"/>
          <a:chOff x="0" y="0"/>
          <a:chExt cx="0" cy="0"/>
        </a:xfrm>
      </p:grpSpPr>
      <p:sp>
        <p:nvSpPr>
          <p:cNvPr id="4" name="Number Placeholder">
            <a:extLst>
              <a:ext uri="{FF2B5EF4-FFF2-40B4-BE49-F238E27FC236}">
                <a16:creationId xmlns:a16="http://schemas.microsoft.com/office/drawing/2014/main" id="{4DEFDA3E-C93A-675C-7451-88CC7A131D74}"/>
              </a:ext>
            </a:extLst>
          </p:cNvPr>
          <p:cNvSpPr>
            <a:spLocks noGrp="1"/>
          </p:cNvSpPr>
          <p:nvPr>
            <p:ph type="body" sz="quarter" idx="26" hasCustomPrompt="1"/>
          </p:nvPr>
        </p:nvSpPr>
        <p:spPr bwMode="gray">
          <a:xfrm>
            <a:off x="1475304" y="817762"/>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9" name="Topic Title Placeholder">
            <a:extLst>
              <a:ext uri="{FF2B5EF4-FFF2-40B4-BE49-F238E27FC236}">
                <a16:creationId xmlns:a16="http://schemas.microsoft.com/office/drawing/2014/main" id="{72A7B7C0-19D6-32E1-12CB-A8CF5D54CEC9}"/>
              </a:ext>
            </a:extLst>
          </p:cNvPr>
          <p:cNvSpPr>
            <a:spLocks noGrp="1"/>
          </p:cNvSpPr>
          <p:nvPr>
            <p:ph type="body" sz="quarter" idx="27" hasCustomPrompt="1"/>
          </p:nvPr>
        </p:nvSpPr>
        <p:spPr bwMode="gray">
          <a:xfrm>
            <a:off x="2438400" y="959343"/>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0" name="Topic Subtitle Placeholder">
            <a:extLst>
              <a:ext uri="{FF2B5EF4-FFF2-40B4-BE49-F238E27FC236}">
                <a16:creationId xmlns:a16="http://schemas.microsoft.com/office/drawing/2014/main" id="{942A6313-B744-67DF-4CB5-86C4D7A04406}"/>
              </a:ext>
            </a:extLst>
          </p:cNvPr>
          <p:cNvSpPr>
            <a:spLocks noGrp="1"/>
          </p:cNvSpPr>
          <p:nvPr>
            <p:ph type="body" sz="quarter" idx="28" hasCustomPrompt="1"/>
          </p:nvPr>
        </p:nvSpPr>
        <p:spPr bwMode="gray">
          <a:xfrm>
            <a:off x="2438402" y="1315208"/>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5" name="Divider">
            <a:extLst>
              <a:ext uri="{FF2B5EF4-FFF2-40B4-BE49-F238E27FC236}">
                <a16:creationId xmlns:a16="http://schemas.microsoft.com/office/drawing/2014/main" id="{45C0617B-A41B-B94F-A8DE-6993D064F9CD}"/>
              </a:ext>
              <a:ext uri="{C183D7F6-B498-43B3-948B-1728B52AA6E4}">
                <adec:decorative xmlns:adec="http://schemas.microsoft.com/office/drawing/2017/decorative" val="1"/>
              </a:ext>
            </a:extLst>
          </p:cNvPr>
          <p:cNvCxnSpPr>
            <a:cxnSpLocks/>
          </p:cNvCxnSpPr>
          <p:nvPr userDrawn="1"/>
        </p:nvCxnSpPr>
        <p:spPr bwMode="gray">
          <a:xfrm flipH="1">
            <a:off x="1174581" y="1931530"/>
            <a:ext cx="9842839" cy="0"/>
          </a:xfrm>
          <a:prstGeom prst="line">
            <a:avLst/>
          </a:prstGeom>
          <a:noFill/>
          <a:ln w="9525" cap="flat" cmpd="sng" algn="ctr">
            <a:solidFill>
              <a:schemeClr val="tx2">
                <a:lumMod val="40000"/>
                <a:lumOff val="60000"/>
              </a:schemeClr>
            </a:solidFill>
            <a:prstDash val="solid"/>
          </a:ln>
          <a:effectLst/>
        </p:spPr>
      </p:cxnSp>
      <p:sp>
        <p:nvSpPr>
          <p:cNvPr id="12" name="Number Placeholder">
            <a:extLst>
              <a:ext uri="{FF2B5EF4-FFF2-40B4-BE49-F238E27FC236}">
                <a16:creationId xmlns:a16="http://schemas.microsoft.com/office/drawing/2014/main" id="{9ACC6C8E-E090-D429-88C9-EB068868E271}"/>
              </a:ext>
            </a:extLst>
          </p:cNvPr>
          <p:cNvSpPr>
            <a:spLocks noGrp="1"/>
          </p:cNvSpPr>
          <p:nvPr>
            <p:ph type="body" sz="quarter" idx="29" hasCustomPrompt="1"/>
          </p:nvPr>
        </p:nvSpPr>
        <p:spPr bwMode="gray">
          <a:xfrm>
            <a:off x="1475304" y="2149948"/>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438400" y="2288871"/>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438402" y="2644736"/>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3263716"/>
            <a:ext cx="9842840" cy="0"/>
          </a:xfrm>
          <a:prstGeom prst="line">
            <a:avLst/>
          </a:prstGeom>
          <a:noFill/>
          <a:ln w="9525" cap="flat" cmpd="sng" algn="ctr">
            <a:solidFill>
              <a:schemeClr val="tx2">
                <a:lumMod val="40000"/>
                <a:lumOff val="60000"/>
              </a:schemeClr>
            </a:solidFill>
            <a:prstDash val="solid"/>
          </a:ln>
          <a:effectLst/>
        </p:spPr>
      </p:cxnSp>
      <p:sp>
        <p:nvSpPr>
          <p:cNvPr id="15" name="Number Placeholder">
            <a:extLst>
              <a:ext uri="{FF2B5EF4-FFF2-40B4-BE49-F238E27FC236}">
                <a16:creationId xmlns:a16="http://schemas.microsoft.com/office/drawing/2014/main" id="{24CBB7EE-240C-BC35-9C12-6E0CF449AE26}"/>
              </a:ext>
            </a:extLst>
          </p:cNvPr>
          <p:cNvSpPr>
            <a:spLocks noGrp="1"/>
          </p:cNvSpPr>
          <p:nvPr>
            <p:ph type="body" sz="quarter" idx="32" hasCustomPrompt="1"/>
          </p:nvPr>
        </p:nvSpPr>
        <p:spPr bwMode="gray">
          <a:xfrm>
            <a:off x="1475304" y="3482134"/>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438400" y="3625252"/>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438402" y="3981117"/>
            <a:ext cx="73152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7" name="Divider">
            <a:extLst>
              <a:ext uri="{FF2B5EF4-FFF2-40B4-BE49-F238E27FC236}">
                <a16:creationId xmlns:a16="http://schemas.microsoft.com/office/drawing/2014/main" id="{3A4F78B3-98DE-5B49-85FD-A2910B7B5517}"/>
              </a:ext>
              <a:ext uri="{C183D7F6-B498-43B3-948B-1728B52AA6E4}">
                <adec:decorative xmlns:adec="http://schemas.microsoft.com/office/drawing/2017/decorative" val="1"/>
              </a:ext>
            </a:extLst>
          </p:cNvPr>
          <p:cNvCxnSpPr>
            <a:cxnSpLocks/>
          </p:cNvCxnSpPr>
          <p:nvPr userDrawn="1"/>
        </p:nvCxnSpPr>
        <p:spPr bwMode="gray">
          <a:xfrm flipH="1">
            <a:off x="1174581" y="4595902"/>
            <a:ext cx="9842840" cy="0"/>
          </a:xfrm>
          <a:prstGeom prst="line">
            <a:avLst/>
          </a:prstGeom>
          <a:noFill/>
          <a:ln w="9525" cap="flat" cmpd="sng" algn="ctr">
            <a:solidFill>
              <a:schemeClr val="tx2">
                <a:lumMod val="40000"/>
                <a:lumOff val="60000"/>
              </a:schemeClr>
            </a:solidFill>
            <a:prstDash val="solid"/>
          </a:ln>
          <a:effectLst/>
        </p:spPr>
      </p:cxnSp>
      <p:sp>
        <p:nvSpPr>
          <p:cNvPr id="18" name="Number Placeholder">
            <a:extLst>
              <a:ext uri="{FF2B5EF4-FFF2-40B4-BE49-F238E27FC236}">
                <a16:creationId xmlns:a16="http://schemas.microsoft.com/office/drawing/2014/main" id="{5866C231-C16A-D405-5380-93AA11EB33C9}"/>
              </a:ext>
            </a:extLst>
          </p:cNvPr>
          <p:cNvSpPr>
            <a:spLocks noGrp="1"/>
          </p:cNvSpPr>
          <p:nvPr>
            <p:ph type="body" sz="quarter" idx="35" hasCustomPrompt="1"/>
          </p:nvPr>
        </p:nvSpPr>
        <p:spPr bwMode="gray">
          <a:xfrm>
            <a:off x="1475304" y="4814320"/>
            <a:ext cx="694274" cy="895350"/>
          </a:xfrm>
        </p:spPr>
        <p:txBody>
          <a:bodyPr anchor="ctr" anchorCtr="0">
            <a:noAutofit/>
          </a:bodyPr>
          <a:lstStyle>
            <a:lvl1pPr algn="ctr">
              <a:defRPr sz="5300" b="1"/>
            </a:lvl1pPr>
            <a:lvl2pPr>
              <a:defRPr sz="5300"/>
            </a:lvl2pPr>
            <a:lvl3pPr>
              <a:defRPr sz="5300"/>
            </a:lvl3pPr>
            <a:lvl4pPr>
              <a:defRPr sz="5300"/>
            </a:lvl4pPr>
            <a:lvl5pPr>
              <a:defRPr sz="5300"/>
            </a:lvl5pPr>
          </a:lstStyle>
          <a:p>
            <a:pPr lvl="0"/>
            <a:r>
              <a:rPr lang="en-US" dirty="0"/>
              <a:t>#</a:t>
            </a:r>
          </a:p>
        </p:txBody>
      </p:sp>
      <p:sp>
        <p:nvSpPr>
          <p:cNvPr id="19" name="Topic Title Placeholder">
            <a:extLst>
              <a:ext uri="{FF2B5EF4-FFF2-40B4-BE49-F238E27FC236}">
                <a16:creationId xmlns:a16="http://schemas.microsoft.com/office/drawing/2014/main" id="{3BF162A6-C535-06D4-09E9-3E53AA1318A4}"/>
              </a:ext>
            </a:extLst>
          </p:cNvPr>
          <p:cNvSpPr>
            <a:spLocks noGrp="1"/>
          </p:cNvSpPr>
          <p:nvPr>
            <p:ph type="body" sz="quarter" idx="36" hasCustomPrompt="1"/>
          </p:nvPr>
        </p:nvSpPr>
        <p:spPr bwMode="gray">
          <a:xfrm>
            <a:off x="2438400" y="4955053"/>
            <a:ext cx="7315200" cy="307777"/>
          </a:xfrm>
        </p:spPr>
        <p:txBody>
          <a:bodyPr wrap="square" anchor="b" anchorCtr="0">
            <a:spAutoFit/>
          </a:bodyPr>
          <a:lstStyle>
            <a:lvl1pPr>
              <a:defRPr sz="2000" b="1"/>
            </a:lvl1pPr>
          </a:lstStyle>
          <a:p>
            <a:pPr lvl="0"/>
            <a:r>
              <a:rPr lang="en-US" dirty="0"/>
              <a:t>Agenda topic title; Arial 20pt bold, sentence case</a:t>
            </a:r>
          </a:p>
        </p:txBody>
      </p:sp>
      <p:sp>
        <p:nvSpPr>
          <p:cNvPr id="20" name="Topic Subtitle Placeholder">
            <a:extLst>
              <a:ext uri="{FF2B5EF4-FFF2-40B4-BE49-F238E27FC236}">
                <a16:creationId xmlns:a16="http://schemas.microsoft.com/office/drawing/2014/main" id="{3F3E1D79-7611-975A-322E-9B14066EB70D}"/>
              </a:ext>
            </a:extLst>
          </p:cNvPr>
          <p:cNvSpPr>
            <a:spLocks noGrp="1"/>
          </p:cNvSpPr>
          <p:nvPr>
            <p:ph type="body" sz="quarter" idx="37" hasCustomPrompt="1"/>
          </p:nvPr>
        </p:nvSpPr>
        <p:spPr bwMode="gray">
          <a:xfrm>
            <a:off x="2438402" y="5310918"/>
            <a:ext cx="73152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51" name="Footer Placeholder">
            <a:extLst>
              <a:ext uri="{FF2B5EF4-FFF2-40B4-BE49-F238E27FC236}">
                <a16:creationId xmlns:a16="http://schemas.microsoft.com/office/drawing/2014/main" id="{85A7982A-004D-7745-A737-44A85812F968}"/>
              </a:ext>
            </a:extLst>
          </p:cNvPr>
          <p:cNvSpPr>
            <a:spLocks noGrp="1"/>
          </p:cNvSpPr>
          <p:nvPr>
            <p:ph type="ftr" sz="quarter" idx="25"/>
          </p:nvPr>
        </p:nvSpPr>
        <p:spPr bwMode="gray"/>
        <p:txBody>
          <a:bodyPr/>
          <a:lstStyle/>
          <a:p>
            <a:r>
              <a:rPr lang="en-US"/>
              <a:t>Footer</a:t>
            </a:r>
            <a:endParaRPr lang="en-US" dirty="0"/>
          </a:p>
        </p:txBody>
      </p:sp>
      <p:sp>
        <p:nvSpPr>
          <p:cNvPr id="2" name="Date Placeholder">
            <a:extLst>
              <a:ext uri="{FF2B5EF4-FFF2-40B4-BE49-F238E27FC236}">
                <a16:creationId xmlns:a16="http://schemas.microsoft.com/office/drawing/2014/main" id="{19418836-B8AF-14F5-149B-D002259F04DF}"/>
              </a:ext>
            </a:extLst>
          </p:cNvPr>
          <p:cNvSpPr>
            <a:spLocks noGrp="1"/>
          </p:cNvSpPr>
          <p:nvPr>
            <p:ph type="dt" sz="half" idx="38"/>
          </p:nvPr>
        </p:nvSpPr>
        <p:spPr bwMode="gray"/>
        <p:txBody>
          <a:bodyPr/>
          <a:lstStyle/>
          <a:p>
            <a:fld id="{8477DBC4-E2D4-453A-AEBD-9E39D9D5EC9C}" type="datetime1">
              <a:rPr lang="en-US" smtClean="0"/>
              <a:t>5/22/2025</a:t>
            </a:fld>
            <a:endParaRPr lang="en-US" dirty="0"/>
          </a:p>
        </p:txBody>
      </p:sp>
      <p:sp>
        <p:nvSpPr>
          <p:cNvPr id="3" name="Slide Number Placeholder">
            <a:extLst>
              <a:ext uri="{FF2B5EF4-FFF2-40B4-BE49-F238E27FC236}">
                <a16:creationId xmlns:a16="http://schemas.microsoft.com/office/drawing/2014/main" id="{B7489855-8317-B94A-AEDA-A5FFAA2CD60C}"/>
              </a:ext>
            </a:extLst>
          </p:cNvPr>
          <p:cNvSpPr>
            <a:spLocks noGrp="1"/>
          </p:cNvSpPr>
          <p:nvPr>
            <p:ph type="sldNum" sz="quarter" idx="10"/>
          </p:nvPr>
        </p:nvSpPr>
        <p:spPr bwMode="gray"/>
        <p:txBody>
          <a:bodyPr/>
          <a:lstStyle/>
          <a:p>
            <a:fld id="{66DE20E4-D496-034F-914D-F7F15B93E95B}" type="slidenum">
              <a:rPr lang="en-US" smtClean="0"/>
              <a:pPr/>
              <a:t>‹#›</a:t>
            </a:fld>
            <a:endParaRPr lang="en-US" dirty="0"/>
          </a:p>
        </p:txBody>
      </p:sp>
    </p:spTree>
    <p:extLst>
      <p:ext uri="{BB962C8B-B14F-4D97-AF65-F5344CB8AC3E}">
        <p14:creationId xmlns:p14="http://schemas.microsoft.com/office/powerpoint/2010/main" val="562374662"/>
      </p:ext>
    </p:extLst>
  </p:cSld>
  <p:clrMapOvr>
    <a:masterClrMapping/>
  </p:clrMapOvr>
  <p:extLst>
    <p:ext uri="{DCECCB84-F9BA-43D5-87BE-67443E8EF086}">
      <p15:sldGuideLst xmlns:p15="http://schemas.microsoft.com/office/powerpoint/2012/main">
        <p15:guide id="1" pos="153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05">
    <p:spTree>
      <p:nvGrpSpPr>
        <p:cNvPr id="1" name=""/>
        <p:cNvGrpSpPr/>
        <p:nvPr/>
      </p:nvGrpSpPr>
      <p:grpSpPr>
        <a:xfrm>
          <a:off x="0" y="0"/>
          <a:ext cx="0" cy="0"/>
          <a:chOff x="0" y="0"/>
          <a:chExt cx="0" cy="0"/>
        </a:xfrm>
      </p:grpSpPr>
      <p:sp>
        <p:nvSpPr>
          <p:cNvPr id="2" name="Icon Placeholder">
            <a:extLst>
              <a:ext uri="{FF2B5EF4-FFF2-40B4-BE49-F238E27FC236}">
                <a16:creationId xmlns:a16="http://schemas.microsoft.com/office/drawing/2014/main" id="{011789DE-DAE6-2F4B-32A9-7E79659E8D8A}"/>
              </a:ext>
            </a:extLst>
          </p:cNvPr>
          <p:cNvSpPr>
            <a:spLocks noGrp="1" noChangeAspect="1"/>
          </p:cNvSpPr>
          <p:nvPr>
            <p:ph type="pic" sz="quarter" idx="38" hasCustomPrompt="1"/>
          </p:nvPr>
        </p:nvSpPr>
        <p:spPr bwMode="gray">
          <a:xfrm>
            <a:off x="1319932" y="1905523"/>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781035" y="2099691"/>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781035" y="2455556"/>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3263716"/>
            <a:ext cx="9842840" cy="0"/>
          </a:xfrm>
          <a:prstGeom prst="line">
            <a:avLst/>
          </a:prstGeom>
          <a:noFill/>
          <a:ln w="9525" cap="flat" cmpd="sng" algn="ctr">
            <a:solidFill>
              <a:schemeClr val="tx2">
                <a:lumMod val="40000"/>
                <a:lumOff val="60000"/>
              </a:schemeClr>
            </a:solidFill>
            <a:prstDash val="solid"/>
          </a:ln>
          <a:effectLst/>
        </p:spPr>
      </p:cxnSp>
      <p:sp>
        <p:nvSpPr>
          <p:cNvPr id="4" name="Icon Placeholder">
            <a:extLst>
              <a:ext uri="{FF2B5EF4-FFF2-40B4-BE49-F238E27FC236}">
                <a16:creationId xmlns:a16="http://schemas.microsoft.com/office/drawing/2014/main" id="{2DA2F81F-72B7-A1AE-58E5-6EA0FE38C9E8}"/>
              </a:ext>
            </a:extLst>
          </p:cNvPr>
          <p:cNvSpPr>
            <a:spLocks noGrp="1" noChangeAspect="1"/>
          </p:cNvSpPr>
          <p:nvPr>
            <p:ph type="pic" sz="quarter" idx="39" hasCustomPrompt="1"/>
          </p:nvPr>
        </p:nvSpPr>
        <p:spPr bwMode="gray">
          <a:xfrm>
            <a:off x="1319932" y="3616069"/>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781035" y="3814432"/>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781035" y="4170297"/>
            <a:ext cx="70866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8" name="Footer Placeholder">
            <a:extLst>
              <a:ext uri="{FF2B5EF4-FFF2-40B4-BE49-F238E27FC236}">
                <a16:creationId xmlns:a16="http://schemas.microsoft.com/office/drawing/2014/main" id="{6CD62C4B-2ED0-D78B-5569-5014CBE0802E}"/>
              </a:ext>
            </a:extLst>
          </p:cNvPr>
          <p:cNvSpPr>
            <a:spLocks noGrp="1"/>
          </p:cNvSpPr>
          <p:nvPr>
            <p:ph type="ftr" sz="quarter" idx="41"/>
          </p:nvPr>
        </p:nvSpPr>
        <p:spPr bwMode="gray"/>
        <p:txBody>
          <a:bodyPr/>
          <a:lstStyle/>
          <a:p>
            <a:r>
              <a:rPr lang="en-US" dirty="0"/>
              <a:t>Footer</a:t>
            </a:r>
          </a:p>
        </p:txBody>
      </p:sp>
      <p:sp>
        <p:nvSpPr>
          <p:cNvPr id="7" name="Date Placeholder">
            <a:extLst>
              <a:ext uri="{FF2B5EF4-FFF2-40B4-BE49-F238E27FC236}">
                <a16:creationId xmlns:a16="http://schemas.microsoft.com/office/drawing/2014/main" id="{6BF357CE-0ED2-FD4F-B852-9F8803E3FE49}"/>
              </a:ext>
            </a:extLst>
          </p:cNvPr>
          <p:cNvSpPr>
            <a:spLocks noGrp="1"/>
          </p:cNvSpPr>
          <p:nvPr>
            <p:ph type="dt" sz="half" idx="40"/>
          </p:nvPr>
        </p:nvSpPr>
        <p:spPr bwMode="gray"/>
        <p:txBody>
          <a:bodyPr/>
          <a:lstStyle/>
          <a:p>
            <a:fld id="{E00E1DEF-43CA-4420-9132-F0B80D18D905}" type="datetime1">
              <a:rPr lang="en-US" smtClean="0"/>
              <a:t>5/22/2025</a:t>
            </a:fld>
            <a:endParaRPr lang="en-US" dirty="0"/>
          </a:p>
        </p:txBody>
      </p:sp>
      <p:sp>
        <p:nvSpPr>
          <p:cNvPr id="9" name="Slide Number Placeholder">
            <a:extLst>
              <a:ext uri="{FF2B5EF4-FFF2-40B4-BE49-F238E27FC236}">
                <a16:creationId xmlns:a16="http://schemas.microsoft.com/office/drawing/2014/main" id="{C72E482F-FBB9-F459-C954-306B9A9E72E6}"/>
              </a:ext>
            </a:extLst>
          </p:cNvPr>
          <p:cNvSpPr>
            <a:spLocks noGrp="1"/>
          </p:cNvSpPr>
          <p:nvPr>
            <p:ph type="sldNum" sz="quarter" idx="42"/>
          </p:nvPr>
        </p:nvSpPr>
        <p:spPr bwMode="gray"/>
        <p:txBody>
          <a:body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1347010116"/>
      </p:ext>
    </p:extLst>
  </p:cSld>
  <p:clrMapOvr>
    <a:masterClrMapping/>
  </p:clrMapOvr>
  <p:extLst>
    <p:ext uri="{DCECCB84-F9BA-43D5-87BE-67443E8EF086}">
      <p15:sldGuideLst xmlns:p15="http://schemas.microsoft.com/office/powerpoint/2012/main">
        <p15:guide id="1" pos="1752" userDrawn="1">
          <p15:clr>
            <a:srgbClr val="FFC00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06">
    <p:spTree>
      <p:nvGrpSpPr>
        <p:cNvPr id="1" name=""/>
        <p:cNvGrpSpPr/>
        <p:nvPr/>
      </p:nvGrpSpPr>
      <p:grpSpPr>
        <a:xfrm>
          <a:off x="0" y="0"/>
          <a:ext cx="0" cy="0"/>
          <a:chOff x="0" y="0"/>
          <a:chExt cx="0" cy="0"/>
        </a:xfrm>
      </p:grpSpPr>
      <p:sp>
        <p:nvSpPr>
          <p:cNvPr id="2" name="Icon Placeholder">
            <a:extLst>
              <a:ext uri="{FF2B5EF4-FFF2-40B4-BE49-F238E27FC236}">
                <a16:creationId xmlns:a16="http://schemas.microsoft.com/office/drawing/2014/main" id="{C981F443-56DD-BB73-48AE-A8A50C6F1EA6}"/>
              </a:ext>
            </a:extLst>
          </p:cNvPr>
          <p:cNvSpPr>
            <a:spLocks noGrp="1" noChangeAspect="1"/>
          </p:cNvSpPr>
          <p:nvPr>
            <p:ph type="pic" sz="quarter" idx="38" hasCustomPrompt="1"/>
          </p:nvPr>
        </p:nvSpPr>
        <p:spPr bwMode="gray">
          <a:xfrm>
            <a:off x="1319932" y="1404716"/>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9" name="Topic Title Placeholder">
            <a:extLst>
              <a:ext uri="{FF2B5EF4-FFF2-40B4-BE49-F238E27FC236}">
                <a16:creationId xmlns:a16="http://schemas.microsoft.com/office/drawing/2014/main" id="{72A7B7C0-19D6-32E1-12CB-A8CF5D54CEC9}"/>
              </a:ext>
            </a:extLst>
          </p:cNvPr>
          <p:cNvSpPr>
            <a:spLocks noGrp="1"/>
          </p:cNvSpPr>
          <p:nvPr>
            <p:ph type="body" sz="quarter" idx="27" hasCustomPrompt="1"/>
          </p:nvPr>
        </p:nvSpPr>
        <p:spPr bwMode="gray">
          <a:xfrm>
            <a:off x="2781035" y="1601542"/>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0" name="Topic Subtitle Placeholder">
            <a:extLst>
              <a:ext uri="{FF2B5EF4-FFF2-40B4-BE49-F238E27FC236}">
                <a16:creationId xmlns:a16="http://schemas.microsoft.com/office/drawing/2014/main" id="{942A6313-B744-67DF-4CB5-86C4D7A04406}"/>
              </a:ext>
            </a:extLst>
          </p:cNvPr>
          <p:cNvSpPr>
            <a:spLocks noGrp="1"/>
          </p:cNvSpPr>
          <p:nvPr>
            <p:ph type="body" sz="quarter" idx="28" hasCustomPrompt="1"/>
          </p:nvPr>
        </p:nvSpPr>
        <p:spPr bwMode="gray">
          <a:xfrm>
            <a:off x="2781035" y="1957407"/>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5" name="Divider">
            <a:extLst>
              <a:ext uri="{FF2B5EF4-FFF2-40B4-BE49-F238E27FC236}">
                <a16:creationId xmlns:a16="http://schemas.microsoft.com/office/drawing/2014/main" id="{45C0617B-A41B-B94F-A8DE-6993D064F9CD}"/>
              </a:ext>
              <a:ext uri="{C183D7F6-B498-43B3-948B-1728B52AA6E4}">
                <adec:decorative xmlns:adec="http://schemas.microsoft.com/office/drawing/2017/decorative" val="1"/>
              </a:ext>
            </a:extLst>
          </p:cNvPr>
          <p:cNvCxnSpPr>
            <a:cxnSpLocks/>
          </p:cNvCxnSpPr>
          <p:nvPr userDrawn="1"/>
        </p:nvCxnSpPr>
        <p:spPr bwMode="gray">
          <a:xfrm flipH="1">
            <a:off x="1174581" y="2668319"/>
            <a:ext cx="9842839" cy="0"/>
          </a:xfrm>
          <a:prstGeom prst="line">
            <a:avLst/>
          </a:prstGeom>
          <a:noFill/>
          <a:ln w="9525" cap="flat" cmpd="sng" algn="ctr">
            <a:solidFill>
              <a:schemeClr val="tx2">
                <a:lumMod val="40000"/>
                <a:lumOff val="60000"/>
              </a:schemeClr>
            </a:solidFill>
            <a:prstDash val="solid"/>
          </a:ln>
          <a:effectLst/>
        </p:spPr>
      </p:cxnSp>
      <p:sp>
        <p:nvSpPr>
          <p:cNvPr id="7" name="Icon Placeholder">
            <a:extLst>
              <a:ext uri="{FF2B5EF4-FFF2-40B4-BE49-F238E27FC236}">
                <a16:creationId xmlns:a16="http://schemas.microsoft.com/office/drawing/2014/main" id="{9F688DDC-B15C-88CE-8E16-30E95CD664AD}"/>
              </a:ext>
            </a:extLst>
          </p:cNvPr>
          <p:cNvSpPr>
            <a:spLocks noGrp="1" noChangeAspect="1"/>
          </p:cNvSpPr>
          <p:nvPr>
            <p:ph type="pic" sz="quarter" idx="39" hasCustomPrompt="1"/>
          </p:nvPr>
        </p:nvSpPr>
        <p:spPr bwMode="gray">
          <a:xfrm>
            <a:off x="1319932" y="2926082"/>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781035" y="3120250"/>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781035" y="3476115"/>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4189685"/>
            <a:ext cx="9842840" cy="0"/>
          </a:xfrm>
          <a:prstGeom prst="line">
            <a:avLst/>
          </a:prstGeom>
          <a:noFill/>
          <a:ln w="9525" cap="flat" cmpd="sng" algn="ctr">
            <a:solidFill>
              <a:schemeClr val="tx2">
                <a:lumMod val="40000"/>
                <a:lumOff val="60000"/>
              </a:schemeClr>
            </a:solidFill>
            <a:prstDash val="solid"/>
          </a:ln>
          <a:effectLst/>
        </p:spPr>
      </p:cxnSp>
      <p:sp>
        <p:nvSpPr>
          <p:cNvPr id="8" name="Icon Placeholder">
            <a:extLst>
              <a:ext uri="{FF2B5EF4-FFF2-40B4-BE49-F238E27FC236}">
                <a16:creationId xmlns:a16="http://schemas.microsoft.com/office/drawing/2014/main" id="{ACADF040-CAF6-DD31-EAEC-98CEE9F791C2}"/>
              </a:ext>
            </a:extLst>
          </p:cNvPr>
          <p:cNvSpPr>
            <a:spLocks noGrp="1" noChangeAspect="1"/>
          </p:cNvSpPr>
          <p:nvPr>
            <p:ph type="pic" sz="quarter" idx="40" hasCustomPrompt="1"/>
          </p:nvPr>
        </p:nvSpPr>
        <p:spPr bwMode="gray">
          <a:xfrm>
            <a:off x="1319932" y="4447448"/>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781035" y="4645811"/>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781035" y="5001676"/>
            <a:ext cx="70866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20" name="Footer Placeholder">
            <a:extLst>
              <a:ext uri="{FF2B5EF4-FFF2-40B4-BE49-F238E27FC236}">
                <a16:creationId xmlns:a16="http://schemas.microsoft.com/office/drawing/2014/main" id="{F6D9C79B-031B-DBA4-56D2-9B3EE116C016}"/>
              </a:ext>
            </a:extLst>
          </p:cNvPr>
          <p:cNvSpPr>
            <a:spLocks noGrp="1"/>
          </p:cNvSpPr>
          <p:nvPr>
            <p:ph type="ftr" sz="quarter" idx="42"/>
          </p:nvPr>
        </p:nvSpPr>
        <p:spPr bwMode="gray"/>
        <p:txBody>
          <a:bodyPr/>
          <a:lstStyle/>
          <a:p>
            <a:r>
              <a:rPr lang="en-US" dirty="0"/>
              <a:t>Footer</a:t>
            </a:r>
          </a:p>
        </p:txBody>
      </p:sp>
      <p:sp>
        <p:nvSpPr>
          <p:cNvPr id="19" name="Date Placeholder">
            <a:extLst>
              <a:ext uri="{FF2B5EF4-FFF2-40B4-BE49-F238E27FC236}">
                <a16:creationId xmlns:a16="http://schemas.microsoft.com/office/drawing/2014/main" id="{2C898C57-6CE6-4D99-68CE-1E1E34371A92}"/>
              </a:ext>
            </a:extLst>
          </p:cNvPr>
          <p:cNvSpPr>
            <a:spLocks noGrp="1"/>
          </p:cNvSpPr>
          <p:nvPr>
            <p:ph type="dt" sz="half" idx="41"/>
          </p:nvPr>
        </p:nvSpPr>
        <p:spPr bwMode="gray"/>
        <p:txBody>
          <a:bodyPr/>
          <a:lstStyle/>
          <a:p>
            <a:fld id="{FF2630CE-323D-450A-A71D-B6CA0F30A99C}" type="datetime1">
              <a:rPr lang="en-US" smtClean="0"/>
              <a:t>5/22/2025</a:t>
            </a:fld>
            <a:endParaRPr lang="en-US" dirty="0"/>
          </a:p>
        </p:txBody>
      </p:sp>
      <p:sp>
        <p:nvSpPr>
          <p:cNvPr id="21" name="Slide Number Placeholder">
            <a:extLst>
              <a:ext uri="{FF2B5EF4-FFF2-40B4-BE49-F238E27FC236}">
                <a16:creationId xmlns:a16="http://schemas.microsoft.com/office/drawing/2014/main" id="{827EFE4A-9226-A7B9-BEA7-59398C402BD7}"/>
              </a:ext>
            </a:extLst>
          </p:cNvPr>
          <p:cNvSpPr>
            <a:spLocks noGrp="1"/>
          </p:cNvSpPr>
          <p:nvPr>
            <p:ph type="sldNum" sz="quarter" idx="43"/>
          </p:nvPr>
        </p:nvSpPr>
        <p:spPr bwMode="gray"/>
        <p:txBody>
          <a:body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3376577186"/>
      </p:ext>
    </p:extLst>
  </p:cSld>
  <p:clrMapOvr>
    <a:masterClrMapping/>
  </p:clrMapOvr>
  <p:extLst>
    <p:ext uri="{DCECCB84-F9BA-43D5-87BE-67443E8EF086}">
      <p15:sldGuideLst xmlns:p15="http://schemas.microsoft.com/office/powerpoint/2012/main">
        <p15:guide id="1" pos="1752" userDrawn="1">
          <p15:clr>
            <a:srgbClr val="FFC00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07">
    <p:spTree>
      <p:nvGrpSpPr>
        <p:cNvPr id="1" name=""/>
        <p:cNvGrpSpPr/>
        <p:nvPr/>
      </p:nvGrpSpPr>
      <p:grpSpPr>
        <a:xfrm>
          <a:off x="0" y="0"/>
          <a:ext cx="0" cy="0"/>
          <a:chOff x="0" y="0"/>
          <a:chExt cx="0" cy="0"/>
        </a:xfrm>
      </p:grpSpPr>
      <p:sp>
        <p:nvSpPr>
          <p:cNvPr id="8" name="Icon Placeholder">
            <a:extLst>
              <a:ext uri="{FF2B5EF4-FFF2-40B4-BE49-F238E27FC236}">
                <a16:creationId xmlns:a16="http://schemas.microsoft.com/office/drawing/2014/main" id="{7A771CF1-29F0-CA09-072D-2F2AD25CBBC1}"/>
              </a:ext>
            </a:extLst>
          </p:cNvPr>
          <p:cNvSpPr>
            <a:spLocks noGrp="1" noChangeAspect="1"/>
          </p:cNvSpPr>
          <p:nvPr>
            <p:ph type="pic" sz="quarter" idx="38" hasCustomPrompt="1"/>
          </p:nvPr>
        </p:nvSpPr>
        <p:spPr bwMode="gray">
          <a:xfrm>
            <a:off x="1319932" y="762517"/>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9" name="Topic Title Placeholder">
            <a:extLst>
              <a:ext uri="{FF2B5EF4-FFF2-40B4-BE49-F238E27FC236}">
                <a16:creationId xmlns:a16="http://schemas.microsoft.com/office/drawing/2014/main" id="{72A7B7C0-19D6-32E1-12CB-A8CF5D54CEC9}"/>
              </a:ext>
            </a:extLst>
          </p:cNvPr>
          <p:cNvSpPr>
            <a:spLocks noGrp="1"/>
          </p:cNvSpPr>
          <p:nvPr>
            <p:ph type="body" sz="quarter" idx="27" hasCustomPrompt="1"/>
          </p:nvPr>
        </p:nvSpPr>
        <p:spPr bwMode="gray">
          <a:xfrm>
            <a:off x="2781035" y="959343"/>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0" name="Topic Subtitle Placeholder">
            <a:extLst>
              <a:ext uri="{FF2B5EF4-FFF2-40B4-BE49-F238E27FC236}">
                <a16:creationId xmlns:a16="http://schemas.microsoft.com/office/drawing/2014/main" id="{942A6313-B744-67DF-4CB5-86C4D7A04406}"/>
              </a:ext>
            </a:extLst>
          </p:cNvPr>
          <p:cNvSpPr>
            <a:spLocks noGrp="1"/>
          </p:cNvSpPr>
          <p:nvPr>
            <p:ph type="body" sz="quarter" idx="28" hasCustomPrompt="1"/>
          </p:nvPr>
        </p:nvSpPr>
        <p:spPr bwMode="gray">
          <a:xfrm>
            <a:off x="2781037" y="1315208"/>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5" name="Divider">
            <a:extLst>
              <a:ext uri="{FF2B5EF4-FFF2-40B4-BE49-F238E27FC236}">
                <a16:creationId xmlns:a16="http://schemas.microsoft.com/office/drawing/2014/main" id="{45C0617B-A41B-B94F-A8DE-6993D064F9CD}"/>
              </a:ext>
              <a:ext uri="{C183D7F6-B498-43B3-948B-1728B52AA6E4}">
                <adec:decorative xmlns:adec="http://schemas.microsoft.com/office/drawing/2017/decorative" val="1"/>
              </a:ext>
            </a:extLst>
          </p:cNvPr>
          <p:cNvCxnSpPr>
            <a:cxnSpLocks/>
          </p:cNvCxnSpPr>
          <p:nvPr userDrawn="1"/>
        </p:nvCxnSpPr>
        <p:spPr bwMode="gray">
          <a:xfrm flipH="1">
            <a:off x="1174581" y="1931530"/>
            <a:ext cx="9842839" cy="0"/>
          </a:xfrm>
          <a:prstGeom prst="line">
            <a:avLst/>
          </a:prstGeom>
          <a:noFill/>
          <a:ln w="9525" cap="flat" cmpd="sng" algn="ctr">
            <a:solidFill>
              <a:schemeClr val="tx2">
                <a:lumMod val="40000"/>
                <a:lumOff val="60000"/>
              </a:schemeClr>
            </a:solidFill>
            <a:prstDash val="solid"/>
          </a:ln>
          <a:effectLst/>
        </p:spPr>
      </p:cxnSp>
      <p:sp>
        <p:nvSpPr>
          <p:cNvPr id="11" name="Icon Placeholder">
            <a:extLst>
              <a:ext uri="{FF2B5EF4-FFF2-40B4-BE49-F238E27FC236}">
                <a16:creationId xmlns:a16="http://schemas.microsoft.com/office/drawing/2014/main" id="{C56CDA1F-B84F-C205-5423-F794D50A48BB}"/>
              </a:ext>
            </a:extLst>
          </p:cNvPr>
          <p:cNvSpPr>
            <a:spLocks noGrp="1" noChangeAspect="1"/>
          </p:cNvSpPr>
          <p:nvPr>
            <p:ph type="pic" sz="quarter" idx="39" hasCustomPrompt="1"/>
          </p:nvPr>
        </p:nvSpPr>
        <p:spPr bwMode="gray">
          <a:xfrm>
            <a:off x="1319932" y="2094703"/>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3" name="Topic Title Placeholder">
            <a:extLst>
              <a:ext uri="{FF2B5EF4-FFF2-40B4-BE49-F238E27FC236}">
                <a16:creationId xmlns:a16="http://schemas.microsoft.com/office/drawing/2014/main" id="{0C563671-9FC8-CC5D-3C39-FE5D7621FC23}"/>
              </a:ext>
            </a:extLst>
          </p:cNvPr>
          <p:cNvSpPr>
            <a:spLocks noGrp="1"/>
          </p:cNvSpPr>
          <p:nvPr>
            <p:ph type="body" sz="quarter" idx="30" hasCustomPrompt="1"/>
          </p:nvPr>
        </p:nvSpPr>
        <p:spPr bwMode="gray">
          <a:xfrm>
            <a:off x="2781035" y="2288871"/>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4" name="Topic Subtitle Placeholder">
            <a:extLst>
              <a:ext uri="{FF2B5EF4-FFF2-40B4-BE49-F238E27FC236}">
                <a16:creationId xmlns:a16="http://schemas.microsoft.com/office/drawing/2014/main" id="{42D17F63-7591-7F5C-C04F-45E2256148AA}"/>
              </a:ext>
            </a:extLst>
          </p:cNvPr>
          <p:cNvSpPr>
            <a:spLocks noGrp="1"/>
          </p:cNvSpPr>
          <p:nvPr>
            <p:ph type="body" sz="quarter" idx="31" hasCustomPrompt="1"/>
          </p:nvPr>
        </p:nvSpPr>
        <p:spPr bwMode="gray">
          <a:xfrm>
            <a:off x="2781037" y="2644736"/>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6" name="Divider">
            <a:extLst>
              <a:ext uri="{FF2B5EF4-FFF2-40B4-BE49-F238E27FC236}">
                <a16:creationId xmlns:a16="http://schemas.microsoft.com/office/drawing/2014/main" id="{C370CE82-930F-F04F-9C79-0DB4507F891E}"/>
              </a:ext>
              <a:ext uri="{C183D7F6-B498-43B3-948B-1728B52AA6E4}">
                <adec:decorative xmlns:adec="http://schemas.microsoft.com/office/drawing/2017/decorative" val="1"/>
              </a:ext>
            </a:extLst>
          </p:cNvPr>
          <p:cNvCxnSpPr>
            <a:cxnSpLocks/>
          </p:cNvCxnSpPr>
          <p:nvPr userDrawn="1"/>
        </p:nvCxnSpPr>
        <p:spPr bwMode="gray">
          <a:xfrm flipH="1">
            <a:off x="1174581" y="3263716"/>
            <a:ext cx="9842840" cy="0"/>
          </a:xfrm>
          <a:prstGeom prst="line">
            <a:avLst/>
          </a:prstGeom>
          <a:noFill/>
          <a:ln w="9525" cap="flat" cmpd="sng" algn="ctr">
            <a:solidFill>
              <a:schemeClr val="tx2">
                <a:lumMod val="40000"/>
                <a:lumOff val="60000"/>
              </a:schemeClr>
            </a:solidFill>
            <a:prstDash val="solid"/>
          </a:ln>
          <a:effectLst/>
        </p:spPr>
      </p:cxnSp>
      <p:sp>
        <p:nvSpPr>
          <p:cNvPr id="21" name="Icon Placeholder">
            <a:extLst>
              <a:ext uri="{FF2B5EF4-FFF2-40B4-BE49-F238E27FC236}">
                <a16:creationId xmlns:a16="http://schemas.microsoft.com/office/drawing/2014/main" id="{F66102F7-3258-D9D8-F513-5437C6733083}"/>
              </a:ext>
            </a:extLst>
          </p:cNvPr>
          <p:cNvSpPr>
            <a:spLocks noGrp="1" noChangeAspect="1"/>
          </p:cNvSpPr>
          <p:nvPr>
            <p:ph type="pic" sz="quarter" idx="40" hasCustomPrompt="1"/>
          </p:nvPr>
        </p:nvSpPr>
        <p:spPr bwMode="gray">
          <a:xfrm>
            <a:off x="1319932" y="3426889"/>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6" name="Topic Title Placeholder">
            <a:extLst>
              <a:ext uri="{FF2B5EF4-FFF2-40B4-BE49-F238E27FC236}">
                <a16:creationId xmlns:a16="http://schemas.microsoft.com/office/drawing/2014/main" id="{FBD23F2E-0318-1D66-B5BA-DE6A2F485B62}"/>
              </a:ext>
            </a:extLst>
          </p:cNvPr>
          <p:cNvSpPr>
            <a:spLocks noGrp="1"/>
          </p:cNvSpPr>
          <p:nvPr>
            <p:ph type="body" sz="quarter" idx="33" hasCustomPrompt="1"/>
          </p:nvPr>
        </p:nvSpPr>
        <p:spPr bwMode="gray">
          <a:xfrm>
            <a:off x="2781035" y="3625252"/>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17" name="Topic Subtitle Placeholder">
            <a:extLst>
              <a:ext uri="{FF2B5EF4-FFF2-40B4-BE49-F238E27FC236}">
                <a16:creationId xmlns:a16="http://schemas.microsoft.com/office/drawing/2014/main" id="{CD5B7BE6-40AC-8402-ECCF-9E15E51FDCD4}"/>
              </a:ext>
            </a:extLst>
          </p:cNvPr>
          <p:cNvSpPr>
            <a:spLocks noGrp="1"/>
          </p:cNvSpPr>
          <p:nvPr>
            <p:ph type="body" sz="quarter" idx="34" hasCustomPrompt="1"/>
          </p:nvPr>
        </p:nvSpPr>
        <p:spPr bwMode="gray">
          <a:xfrm>
            <a:off x="2781037" y="3981117"/>
            <a:ext cx="7086600" cy="246221"/>
          </a:xfrm>
        </p:spPr>
        <p:txBody>
          <a:bodyPr wrap="square" anchor="t" anchorCtr="0">
            <a:spAutoFit/>
          </a:bodyPr>
          <a:lstStyle>
            <a:lvl1pPr>
              <a:defRPr sz="1600" b="0"/>
            </a:lvl1pPr>
          </a:lstStyle>
          <a:p>
            <a:pPr lvl="0"/>
            <a:r>
              <a:rPr lang="en-US" dirty="0"/>
              <a:t>Agenda topic subtitle; Arial 16pt, regular, sentence case</a:t>
            </a:r>
          </a:p>
        </p:txBody>
      </p:sp>
      <p:cxnSp>
        <p:nvCxnSpPr>
          <p:cNvPr id="7" name="Divider">
            <a:extLst>
              <a:ext uri="{FF2B5EF4-FFF2-40B4-BE49-F238E27FC236}">
                <a16:creationId xmlns:a16="http://schemas.microsoft.com/office/drawing/2014/main" id="{3A4F78B3-98DE-5B49-85FD-A2910B7B5517}"/>
              </a:ext>
              <a:ext uri="{C183D7F6-B498-43B3-948B-1728B52AA6E4}">
                <adec:decorative xmlns:adec="http://schemas.microsoft.com/office/drawing/2017/decorative" val="1"/>
              </a:ext>
            </a:extLst>
          </p:cNvPr>
          <p:cNvCxnSpPr>
            <a:cxnSpLocks/>
          </p:cNvCxnSpPr>
          <p:nvPr userDrawn="1"/>
        </p:nvCxnSpPr>
        <p:spPr bwMode="gray">
          <a:xfrm flipH="1">
            <a:off x="1174581" y="4595902"/>
            <a:ext cx="9842840" cy="0"/>
          </a:xfrm>
          <a:prstGeom prst="line">
            <a:avLst/>
          </a:prstGeom>
          <a:noFill/>
          <a:ln w="9525" cap="flat" cmpd="sng" algn="ctr">
            <a:solidFill>
              <a:schemeClr val="tx2">
                <a:lumMod val="40000"/>
                <a:lumOff val="60000"/>
              </a:schemeClr>
            </a:solidFill>
            <a:prstDash val="solid"/>
          </a:ln>
          <a:effectLst/>
        </p:spPr>
      </p:cxnSp>
      <p:sp>
        <p:nvSpPr>
          <p:cNvPr id="22" name="Icon Placeholder">
            <a:extLst>
              <a:ext uri="{FF2B5EF4-FFF2-40B4-BE49-F238E27FC236}">
                <a16:creationId xmlns:a16="http://schemas.microsoft.com/office/drawing/2014/main" id="{E7B9172E-9F00-4BC7-0E2B-F814B3FF7CDA}"/>
              </a:ext>
            </a:extLst>
          </p:cNvPr>
          <p:cNvSpPr>
            <a:spLocks noGrp="1" noChangeAspect="1"/>
          </p:cNvSpPr>
          <p:nvPr>
            <p:ph type="pic" sz="quarter" idx="41" hasCustomPrompt="1"/>
          </p:nvPr>
        </p:nvSpPr>
        <p:spPr bwMode="gray">
          <a:xfrm>
            <a:off x="1319932" y="4759075"/>
            <a:ext cx="1005019" cy="1005840"/>
          </a:xfrm>
          <a:prstGeom prst="ellipse">
            <a:avLst/>
          </a:prstGeom>
          <a:solidFill>
            <a:schemeClr val="tx1"/>
          </a:solidFill>
        </p:spPr>
        <p:txBody>
          <a:bodyPr>
            <a:normAutofit/>
          </a:bodyPr>
          <a:lstStyle>
            <a:lvl1pPr algn="ctr">
              <a:defRPr sz="800">
                <a:solidFill>
                  <a:schemeClr val="bg1"/>
                </a:solidFill>
              </a:defRPr>
            </a:lvl1pPr>
          </a:lstStyle>
          <a:p>
            <a:r>
              <a:rPr lang="en-US" dirty="0"/>
              <a:t>Insert icon</a:t>
            </a:r>
          </a:p>
        </p:txBody>
      </p:sp>
      <p:sp>
        <p:nvSpPr>
          <p:cNvPr id="19" name="Topic Title Placeholder">
            <a:extLst>
              <a:ext uri="{FF2B5EF4-FFF2-40B4-BE49-F238E27FC236}">
                <a16:creationId xmlns:a16="http://schemas.microsoft.com/office/drawing/2014/main" id="{3BF162A6-C535-06D4-09E9-3E53AA1318A4}"/>
              </a:ext>
            </a:extLst>
          </p:cNvPr>
          <p:cNvSpPr>
            <a:spLocks noGrp="1"/>
          </p:cNvSpPr>
          <p:nvPr>
            <p:ph type="body" sz="quarter" idx="36" hasCustomPrompt="1"/>
          </p:nvPr>
        </p:nvSpPr>
        <p:spPr bwMode="gray">
          <a:xfrm>
            <a:off x="2781035" y="4955053"/>
            <a:ext cx="7086600" cy="307777"/>
          </a:xfrm>
        </p:spPr>
        <p:txBody>
          <a:bodyPr wrap="square" anchor="b" anchorCtr="0">
            <a:spAutoFit/>
          </a:bodyPr>
          <a:lstStyle>
            <a:lvl1pPr>
              <a:defRPr sz="2000" b="1"/>
            </a:lvl1pPr>
          </a:lstStyle>
          <a:p>
            <a:pPr lvl="0"/>
            <a:r>
              <a:rPr lang="en-US" dirty="0"/>
              <a:t>Agenda topic title; Arial 20pt bold, sentence case</a:t>
            </a:r>
          </a:p>
        </p:txBody>
      </p:sp>
      <p:sp>
        <p:nvSpPr>
          <p:cNvPr id="20" name="Topic Subtitle Placeholder">
            <a:extLst>
              <a:ext uri="{FF2B5EF4-FFF2-40B4-BE49-F238E27FC236}">
                <a16:creationId xmlns:a16="http://schemas.microsoft.com/office/drawing/2014/main" id="{3F3E1D79-7611-975A-322E-9B14066EB70D}"/>
              </a:ext>
            </a:extLst>
          </p:cNvPr>
          <p:cNvSpPr>
            <a:spLocks noGrp="1"/>
          </p:cNvSpPr>
          <p:nvPr>
            <p:ph type="body" sz="quarter" idx="37" hasCustomPrompt="1"/>
          </p:nvPr>
        </p:nvSpPr>
        <p:spPr bwMode="gray">
          <a:xfrm>
            <a:off x="2781037" y="5310918"/>
            <a:ext cx="7086600" cy="246221"/>
          </a:xfrm>
        </p:spPr>
        <p:txBody>
          <a:bodyPr wrap="square" anchor="t" anchorCtr="0">
            <a:spAutoFit/>
          </a:bodyPr>
          <a:lstStyle>
            <a:lvl1pPr>
              <a:defRPr sz="1600" b="0"/>
            </a:lvl1pPr>
          </a:lstStyle>
          <a:p>
            <a:pPr lvl="0"/>
            <a:r>
              <a:rPr lang="en-US" dirty="0"/>
              <a:t>Agenda topic subtitle; Arial 16pt, regular, sentence case</a:t>
            </a:r>
          </a:p>
        </p:txBody>
      </p:sp>
      <p:sp>
        <p:nvSpPr>
          <p:cNvPr id="26" name="Footer Placeholder">
            <a:extLst>
              <a:ext uri="{FF2B5EF4-FFF2-40B4-BE49-F238E27FC236}">
                <a16:creationId xmlns:a16="http://schemas.microsoft.com/office/drawing/2014/main" id="{F37A38A9-CC86-28F8-73CA-CFCEBAC8C489}"/>
              </a:ext>
            </a:extLst>
          </p:cNvPr>
          <p:cNvSpPr>
            <a:spLocks noGrp="1"/>
          </p:cNvSpPr>
          <p:nvPr>
            <p:ph type="ftr" sz="quarter" idx="43"/>
          </p:nvPr>
        </p:nvSpPr>
        <p:spPr bwMode="gray"/>
        <p:txBody>
          <a:bodyPr/>
          <a:lstStyle/>
          <a:p>
            <a:r>
              <a:rPr lang="en-US" dirty="0"/>
              <a:t>Footer</a:t>
            </a:r>
          </a:p>
        </p:txBody>
      </p:sp>
      <p:sp>
        <p:nvSpPr>
          <p:cNvPr id="25" name="Date Placeholder">
            <a:extLst>
              <a:ext uri="{FF2B5EF4-FFF2-40B4-BE49-F238E27FC236}">
                <a16:creationId xmlns:a16="http://schemas.microsoft.com/office/drawing/2014/main" id="{A1564FA5-09E4-0B2E-4A7D-050E1BDEA5D1}"/>
              </a:ext>
            </a:extLst>
          </p:cNvPr>
          <p:cNvSpPr>
            <a:spLocks noGrp="1"/>
          </p:cNvSpPr>
          <p:nvPr>
            <p:ph type="dt" sz="half" idx="42"/>
          </p:nvPr>
        </p:nvSpPr>
        <p:spPr bwMode="gray"/>
        <p:txBody>
          <a:bodyPr/>
          <a:lstStyle/>
          <a:p>
            <a:fld id="{5F47108F-1FC3-47E0-A332-8DF3FD3C9A1A}" type="datetime1">
              <a:rPr lang="en-US" smtClean="0"/>
              <a:t>5/22/2025</a:t>
            </a:fld>
            <a:endParaRPr lang="en-US" dirty="0"/>
          </a:p>
        </p:txBody>
      </p:sp>
      <p:sp>
        <p:nvSpPr>
          <p:cNvPr id="27" name="Slide Number Placeholder">
            <a:extLst>
              <a:ext uri="{FF2B5EF4-FFF2-40B4-BE49-F238E27FC236}">
                <a16:creationId xmlns:a16="http://schemas.microsoft.com/office/drawing/2014/main" id="{89706656-30CD-9C01-C6B4-2BDDAAA80F35}"/>
              </a:ext>
            </a:extLst>
          </p:cNvPr>
          <p:cNvSpPr>
            <a:spLocks noGrp="1"/>
          </p:cNvSpPr>
          <p:nvPr>
            <p:ph type="sldNum" sz="quarter" idx="44"/>
          </p:nvPr>
        </p:nvSpPr>
        <p:spPr bwMode="gray"/>
        <p:txBody>
          <a:body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3575769860"/>
      </p:ext>
    </p:extLst>
  </p:cSld>
  <p:clrMapOvr>
    <a:masterClrMapping/>
  </p:clrMapOvr>
  <p:extLst>
    <p:ext uri="{DCECCB84-F9BA-43D5-87BE-67443E8EF086}">
      <p15:sldGuideLst xmlns:p15="http://schemas.microsoft.com/office/powerpoint/2012/main">
        <p15:guide id="1" pos="1752" userDrawn="1">
          <p15:clr>
            <a:srgbClr val="FFC0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95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3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0CF2-15B5-2D44-BCA1-33E30E57065F}"/>
              </a:ext>
            </a:extLst>
          </p:cNvPr>
          <p:cNvSpPr>
            <a:spLocks noGrp="1"/>
          </p:cNvSpPr>
          <p:nvPr>
            <p:ph type="title" hasCustomPrompt="1"/>
          </p:nvPr>
        </p:nvSpPr>
        <p:spPr>
          <a:xfrm>
            <a:off x="600031" y="600031"/>
            <a:ext cx="9601200" cy="443198"/>
          </a:xfrm>
        </p:spPr>
        <p:txBody>
          <a:bodyPr/>
          <a:lstStyle>
            <a:lvl1pPr>
              <a:defRPr/>
            </a:lvl1pPr>
          </a:lstStyle>
          <a:p>
            <a:r>
              <a:rPr lang="en-US" dirty="0"/>
              <a:t>Slide title; Georgia 32pt bold, sentence case</a:t>
            </a:r>
          </a:p>
        </p:txBody>
      </p:sp>
      <p:sp>
        <p:nvSpPr>
          <p:cNvPr id="4" name="Footer Placeholder 3">
            <a:extLst>
              <a:ext uri="{FF2B5EF4-FFF2-40B4-BE49-F238E27FC236}">
                <a16:creationId xmlns:a16="http://schemas.microsoft.com/office/drawing/2014/main" id="{31BC9550-B0F1-7CA1-B437-9B5797069AB2}"/>
              </a:ext>
            </a:extLst>
          </p:cNvPr>
          <p:cNvSpPr>
            <a:spLocks noGrp="1"/>
          </p:cNvSpPr>
          <p:nvPr>
            <p:ph type="ftr" sz="quarter" idx="11"/>
          </p:nvPr>
        </p:nvSpPr>
        <p:spPr/>
        <p:txBody>
          <a:bodyPr/>
          <a:lstStyle/>
          <a:p>
            <a:r>
              <a:rPr lang="en-US" dirty="0"/>
              <a:t>Footer</a:t>
            </a:r>
          </a:p>
        </p:txBody>
      </p:sp>
      <p:sp>
        <p:nvSpPr>
          <p:cNvPr id="3" name="Date Placeholder 2">
            <a:extLst>
              <a:ext uri="{FF2B5EF4-FFF2-40B4-BE49-F238E27FC236}">
                <a16:creationId xmlns:a16="http://schemas.microsoft.com/office/drawing/2014/main" id="{F7386E25-3ED9-FD16-C018-BEAACE7C7958}"/>
              </a:ext>
            </a:extLst>
          </p:cNvPr>
          <p:cNvSpPr>
            <a:spLocks noGrp="1"/>
          </p:cNvSpPr>
          <p:nvPr>
            <p:ph type="dt" sz="half" idx="10"/>
          </p:nvPr>
        </p:nvSpPr>
        <p:spPr/>
        <p:txBody>
          <a:bodyPr/>
          <a:lstStyle/>
          <a:p>
            <a:fld id="{98E96767-2D52-4144-A59A-F093F46B9458}" type="datetime1">
              <a:rPr lang="en-US" smtClean="0"/>
              <a:t>5/22/2025</a:t>
            </a:fld>
            <a:endParaRPr lang="en-US" dirty="0"/>
          </a:p>
        </p:txBody>
      </p:sp>
      <p:sp>
        <p:nvSpPr>
          <p:cNvPr id="5" name="Slide Number Placeholder 4">
            <a:extLst>
              <a:ext uri="{FF2B5EF4-FFF2-40B4-BE49-F238E27FC236}">
                <a16:creationId xmlns:a16="http://schemas.microsoft.com/office/drawing/2014/main" id="{38A84E92-6C1D-61BD-5845-F0714E3CE718}"/>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982472551"/>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832"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199F9E-6068-8157-BCB8-828244F0B28E}"/>
              </a:ext>
            </a:extLst>
          </p:cNvPr>
          <p:cNvSpPr>
            <a:spLocks noGrp="1"/>
          </p:cNvSpPr>
          <p:nvPr>
            <p:ph type="ftr" sz="quarter" idx="11"/>
          </p:nvPr>
        </p:nvSpPr>
        <p:spPr/>
        <p:txBody>
          <a:bodyPr/>
          <a:lstStyle/>
          <a:p>
            <a:r>
              <a:rPr lang="en-US" dirty="0"/>
              <a:t>Footer</a:t>
            </a:r>
          </a:p>
        </p:txBody>
      </p:sp>
      <p:sp>
        <p:nvSpPr>
          <p:cNvPr id="2" name="Date Placeholder 1">
            <a:extLst>
              <a:ext uri="{FF2B5EF4-FFF2-40B4-BE49-F238E27FC236}">
                <a16:creationId xmlns:a16="http://schemas.microsoft.com/office/drawing/2014/main" id="{239BEF51-BBFC-5955-4BEF-649E207549AC}"/>
              </a:ext>
            </a:extLst>
          </p:cNvPr>
          <p:cNvSpPr>
            <a:spLocks noGrp="1"/>
          </p:cNvSpPr>
          <p:nvPr>
            <p:ph type="dt" sz="half" idx="10"/>
          </p:nvPr>
        </p:nvSpPr>
        <p:spPr/>
        <p:txBody>
          <a:bodyPr/>
          <a:lstStyle/>
          <a:p>
            <a:fld id="{D69955F2-3BE4-4175-9D95-74D608DBDE97}" type="datetime1">
              <a:rPr lang="en-US" smtClean="0"/>
              <a:t>5/22/2025</a:t>
            </a:fld>
            <a:endParaRPr lang="en-US" dirty="0"/>
          </a:p>
        </p:txBody>
      </p:sp>
      <p:sp>
        <p:nvSpPr>
          <p:cNvPr id="4" name="Slide Number Placeholder 3">
            <a:extLst>
              <a:ext uri="{FF2B5EF4-FFF2-40B4-BE49-F238E27FC236}">
                <a16:creationId xmlns:a16="http://schemas.microsoft.com/office/drawing/2014/main" id="{328908C1-5385-C217-B7BC-E5AB33BC0F9A}"/>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655723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41F-7B0F-DA94-068A-F2C3ACECB342}"/>
              </a:ext>
            </a:extLst>
          </p:cNvPr>
          <p:cNvSpPr>
            <a:spLocks noGrp="1"/>
          </p:cNvSpPr>
          <p:nvPr>
            <p:ph type="title" hasCustomPrompt="1"/>
          </p:nvPr>
        </p:nvSpPr>
        <p:spPr/>
        <p:txBody>
          <a:bodyPr/>
          <a:lstStyle>
            <a:lvl1pPr>
              <a:defRPr/>
            </a:lvl1pPr>
          </a:lstStyle>
          <a:p>
            <a:r>
              <a:rPr lang="en-US" dirty="0"/>
              <a:t>Slide title; Georgia 32pt bold, sentence case</a:t>
            </a:r>
          </a:p>
        </p:txBody>
      </p:sp>
      <p:sp>
        <p:nvSpPr>
          <p:cNvPr id="3" name="Content Placeholder 2">
            <a:extLst>
              <a:ext uri="{FF2B5EF4-FFF2-40B4-BE49-F238E27FC236}">
                <a16:creationId xmlns:a16="http://schemas.microsoft.com/office/drawing/2014/main" id="{4F95276B-00CA-F573-9E3B-DC59ECE2F6AF}"/>
              </a:ext>
            </a:extLst>
          </p:cNvPr>
          <p:cNvSpPr>
            <a:spLocks noGrp="1"/>
          </p:cNvSpPr>
          <p:nvPr>
            <p:ph idx="1" hasCustomPrompt="1"/>
          </p:nvPr>
        </p:nvSpPr>
        <p:spPr>
          <a:xfrm>
            <a:off x="595884" y="1576243"/>
            <a:ext cx="11000232" cy="41148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1E9A84B-EA2C-68AA-1BE7-9E456EDC3C5A}"/>
              </a:ext>
            </a:extLst>
          </p:cNvPr>
          <p:cNvSpPr>
            <a:spLocks noGrp="1"/>
          </p:cNvSpPr>
          <p:nvPr>
            <p:ph type="ftr" sz="quarter" idx="11"/>
          </p:nvPr>
        </p:nvSpPr>
        <p:spPr/>
        <p:txBody>
          <a:bodyPr/>
          <a:lstStyle/>
          <a:p>
            <a:r>
              <a:rPr lang="en-US" dirty="0"/>
              <a:t>Footer</a:t>
            </a:r>
          </a:p>
        </p:txBody>
      </p:sp>
      <p:sp>
        <p:nvSpPr>
          <p:cNvPr id="4" name="Date Placeholder 3">
            <a:extLst>
              <a:ext uri="{FF2B5EF4-FFF2-40B4-BE49-F238E27FC236}">
                <a16:creationId xmlns:a16="http://schemas.microsoft.com/office/drawing/2014/main" id="{9C52D20F-C37A-F7C1-8134-04BEFB838E81}"/>
              </a:ext>
            </a:extLst>
          </p:cNvPr>
          <p:cNvSpPr>
            <a:spLocks noGrp="1"/>
          </p:cNvSpPr>
          <p:nvPr>
            <p:ph type="dt" sz="half" idx="10"/>
          </p:nvPr>
        </p:nvSpPr>
        <p:spPr/>
        <p:txBody>
          <a:bodyPr/>
          <a:lstStyle/>
          <a:p>
            <a:fld id="{B0E5A60B-11D5-404D-9A5E-4904FCFC7EA2}" type="datetime1">
              <a:rPr lang="en-US" smtClean="0"/>
              <a:t>5/22/2025</a:t>
            </a:fld>
            <a:endParaRPr lang="en-US" dirty="0"/>
          </a:p>
        </p:txBody>
      </p:sp>
      <p:sp>
        <p:nvSpPr>
          <p:cNvPr id="6" name="Slide Number Placeholder 5">
            <a:extLst>
              <a:ext uri="{FF2B5EF4-FFF2-40B4-BE49-F238E27FC236}">
                <a16:creationId xmlns:a16="http://schemas.microsoft.com/office/drawing/2014/main" id="{79991249-553E-3E12-FD23-9486D686342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702100934"/>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832" userDrawn="1">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41F-7B0F-DA94-068A-F2C3ACECB342}"/>
              </a:ext>
            </a:extLst>
          </p:cNvPr>
          <p:cNvSpPr>
            <a:spLocks noGrp="1"/>
          </p:cNvSpPr>
          <p:nvPr>
            <p:ph type="title" hasCustomPrompt="1"/>
          </p:nvPr>
        </p:nvSpPr>
        <p:spPr>
          <a:xfrm>
            <a:off x="600031" y="600031"/>
            <a:ext cx="9601200" cy="886397"/>
          </a:xfrm>
        </p:spPr>
        <p:txBody>
          <a:bodyPr/>
          <a:lstStyle>
            <a:lvl1pPr>
              <a:defRPr/>
            </a:lvl1pPr>
          </a:lstStyle>
          <a:p>
            <a:r>
              <a:rPr lang="en-US" dirty="0"/>
              <a:t>Slide title; Georgia 32pt bold, sentence case. Layout accommodates a 2-line slide title.</a:t>
            </a:r>
          </a:p>
        </p:txBody>
      </p:sp>
      <p:sp>
        <p:nvSpPr>
          <p:cNvPr id="3" name="Content Placeholder 2">
            <a:extLst>
              <a:ext uri="{FF2B5EF4-FFF2-40B4-BE49-F238E27FC236}">
                <a16:creationId xmlns:a16="http://schemas.microsoft.com/office/drawing/2014/main" id="{4F95276B-00CA-F573-9E3B-DC59ECE2F6AF}"/>
              </a:ext>
            </a:extLst>
          </p:cNvPr>
          <p:cNvSpPr>
            <a:spLocks noGrp="1"/>
          </p:cNvSpPr>
          <p:nvPr>
            <p:ph idx="1" hasCustomPrompt="1"/>
          </p:nvPr>
        </p:nvSpPr>
        <p:spPr>
          <a:xfrm>
            <a:off x="595884" y="2019442"/>
            <a:ext cx="11000232" cy="36576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1E9A84B-EA2C-68AA-1BE7-9E456EDC3C5A}"/>
              </a:ext>
            </a:extLst>
          </p:cNvPr>
          <p:cNvSpPr>
            <a:spLocks noGrp="1"/>
          </p:cNvSpPr>
          <p:nvPr>
            <p:ph type="ftr" sz="quarter" idx="11"/>
          </p:nvPr>
        </p:nvSpPr>
        <p:spPr/>
        <p:txBody>
          <a:bodyPr/>
          <a:lstStyle/>
          <a:p>
            <a:r>
              <a:rPr lang="en-US" dirty="0"/>
              <a:t>Footer</a:t>
            </a:r>
          </a:p>
        </p:txBody>
      </p:sp>
      <p:sp>
        <p:nvSpPr>
          <p:cNvPr id="4" name="Date Placeholder 3">
            <a:extLst>
              <a:ext uri="{FF2B5EF4-FFF2-40B4-BE49-F238E27FC236}">
                <a16:creationId xmlns:a16="http://schemas.microsoft.com/office/drawing/2014/main" id="{9C52D20F-C37A-F7C1-8134-04BEFB838E81}"/>
              </a:ext>
            </a:extLst>
          </p:cNvPr>
          <p:cNvSpPr>
            <a:spLocks noGrp="1"/>
          </p:cNvSpPr>
          <p:nvPr>
            <p:ph type="dt" sz="half" idx="10"/>
          </p:nvPr>
        </p:nvSpPr>
        <p:spPr/>
        <p:txBody>
          <a:bodyPr/>
          <a:lstStyle/>
          <a:p>
            <a:fld id="{358D0228-67B8-45EB-BF29-041894007C7D}" type="datetime1">
              <a:rPr lang="en-US" smtClean="0"/>
              <a:t>5/22/2025</a:t>
            </a:fld>
            <a:endParaRPr lang="en-US" dirty="0"/>
          </a:p>
        </p:txBody>
      </p:sp>
      <p:sp>
        <p:nvSpPr>
          <p:cNvPr id="6" name="Slide Number Placeholder 5">
            <a:extLst>
              <a:ext uri="{FF2B5EF4-FFF2-40B4-BE49-F238E27FC236}">
                <a16:creationId xmlns:a16="http://schemas.microsoft.com/office/drawing/2014/main" id="{79991249-553E-3E12-FD23-9486D686342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602567247"/>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1104" userDrawn="1">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p:txBody>
          <a:bodyPr/>
          <a:lstStyle>
            <a:lvl1pPr>
              <a:defRPr/>
            </a:lvl1pPr>
          </a:lstStyle>
          <a:p>
            <a:r>
              <a:rPr lang="en-US" dirty="0"/>
              <a:t>Slide title; Georgia 32pt bold, sentence case</a:t>
            </a:r>
          </a:p>
        </p:txBody>
      </p:sp>
      <p:sp>
        <p:nvSpPr>
          <p:cNvPr id="3" name="Content Placeholder 2">
            <a:extLst>
              <a:ext uri="{FF2B5EF4-FFF2-40B4-BE49-F238E27FC236}">
                <a16:creationId xmlns:a16="http://schemas.microsoft.com/office/drawing/2014/main" id="{7005E3A2-D4D2-5F1B-4993-A0E5B8E16917}"/>
              </a:ext>
            </a:extLst>
          </p:cNvPr>
          <p:cNvSpPr>
            <a:spLocks noGrp="1"/>
          </p:cNvSpPr>
          <p:nvPr>
            <p:ph sz="half" idx="1" hasCustomPrompt="1"/>
          </p:nvPr>
        </p:nvSpPr>
        <p:spPr>
          <a:xfrm>
            <a:off x="596535" y="1576243"/>
            <a:ext cx="5230368" cy="41148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CDBF4CB-E16C-A369-6C9C-BE906EC25E69}"/>
              </a:ext>
            </a:extLst>
          </p:cNvPr>
          <p:cNvSpPr>
            <a:spLocks noGrp="1"/>
          </p:cNvSpPr>
          <p:nvPr>
            <p:ph sz="half" idx="2" hasCustomPrompt="1"/>
          </p:nvPr>
        </p:nvSpPr>
        <p:spPr>
          <a:xfrm>
            <a:off x="6365098" y="1576243"/>
            <a:ext cx="5230368" cy="41148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30419638-3CA0-4E2B-9639-5E790980C3F9}" type="datetime1">
              <a:rPr lang="en-US" smtClean="0"/>
              <a:t>5/22/2025</a:t>
            </a:fld>
            <a:endParaRPr lang="en-US" dirty="0"/>
          </a:p>
        </p:txBody>
      </p:sp>
      <p:sp>
        <p:nvSpPr>
          <p:cNvPr id="7" name="Slide Number Placeholder 6">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025430067"/>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832" userDrawn="1">
          <p15:clr>
            <a:srgbClr val="FFC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2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a:xfrm>
            <a:off x="600031" y="600031"/>
            <a:ext cx="9601200" cy="886397"/>
          </a:xfrm>
        </p:spPr>
        <p:txBody>
          <a:bodyPr/>
          <a:lstStyle>
            <a:lvl1pPr>
              <a:defRPr/>
            </a:lvl1pPr>
          </a:lstStyle>
          <a:p>
            <a:r>
              <a:rPr lang="en-US" dirty="0"/>
              <a:t>Slide title; Georgia 32pt bold, sentence case. Layout accommodates a 2-line slide title.</a:t>
            </a:r>
          </a:p>
        </p:txBody>
      </p:sp>
      <p:sp>
        <p:nvSpPr>
          <p:cNvPr id="3" name="Content Placeholder 2">
            <a:extLst>
              <a:ext uri="{FF2B5EF4-FFF2-40B4-BE49-F238E27FC236}">
                <a16:creationId xmlns:a16="http://schemas.microsoft.com/office/drawing/2014/main" id="{7005E3A2-D4D2-5F1B-4993-A0E5B8E16917}"/>
              </a:ext>
            </a:extLst>
          </p:cNvPr>
          <p:cNvSpPr>
            <a:spLocks noGrp="1"/>
          </p:cNvSpPr>
          <p:nvPr>
            <p:ph sz="half" idx="1" hasCustomPrompt="1"/>
          </p:nvPr>
        </p:nvSpPr>
        <p:spPr>
          <a:xfrm>
            <a:off x="596535" y="2019442"/>
            <a:ext cx="5230368" cy="36576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CDBF4CB-E16C-A369-6C9C-BE906EC25E69}"/>
              </a:ext>
            </a:extLst>
          </p:cNvPr>
          <p:cNvSpPr>
            <a:spLocks noGrp="1"/>
          </p:cNvSpPr>
          <p:nvPr>
            <p:ph sz="half" idx="2" hasCustomPrompt="1"/>
          </p:nvPr>
        </p:nvSpPr>
        <p:spPr>
          <a:xfrm>
            <a:off x="6365098" y="2019442"/>
            <a:ext cx="5230368" cy="36576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4B678467-548B-4CF5-9138-98057BDF7FF5}" type="datetime1">
              <a:rPr lang="en-US" smtClean="0"/>
              <a:t>5/22/2025</a:t>
            </a:fld>
            <a:endParaRPr lang="en-US" dirty="0"/>
          </a:p>
        </p:txBody>
      </p:sp>
      <p:sp>
        <p:nvSpPr>
          <p:cNvPr id="7" name="Slide Number Placeholder 6">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095334854"/>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1104" userDrawn="1">
          <p15:clr>
            <a:srgbClr val="FFC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986D3C7-57DF-B751-35E4-62D3BDBB476C}"/>
              </a:ext>
            </a:extLst>
          </p:cNvPr>
          <p:cNvSpPr>
            <a:spLocks noGrp="1"/>
          </p:cNvSpPr>
          <p:nvPr>
            <p:ph type="title" hasCustomPrompt="1"/>
          </p:nvPr>
        </p:nvSpPr>
        <p:spPr/>
        <p:txBody>
          <a:bodyPr/>
          <a:lstStyle>
            <a:lvl1pPr>
              <a:defRPr/>
            </a:lvl1pPr>
          </a:lstStyle>
          <a:p>
            <a:r>
              <a:rPr lang="en-US" dirty="0"/>
              <a:t>Slide title; Georgia 32pt bold, sentence case</a:t>
            </a:r>
          </a:p>
        </p:txBody>
      </p:sp>
      <p:sp>
        <p:nvSpPr>
          <p:cNvPr id="3" name="Text Placeholder 2">
            <a:extLst>
              <a:ext uri="{FF2B5EF4-FFF2-40B4-BE49-F238E27FC236}">
                <a16:creationId xmlns:a16="http://schemas.microsoft.com/office/drawing/2014/main" id="{3C1F0D93-19B2-5AC6-84EC-80132DF91710}"/>
              </a:ext>
            </a:extLst>
          </p:cNvPr>
          <p:cNvSpPr>
            <a:spLocks noGrp="1"/>
          </p:cNvSpPr>
          <p:nvPr>
            <p:ph type="body" idx="1" hasCustomPrompt="1"/>
          </p:nvPr>
        </p:nvSpPr>
        <p:spPr>
          <a:xfrm>
            <a:off x="596535" y="3225317"/>
            <a:ext cx="5230368" cy="584775"/>
          </a:xfrm>
        </p:spPr>
        <p:txBody>
          <a:bodyPr anchor="b">
            <a:spAutoFit/>
          </a:bodyPr>
          <a:lstStyle>
            <a:lvl1pPr marL="0" indent="0">
              <a:spcBef>
                <a:spcPts val="0"/>
              </a:spcBef>
              <a:buNone/>
              <a:defRPr sz="19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Content header; Arial 19pt bold, sentence case (Max. 2 lines)</a:t>
            </a:r>
          </a:p>
        </p:txBody>
      </p:sp>
      <p:sp>
        <p:nvSpPr>
          <p:cNvPr id="4" name="Content Placeholder 3">
            <a:extLst>
              <a:ext uri="{FF2B5EF4-FFF2-40B4-BE49-F238E27FC236}">
                <a16:creationId xmlns:a16="http://schemas.microsoft.com/office/drawing/2014/main" id="{5CB06281-95A3-9139-0C09-FC31F6D628C9}"/>
              </a:ext>
            </a:extLst>
          </p:cNvPr>
          <p:cNvSpPr>
            <a:spLocks noGrp="1"/>
          </p:cNvSpPr>
          <p:nvPr>
            <p:ph sz="half" idx="2" hasCustomPrompt="1"/>
          </p:nvPr>
        </p:nvSpPr>
        <p:spPr>
          <a:xfrm>
            <a:off x="596535" y="3928458"/>
            <a:ext cx="5230368" cy="1463040"/>
          </a:xfrm>
        </p:spPr>
        <p:txBody>
          <a:bodyPr/>
          <a:lstStyle>
            <a:lvl1pPr>
              <a:defRPr sz="1600"/>
            </a:lvl1pPr>
            <a:lvl2pPr>
              <a:defRPr sz="1600"/>
            </a:lvl2pPr>
            <a:lvl3pPr>
              <a:defRPr sz="1600"/>
            </a:lvl3pPr>
          </a:lstStyle>
          <a:p>
            <a:pPr lvl="0"/>
            <a:r>
              <a:rPr lang="en-US" dirty="0"/>
              <a:t>Body text; Arial 16pt regular. Use the “Increase list level” function to cycle through additional, defined bullets and levels.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019A1943-E4E5-FACB-1DF3-4AB551D9DD4E}"/>
              </a:ext>
            </a:extLst>
          </p:cNvPr>
          <p:cNvSpPr>
            <a:spLocks noGrp="1"/>
          </p:cNvSpPr>
          <p:nvPr>
            <p:ph type="body" sz="quarter" idx="3" hasCustomPrompt="1"/>
          </p:nvPr>
        </p:nvSpPr>
        <p:spPr>
          <a:xfrm>
            <a:off x="6365098" y="3225317"/>
            <a:ext cx="5230368" cy="584775"/>
          </a:xfrm>
        </p:spPr>
        <p:txBody>
          <a:bodyPr anchor="b">
            <a:spAutoFit/>
          </a:bodyPr>
          <a:lstStyle>
            <a:lvl1pPr marL="0" indent="0">
              <a:spcBef>
                <a:spcPts val="0"/>
              </a:spcBef>
              <a:buNone/>
              <a:defRPr sz="19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Content header; Arial 19pt bold, sentence case (Max. 2 lines)</a:t>
            </a:r>
          </a:p>
        </p:txBody>
      </p:sp>
      <p:sp>
        <p:nvSpPr>
          <p:cNvPr id="6" name="Content Placeholder 5">
            <a:extLst>
              <a:ext uri="{FF2B5EF4-FFF2-40B4-BE49-F238E27FC236}">
                <a16:creationId xmlns:a16="http://schemas.microsoft.com/office/drawing/2014/main" id="{713CB9FA-8939-6201-4AD2-BD8A6D8508FF}"/>
              </a:ext>
            </a:extLst>
          </p:cNvPr>
          <p:cNvSpPr>
            <a:spLocks noGrp="1"/>
          </p:cNvSpPr>
          <p:nvPr>
            <p:ph sz="quarter" idx="4" hasCustomPrompt="1"/>
          </p:nvPr>
        </p:nvSpPr>
        <p:spPr>
          <a:xfrm>
            <a:off x="6365098" y="3928459"/>
            <a:ext cx="5230368" cy="1463040"/>
          </a:xfrm>
        </p:spPr>
        <p:txBody>
          <a:bodyPr/>
          <a:lstStyle>
            <a:lvl1pPr>
              <a:defRPr sz="1600"/>
            </a:lvl1pPr>
            <a:lvl2pPr>
              <a:defRPr sz="1600"/>
            </a:lvl2pPr>
            <a:lvl3pPr>
              <a:defRPr sz="1600"/>
            </a:lvl3pPr>
          </a:lstStyle>
          <a:p>
            <a:pPr lvl="0"/>
            <a:r>
              <a:rPr lang="en-US" dirty="0"/>
              <a:t>Body text; Arial 16pt regular. Use the “Increase list level” function to cycle through additional, defined bullets and levels.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25461FE-92A4-FA63-9C6D-5C33FD38CA69}"/>
              </a:ext>
            </a:extLst>
          </p:cNvPr>
          <p:cNvSpPr>
            <a:spLocks noGrp="1"/>
          </p:cNvSpPr>
          <p:nvPr>
            <p:ph type="ftr" sz="quarter" idx="11"/>
          </p:nvPr>
        </p:nvSpPr>
        <p:spPr/>
        <p:txBody>
          <a:bodyPr/>
          <a:lstStyle/>
          <a:p>
            <a:r>
              <a:rPr lang="en-US" dirty="0"/>
              <a:t>Footer</a:t>
            </a:r>
          </a:p>
        </p:txBody>
      </p:sp>
      <p:sp>
        <p:nvSpPr>
          <p:cNvPr id="7" name="Date Placeholder 6">
            <a:extLst>
              <a:ext uri="{FF2B5EF4-FFF2-40B4-BE49-F238E27FC236}">
                <a16:creationId xmlns:a16="http://schemas.microsoft.com/office/drawing/2014/main" id="{257464CB-A7B9-FCFC-6907-62A727326570}"/>
              </a:ext>
            </a:extLst>
          </p:cNvPr>
          <p:cNvSpPr>
            <a:spLocks noGrp="1"/>
          </p:cNvSpPr>
          <p:nvPr>
            <p:ph type="dt" sz="half" idx="10"/>
          </p:nvPr>
        </p:nvSpPr>
        <p:spPr/>
        <p:txBody>
          <a:bodyPr/>
          <a:lstStyle/>
          <a:p>
            <a:fld id="{5D1AC5EA-E6F6-4CC5-8306-3D980E1937D3}" type="datetime1">
              <a:rPr lang="en-US" smtClean="0"/>
              <a:t>5/22/2025</a:t>
            </a:fld>
            <a:endParaRPr lang="en-US" dirty="0"/>
          </a:p>
        </p:txBody>
      </p:sp>
      <p:sp>
        <p:nvSpPr>
          <p:cNvPr id="9" name="Slide Number Placeholder 8">
            <a:extLst>
              <a:ext uri="{FF2B5EF4-FFF2-40B4-BE49-F238E27FC236}">
                <a16:creationId xmlns:a16="http://schemas.microsoft.com/office/drawing/2014/main" id="{3457058C-44A8-E5A4-AD6A-64A63A302EA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416743416"/>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832" userDrawn="1">
          <p15:clr>
            <a:srgbClr val="FFC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a:xfrm>
            <a:off x="600031" y="600031"/>
            <a:ext cx="5029200" cy="886397"/>
          </a:xfrm>
        </p:spPr>
        <p:txBody>
          <a:bodyPr/>
          <a:lstStyle>
            <a:lvl1pPr>
              <a:defRPr/>
            </a:lvl1pPr>
          </a:lstStyle>
          <a:p>
            <a:r>
              <a:rPr lang="en-US" dirty="0"/>
              <a:t>Slide title; Georgia 32pt bold, sentence case</a:t>
            </a:r>
          </a:p>
        </p:txBody>
      </p:sp>
      <p:sp>
        <p:nvSpPr>
          <p:cNvPr id="3" name="Content Placeholder">
            <a:extLst>
              <a:ext uri="{FF2B5EF4-FFF2-40B4-BE49-F238E27FC236}">
                <a16:creationId xmlns:a16="http://schemas.microsoft.com/office/drawing/2014/main" id="{7005E3A2-D4D2-5F1B-4993-A0E5B8E16917}"/>
              </a:ext>
            </a:extLst>
          </p:cNvPr>
          <p:cNvSpPr>
            <a:spLocks noGrp="1"/>
          </p:cNvSpPr>
          <p:nvPr>
            <p:ph sz="half" idx="1" hasCustomPrompt="1"/>
          </p:nvPr>
        </p:nvSpPr>
        <p:spPr>
          <a:xfrm>
            <a:off x="600030" y="2019441"/>
            <a:ext cx="5029200" cy="3488722"/>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note Placeholder">
            <a:extLst>
              <a:ext uri="{FF2B5EF4-FFF2-40B4-BE49-F238E27FC236}">
                <a16:creationId xmlns:a16="http://schemas.microsoft.com/office/drawing/2014/main" id="{45C93B24-500E-F79C-0DF5-6A636AE0ED35}"/>
              </a:ext>
            </a:extLst>
          </p:cNvPr>
          <p:cNvSpPr>
            <a:spLocks noGrp="1"/>
          </p:cNvSpPr>
          <p:nvPr>
            <p:ph type="body" sz="quarter" idx="13" hasCustomPrompt="1"/>
          </p:nvPr>
        </p:nvSpPr>
        <p:spPr>
          <a:xfrm>
            <a:off x="600029" y="5855901"/>
            <a:ext cx="5029200" cy="138499"/>
          </a:xfrm>
        </p:spPr>
        <p:txBody>
          <a:bodyPr anchor="b" anchorCtr="0">
            <a:spAutoFit/>
          </a:bodyPr>
          <a:lstStyle>
            <a:lvl1pPr>
              <a:spcBef>
                <a:spcPts val="200"/>
              </a:spcBef>
              <a:defRPr sz="900">
                <a:solidFill>
                  <a:schemeClr val="tx2"/>
                </a:solidFill>
              </a:defRPr>
            </a:lvl1pPr>
            <a:lvl2pPr>
              <a:spcBef>
                <a:spcPts val="200"/>
              </a:spcBef>
              <a:defRPr sz="900">
                <a:solidFill>
                  <a:schemeClr val="tx2"/>
                </a:solidFill>
              </a:defRPr>
            </a:lvl2pPr>
            <a:lvl3pPr>
              <a:spcBef>
                <a:spcPts val="200"/>
              </a:spcBef>
              <a:defRPr sz="900">
                <a:solidFill>
                  <a:schemeClr val="tx2"/>
                </a:solidFill>
              </a:defRPr>
            </a:lvl3pPr>
            <a:lvl4pPr>
              <a:spcBef>
                <a:spcPts val="200"/>
              </a:spcBef>
              <a:defRPr sz="900">
                <a:solidFill>
                  <a:schemeClr val="tx2"/>
                </a:solidFill>
              </a:defRPr>
            </a:lvl4pPr>
            <a:lvl5pPr>
              <a:spcBef>
                <a:spcPts val="200"/>
              </a:spcBef>
              <a:defRPr sz="900">
                <a:solidFill>
                  <a:schemeClr val="tx2"/>
                </a:solidFill>
              </a:defRPr>
            </a:lvl5pPr>
          </a:lstStyle>
          <a:p>
            <a:pPr lvl="0"/>
            <a:r>
              <a:rPr lang="en-US" dirty="0"/>
              <a:t>Footnote; Arial 9pt regular. Insert footnote into this region.</a:t>
            </a:r>
          </a:p>
        </p:txBody>
      </p:sp>
      <p:sp>
        <p:nvSpPr>
          <p:cNvPr id="15" name="Picture Placeholder">
            <a:extLst>
              <a:ext uri="{FF2B5EF4-FFF2-40B4-BE49-F238E27FC236}">
                <a16:creationId xmlns:a16="http://schemas.microsoft.com/office/drawing/2014/main" id="{E07C0B14-6F2A-FD68-41D0-97D9FAADBCB0}"/>
              </a:ext>
            </a:extLst>
          </p:cNvPr>
          <p:cNvSpPr>
            <a:spLocks noGrp="1"/>
          </p:cNvSpPr>
          <p:nvPr>
            <p:ph type="pic" sz="quarter" idx="14" hasCustomPrompt="1"/>
          </p:nvPr>
        </p:nvSpPr>
        <p:spPr>
          <a:xfrm>
            <a:off x="6096064" y="0"/>
            <a:ext cx="6095935" cy="6858000"/>
          </a:xfrm>
          <a:solidFill>
            <a:schemeClr val="bg1">
              <a:lumMod val="95000"/>
              <a:alpha val="99000"/>
            </a:schemeClr>
          </a:solidFill>
        </p:spPr>
        <p:txBody>
          <a:bodyPr lIns="182880" tIns="594360" rIns="594360" bIns="137160">
            <a:normAutofit/>
          </a:bodyPr>
          <a:lstStyle>
            <a:lvl1pPr>
              <a:defRPr sz="1400"/>
            </a:lvl1pPr>
          </a:lstStyle>
          <a:p>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br>
              <a:rPr lang="en-US" dirty="0"/>
            </a:br>
            <a:r>
              <a:rPr lang="en-US" dirty="0"/>
              <a:t>For access, login to brand center at brand.uhc.com; submit a help desk request ticket.</a:t>
            </a:r>
            <a:br>
              <a:rPr lang="en-US" dirty="0"/>
            </a:br>
            <a:endParaRPr lang="en-US" dirty="0"/>
          </a:p>
        </p:txBody>
      </p:sp>
      <p:sp>
        <p:nvSpPr>
          <p:cNvPr id="6" name="Footer Placeholder 5">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5478DF4E-F3C7-4689-9DE0-BABA899E4BC9}" type="datetime1">
              <a:rPr lang="en-US" smtClean="0"/>
              <a:t>5/22/2025</a:t>
            </a:fld>
            <a:endParaRPr lang="en-US" dirty="0"/>
          </a:p>
        </p:txBody>
      </p:sp>
      <p:sp>
        <p:nvSpPr>
          <p:cNvPr id="7" name="Slide Number Placeholder 6">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08808473"/>
      </p:ext>
    </p:extLst>
  </p:cSld>
  <p:clrMapOvr>
    <a:masterClrMapping/>
  </p:clrMapOvr>
  <p:extLst>
    <p:ext uri="{DCECCB84-F9BA-43D5-87BE-67443E8EF086}">
      <p15:sldGuideLst xmlns:p15="http://schemas.microsoft.com/office/powerpoint/2012/main">
        <p15:guide id="1" pos="3552" userDrawn="1">
          <p15:clr>
            <a:srgbClr val="FFC000"/>
          </p15:clr>
        </p15:guide>
        <p15:guide id="2" pos="3840" userDrawn="1">
          <p15:clr>
            <a:srgbClr val="FFC000"/>
          </p15:clr>
        </p15:guide>
        <p15:guide id="3" orient="horz" pos="3776" userDrawn="1">
          <p15:clr>
            <a:srgbClr val="FFC000"/>
          </p15:clr>
        </p15:guide>
        <p15:guide id="4" orient="horz" pos="1104" userDrawn="1">
          <p15:clr>
            <a:srgbClr val="FFC00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Imag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a:xfrm>
            <a:off x="600031" y="600031"/>
            <a:ext cx="9601200" cy="443198"/>
          </a:xfrm>
        </p:spPr>
        <p:txBody>
          <a:bodyPr/>
          <a:lstStyle>
            <a:lvl1pPr>
              <a:defRPr/>
            </a:lvl1pPr>
          </a:lstStyle>
          <a:p>
            <a:r>
              <a:rPr lang="en-US" dirty="0"/>
              <a:t>Slide title; Georgia 32pt bold, sentence case</a:t>
            </a:r>
          </a:p>
        </p:txBody>
      </p:sp>
      <p:sp>
        <p:nvSpPr>
          <p:cNvPr id="3" name="Content Placeholder">
            <a:extLst>
              <a:ext uri="{FF2B5EF4-FFF2-40B4-BE49-F238E27FC236}">
                <a16:creationId xmlns:a16="http://schemas.microsoft.com/office/drawing/2014/main" id="{7005E3A2-D4D2-5F1B-4993-A0E5B8E16917}"/>
              </a:ext>
            </a:extLst>
          </p:cNvPr>
          <p:cNvSpPr>
            <a:spLocks noGrp="1"/>
          </p:cNvSpPr>
          <p:nvPr>
            <p:ph sz="half" idx="1" hasCustomPrompt="1"/>
          </p:nvPr>
        </p:nvSpPr>
        <p:spPr>
          <a:xfrm>
            <a:off x="600030" y="1576243"/>
            <a:ext cx="5029200" cy="393192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note Placeholder">
            <a:extLst>
              <a:ext uri="{FF2B5EF4-FFF2-40B4-BE49-F238E27FC236}">
                <a16:creationId xmlns:a16="http://schemas.microsoft.com/office/drawing/2014/main" id="{45C93B24-500E-F79C-0DF5-6A636AE0ED35}"/>
              </a:ext>
            </a:extLst>
          </p:cNvPr>
          <p:cNvSpPr>
            <a:spLocks noGrp="1"/>
          </p:cNvSpPr>
          <p:nvPr>
            <p:ph type="body" sz="quarter" idx="13" hasCustomPrompt="1"/>
          </p:nvPr>
        </p:nvSpPr>
        <p:spPr>
          <a:xfrm>
            <a:off x="600029" y="5855901"/>
            <a:ext cx="5029200" cy="138499"/>
          </a:xfrm>
        </p:spPr>
        <p:txBody>
          <a:bodyPr anchor="b" anchorCtr="0">
            <a:spAutoFit/>
          </a:bodyPr>
          <a:lstStyle>
            <a:lvl1pPr>
              <a:spcBef>
                <a:spcPts val="200"/>
              </a:spcBef>
              <a:defRPr sz="900">
                <a:solidFill>
                  <a:schemeClr val="tx2"/>
                </a:solidFill>
              </a:defRPr>
            </a:lvl1pPr>
            <a:lvl2pPr>
              <a:spcBef>
                <a:spcPts val="200"/>
              </a:spcBef>
              <a:defRPr sz="900">
                <a:solidFill>
                  <a:schemeClr val="tx2"/>
                </a:solidFill>
              </a:defRPr>
            </a:lvl2pPr>
            <a:lvl3pPr>
              <a:spcBef>
                <a:spcPts val="200"/>
              </a:spcBef>
              <a:defRPr sz="900">
                <a:solidFill>
                  <a:schemeClr val="tx2"/>
                </a:solidFill>
              </a:defRPr>
            </a:lvl3pPr>
            <a:lvl4pPr>
              <a:spcBef>
                <a:spcPts val="200"/>
              </a:spcBef>
              <a:defRPr sz="900">
                <a:solidFill>
                  <a:schemeClr val="tx2"/>
                </a:solidFill>
              </a:defRPr>
            </a:lvl4pPr>
            <a:lvl5pPr>
              <a:spcBef>
                <a:spcPts val="200"/>
              </a:spcBef>
              <a:defRPr sz="900">
                <a:solidFill>
                  <a:schemeClr val="tx2"/>
                </a:solidFill>
              </a:defRPr>
            </a:lvl5pPr>
          </a:lstStyle>
          <a:p>
            <a:pPr lvl="0"/>
            <a:r>
              <a:rPr lang="en-US" dirty="0"/>
              <a:t>Footnote; Arial 9pt regular. Insert footnote into this region.</a:t>
            </a:r>
          </a:p>
        </p:txBody>
      </p:sp>
      <p:sp>
        <p:nvSpPr>
          <p:cNvPr id="15" name="Picture Placeholder">
            <a:extLst>
              <a:ext uri="{FF2B5EF4-FFF2-40B4-BE49-F238E27FC236}">
                <a16:creationId xmlns:a16="http://schemas.microsoft.com/office/drawing/2014/main" id="{E07C0B14-6F2A-FD68-41D0-97D9FAADBCB0}"/>
              </a:ext>
            </a:extLst>
          </p:cNvPr>
          <p:cNvSpPr>
            <a:spLocks noGrp="1"/>
          </p:cNvSpPr>
          <p:nvPr>
            <p:ph type="pic" sz="quarter" idx="14" hasCustomPrompt="1"/>
          </p:nvPr>
        </p:nvSpPr>
        <p:spPr>
          <a:xfrm>
            <a:off x="6096065" y="1576388"/>
            <a:ext cx="5486400" cy="4418012"/>
          </a:xfrm>
          <a:solidFill>
            <a:schemeClr val="bg1">
              <a:lumMod val="95000"/>
              <a:alpha val="99000"/>
            </a:schemeClr>
          </a:solidFill>
        </p:spPr>
        <p:txBody>
          <a:bodyPr lIns="182880" tIns="137160" rIns="182880" bIns="137160">
            <a:normAutofit/>
          </a:bodyPr>
          <a:lstStyle>
            <a:lvl1pPr>
              <a:defRPr sz="1400"/>
            </a:lvl1pPr>
          </a:lstStyle>
          <a:p>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br>
              <a:rPr lang="en-US" dirty="0"/>
            </a:br>
            <a:r>
              <a:rPr lang="en-US" dirty="0"/>
              <a:t>For access, login to brand center at brand.uhc.com; submit a help desk request ticket.</a:t>
            </a:r>
          </a:p>
        </p:txBody>
      </p:sp>
      <p:sp>
        <p:nvSpPr>
          <p:cNvPr id="6" name="Footer Placeholder 5">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D9882477-B304-4438-8EED-13F14A7B5F69}" type="datetime1">
              <a:rPr lang="en-US" smtClean="0"/>
              <a:t>5/22/2025</a:t>
            </a:fld>
            <a:endParaRPr lang="en-US" dirty="0"/>
          </a:p>
        </p:txBody>
      </p:sp>
      <p:sp>
        <p:nvSpPr>
          <p:cNvPr id="7" name="Slide Number Placeholder 6">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920697048"/>
      </p:ext>
    </p:extLst>
  </p:cSld>
  <p:clrMapOvr>
    <a:masterClrMapping/>
  </p:clrMapOvr>
  <p:extLst>
    <p:ext uri="{DCECCB84-F9BA-43D5-87BE-67443E8EF086}">
      <p15:sldGuideLst xmlns:p15="http://schemas.microsoft.com/office/powerpoint/2012/main">
        <p15:guide id="1" orient="horz" pos="3776" userDrawn="1">
          <p15:clr>
            <a:srgbClr val="FFC000"/>
          </p15:clr>
        </p15:guide>
        <p15:guide id="2" orient="horz" pos="832" userDrawn="1">
          <p15:clr>
            <a:srgbClr val="FFC000"/>
          </p15:clr>
        </p15:guide>
        <p15:guide id="3" pos="3551" userDrawn="1">
          <p15:clr>
            <a:srgbClr val="FBAE40"/>
          </p15:clr>
        </p15:guide>
        <p15:guide id="4"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9" name="U-Mark">
            <a:extLst>
              <a:ext uri="{FF2B5EF4-FFF2-40B4-BE49-F238E27FC236}">
                <a16:creationId xmlns:a16="http://schemas.microsoft.com/office/drawing/2014/main" id="{BA5DC6E8-C054-A0CC-986E-52309227AE45}"/>
              </a:ext>
              <a:ext uri="{C183D7F6-B498-43B3-948B-1728B52AA6E4}">
                <adec:decorative xmlns:adec="http://schemas.microsoft.com/office/drawing/2017/decorative" val="1"/>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bwMode="gray">
          <a:xfrm>
            <a:off x="596106" y="597543"/>
            <a:ext cx="627111" cy="1087476"/>
          </a:xfrm>
          <a:prstGeom prst="rect">
            <a:avLst/>
          </a:prstGeom>
        </p:spPr>
      </p:pic>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2015962" y="1575160"/>
            <a:ext cx="8015549" cy="1329595"/>
          </a:xfrm>
        </p:spPr>
        <p:txBody>
          <a:bodyPr anchor="b"/>
          <a:lstStyle>
            <a:lvl1pPr algn="l">
              <a:defRPr sz="4800"/>
            </a:lvl1pPr>
          </a:lstStyle>
          <a:p>
            <a:r>
              <a:rPr lang="en-US" dirty="0"/>
              <a:t>Insightful presentation title (max. 2 lines)</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2015962" y="3104486"/>
            <a:ext cx="8015549" cy="307777"/>
          </a:xfrm>
        </p:spPr>
        <p:txBody>
          <a:bodyPr wrap="square">
            <a:spAutoFit/>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20pt, sentence case, max. 3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07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14" name="UHC Logo" descr="UnitedHealthcare">
            <a:extLst>
              <a:ext uri="{FF2B5EF4-FFF2-40B4-BE49-F238E27FC236}">
                <a16:creationId xmlns:a16="http://schemas.microsoft.com/office/drawing/2014/main" id="{15E31373-FA52-AEB8-AEB3-EB5EF798820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26748" y="5694045"/>
            <a:ext cx="1631851" cy="559596"/>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7F75532D-7767-454F-9AD1-7CEB17ADF6A4}"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746135381"/>
      </p:ext>
    </p:extLst>
  </p:cSld>
  <p:clrMapOvr>
    <a:masterClrMapping/>
  </p:clrMapOvr>
  <p:extLst>
    <p:ext uri="{DCECCB84-F9BA-43D5-87BE-67443E8EF086}">
      <p15:sldGuideLst xmlns:p15="http://schemas.microsoft.com/office/powerpoint/2012/main">
        <p15:guide id="1" orient="horz" pos="1831" userDrawn="1">
          <p15:clr>
            <a:srgbClr val="FBAE40"/>
          </p15:clr>
        </p15:guide>
        <p15:guide id="2" pos="1267" userDrawn="1">
          <p15:clr>
            <a:srgbClr val="FBAE40"/>
          </p15:clr>
        </p15:guide>
        <p15:guide id="3" orient="horz" pos="1954" userDrawn="1">
          <p15:clr>
            <a:srgbClr val="FBAE40"/>
          </p15:clr>
        </p15:guide>
        <p15:guide id="4" pos="63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Image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a:xfrm>
            <a:off x="600031" y="600031"/>
            <a:ext cx="9601200" cy="886397"/>
          </a:xfrm>
        </p:spPr>
        <p:txBody>
          <a:bodyPr/>
          <a:lstStyle>
            <a:lvl1pPr>
              <a:defRPr/>
            </a:lvl1pPr>
          </a:lstStyle>
          <a:p>
            <a:r>
              <a:rPr lang="en-US" dirty="0"/>
              <a:t>Slide title; Georgia 32pt bold, sentence case. Layout accommodates a 2-line slide title.</a:t>
            </a:r>
          </a:p>
        </p:txBody>
      </p:sp>
      <p:sp>
        <p:nvSpPr>
          <p:cNvPr id="3" name="Content Placeholder">
            <a:extLst>
              <a:ext uri="{FF2B5EF4-FFF2-40B4-BE49-F238E27FC236}">
                <a16:creationId xmlns:a16="http://schemas.microsoft.com/office/drawing/2014/main" id="{7005E3A2-D4D2-5F1B-4993-A0E5B8E16917}"/>
              </a:ext>
            </a:extLst>
          </p:cNvPr>
          <p:cNvSpPr>
            <a:spLocks noGrp="1"/>
          </p:cNvSpPr>
          <p:nvPr>
            <p:ph sz="half" idx="1" hasCustomPrompt="1"/>
          </p:nvPr>
        </p:nvSpPr>
        <p:spPr>
          <a:xfrm>
            <a:off x="600030" y="2019441"/>
            <a:ext cx="5029200" cy="3488721"/>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note Placeholder">
            <a:extLst>
              <a:ext uri="{FF2B5EF4-FFF2-40B4-BE49-F238E27FC236}">
                <a16:creationId xmlns:a16="http://schemas.microsoft.com/office/drawing/2014/main" id="{45C93B24-500E-F79C-0DF5-6A636AE0ED35}"/>
              </a:ext>
            </a:extLst>
          </p:cNvPr>
          <p:cNvSpPr>
            <a:spLocks noGrp="1"/>
          </p:cNvSpPr>
          <p:nvPr>
            <p:ph type="body" sz="quarter" idx="13" hasCustomPrompt="1"/>
          </p:nvPr>
        </p:nvSpPr>
        <p:spPr>
          <a:xfrm>
            <a:off x="600029" y="5855901"/>
            <a:ext cx="5029200" cy="138499"/>
          </a:xfrm>
        </p:spPr>
        <p:txBody>
          <a:bodyPr anchor="b" anchorCtr="0">
            <a:spAutoFit/>
          </a:bodyPr>
          <a:lstStyle>
            <a:lvl1pPr>
              <a:spcBef>
                <a:spcPts val="200"/>
              </a:spcBef>
              <a:defRPr sz="900">
                <a:solidFill>
                  <a:schemeClr val="tx2"/>
                </a:solidFill>
              </a:defRPr>
            </a:lvl1pPr>
            <a:lvl2pPr>
              <a:spcBef>
                <a:spcPts val="200"/>
              </a:spcBef>
              <a:defRPr sz="900">
                <a:solidFill>
                  <a:schemeClr val="tx2"/>
                </a:solidFill>
              </a:defRPr>
            </a:lvl2pPr>
            <a:lvl3pPr>
              <a:spcBef>
                <a:spcPts val="200"/>
              </a:spcBef>
              <a:defRPr sz="900">
                <a:solidFill>
                  <a:schemeClr val="tx2"/>
                </a:solidFill>
              </a:defRPr>
            </a:lvl3pPr>
            <a:lvl4pPr>
              <a:spcBef>
                <a:spcPts val="200"/>
              </a:spcBef>
              <a:defRPr sz="900">
                <a:solidFill>
                  <a:schemeClr val="tx2"/>
                </a:solidFill>
              </a:defRPr>
            </a:lvl4pPr>
            <a:lvl5pPr>
              <a:spcBef>
                <a:spcPts val="200"/>
              </a:spcBef>
              <a:defRPr sz="900">
                <a:solidFill>
                  <a:schemeClr val="tx2"/>
                </a:solidFill>
              </a:defRPr>
            </a:lvl5pPr>
          </a:lstStyle>
          <a:p>
            <a:pPr lvl="0"/>
            <a:r>
              <a:rPr lang="en-US" dirty="0"/>
              <a:t>Footnote; Arial 9pt regular. Insert footnote into this region.</a:t>
            </a:r>
          </a:p>
        </p:txBody>
      </p:sp>
      <p:sp>
        <p:nvSpPr>
          <p:cNvPr id="15" name="Picture Placeholder">
            <a:extLst>
              <a:ext uri="{FF2B5EF4-FFF2-40B4-BE49-F238E27FC236}">
                <a16:creationId xmlns:a16="http://schemas.microsoft.com/office/drawing/2014/main" id="{E07C0B14-6F2A-FD68-41D0-97D9FAADBCB0}"/>
              </a:ext>
            </a:extLst>
          </p:cNvPr>
          <p:cNvSpPr>
            <a:spLocks noGrp="1"/>
          </p:cNvSpPr>
          <p:nvPr>
            <p:ph type="pic" sz="quarter" idx="14" hasCustomPrompt="1"/>
          </p:nvPr>
        </p:nvSpPr>
        <p:spPr>
          <a:xfrm>
            <a:off x="6096065" y="2019440"/>
            <a:ext cx="5486400" cy="3974959"/>
          </a:xfrm>
          <a:solidFill>
            <a:schemeClr val="bg1">
              <a:lumMod val="95000"/>
              <a:alpha val="99000"/>
            </a:schemeClr>
          </a:solidFill>
        </p:spPr>
        <p:txBody>
          <a:bodyPr lIns="182880" tIns="137160" rIns="182880" bIns="137160">
            <a:normAutofit/>
          </a:bodyPr>
          <a:lstStyle>
            <a:lvl1pPr>
              <a:defRPr sz="1400"/>
            </a:lvl1pPr>
          </a:lstStyle>
          <a:p>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br>
              <a:rPr lang="en-US" dirty="0"/>
            </a:br>
            <a:br>
              <a:rPr lang="en-US" dirty="0"/>
            </a:br>
            <a:br>
              <a:rPr lang="en-US" dirty="0"/>
            </a:br>
            <a:br>
              <a:rPr lang="en-US" dirty="0"/>
            </a:br>
            <a:r>
              <a:rPr lang="en-US" dirty="0"/>
              <a:t>For access, login to brand center at brand.uhc.com; submit a help desk request ticket.</a:t>
            </a:r>
          </a:p>
        </p:txBody>
      </p:sp>
      <p:sp>
        <p:nvSpPr>
          <p:cNvPr id="6" name="Footer Placeholder 5">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42D5E511-4A5B-4914-BB01-E326296A3D8B}" type="datetime1">
              <a:rPr lang="en-US" smtClean="0"/>
              <a:t>5/22/2025</a:t>
            </a:fld>
            <a:endParaRPr lang="en-US" dirty="0"/>
          </a:p>
        </p:txBody>
      </p:sp>
      <p:sp>
        <p:nvSpPr>
          <p:cNvPr id="7" name="Slide Number Placeholder 6">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672041536"/>
      </p:ext>
    </p:extLst>
  </p:cSld>
  <p:clrMapOvr>
    <a:masterClrMapping/>
  </p:clrMapOvr>
  <p:extLst>
    <p:ext uri="{DCECCB84-F9BA-43D5-87BE-67443E8EF086}">
      <p15:sldGuideLst xmlns:p15="http://schemas.microsoft.com/office/powerpoint/2012/main">
        <p15:guide id="1" pos="3552" userDrawn="1">
          <p15:clr>
            <a:srgbClr val="FFC000"/>
          </p15:clr>
        </p15:guide>
        <p15:guide id="2" orient="horz" pos="3776" userDrawn="1">
          <p15:clr>
            <a:srgbClr val="FFC000"/>
          </p15:clr>
        </p15:guide>
        <p15:guide id="3" orient="horz" pos="1104" userDrawn="1">
          <p15:clr>
            <a:srgbClr val="FFC000"/>
          </p15:clr>
        </p15:guide>
        <p15:guide id="4"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Impact content</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679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pac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41F-7B0F-DA94-068A-F2C3ACECB342}"/>
              </a:ext>
            </a:extLst>
          </p:cNvPr>
          <p:cNvSpPr>
            <a:spLocks noGrp="1"/>
          </p:cNvSpPr>
          <p:nvPr>
            <p:ph type="title" hasCustomPrompt="1"/>
          </p:nvPr>
        </p:nvSpPr>
        <p:spPr>
          <a:xfrm>
            <a:off x="600031" y="600031"/>
            <a:ext cx="5044024" cy="886397"/>
          </a:xfrm>
        </p:spPr>
        <p:txBody>
          <a:bodyPr/>
          <a:lstStyle>
            <a:lvl1pPr>
              <a:defRPr/>
            </a:lvl1pPr>
          </a:lstStyle>
          <a:p>
            <a:r>
              <a:rPr lang="en-US" dirty="0"/>
              <a:t>Slide title; Georgia 32pt bold, sentence case</a:t>
            </a:r>
          </a:p>
        </p:txBody>
      </p:sp>
      <p:sp>
        <p:nvSpPr>
          <p:cNvPr id="8" name="Text Placeholder">
            <a:extLst>
              <a:ext uri="{FF2B5EF4-FFF2-40B4-BE49-F238E27FC236}">
                <a16:creationId xmlns:a16="http://schemas.microsoft.com/office/drawing/2014/main" id="{CEDF9895-DC89-8EDE-59D7-B877E63AB0BE}"/>
              </a:ext>
            </a:extLst>
          </p:cNvPr>
          <p:cNvSpPr>
            <a:spLocks noGrp="1"/>
          </p:cNvSpPr>
          <p:nvPr>
            <p:ph type="body" sz="quarter" idx="13" hasCustomPrompt="1"/>
          </p:nvPr>
        </p:nvSpPr>
        <p:spPr>
          <a:xfrm>
            <a:off x="600030" y="2019441"/>
            <a:ext cx="5047949" cy="3563533"/>
          </a:xfrm>
        </p:spPr>
        <p:txBody>
          <a:bodyPr/>
          <a:lstStyle>
            <a:lvl1pPr>
              <a:defRPr/>
            </a:lvl1pPr>
          </a:lstStyle>
          <a:p>
            <a:pPr lvl="0"/>
            <a:r>
              <a:rPr lang="en-US" dirty="0"/>
              <a:t>Body text; Arial 18pt regular. </a:t>
            </a:r>
            <a:br>
              <a:rPr lang="en-US" dirty="0"/>
            </a:br>
            <a:r>
              <a:rPr lang="en-US" dirty="0"/>
              <a:t>Insert cursor and use the “Increase list level” function to cycle through additional, defined bullets and levels.</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a:extLst>
              <a:ext uri="{FF2B5EF4-FFF2-40B4-BE49-F238E27FC236}">
                <a16:creationId xmlns:a16="http://schemas.microsoft.com/office/drawing/2014/main" id="{6CDCFCBA-399D-6509-1296-BA713B9145D1}"/>
              </a:ext>
            </a:extLst>
          </p:cNvPr>
          <p:cNvSpPr>
            <a:spLocks noGrp="1"/>
          </p:cNvSpPr>
          <p:nvPr>
            <p:ph type="pic" sz="quarter" idx="14" hasCustomPrompt="1"/>
          </p:nvPr>
        </p:nvSpPr>
        <p:spPr>
          <a:xfrm>
            <a:off x="6867459" y="600031"/>
            <a:ext cx="4724510" cy="5402892"/>
          </a:xfrm>
          <a:solidFill>
            <a:schemeClr val="bg1">
              <a:lumMod val="95000"/>
            </a:schemeClr>
          </a:solidFill>
        </p:spPr>
        <p:txBody>
          <a:bodyPr>
            <a:normAutofit/>
          </a:bodyPr>
          <a:lstStyle>
            <a:lvl1pPr>
              <a:defRPr sz="1400">
                <a:solidFill>
                  <a:schemeClr val="tx1"/>
                </a:solidFill>
              </a:defRPr>
            </a:lvl1pPr>
          </a:lstStyle>
          <a:p>
            <a:r>
              <a:rPr lang="en-US" dirty="0"/>
              <a:t>An illustration should be inserted into this region, but the dimensions should remain unchanged. </a:t>
            </a:r>
            <a:br>
              <a:rPr lang="en-US" dirty="0"/>
            </a:br>
            <a:br>
              <a:rPr lang="en-US" dirty="0"/>
            </a:br>
            <a:r>
              <a:rPr lang="en-US" dirty="0"/>
              <a:t>Brand approved illustration can be accessed on brand center at: brand.uhc.com.</a:t>
            </a:r>
          </a:p>
        </p:txBody>
      </p:sp>
      <p:sp>
        <p:nvSpPr>
          <p:cNvPr id="5" name="Footer Placeholder">
            <a:extLst>
              <a:ext uri="{FF2B5EF4-FFF2-40B4-BE49-F238E27FC236}">
                <a16:creationId xmlns:a16="http://schemas.microsoft.com/office/drawing/2014/main" id="{01E9A84B-EA2C-68AA-1BE7-9E456EDC3C5A}"/>
              </a:ext>
            </a:extLst>
          </p:cNvPr>
          <p:cNvSpPr>
            <a:spLocks noGrp="1"/>
          </p:cNvSpPr>
          <p:nvPr>
            <p:ph type="ftr" sz="quarter" idx="11"/>
          </p:nvPr>
        </p:nvSpPr>
        <p:spPr/>
        <p:txBody>
          <a:bodyPr/>
          <a:lstStyle/>
          <a:p>
            <a:r>
              <a:rPr lang="en-US" dirty="0"/>
              <a:t>Footer</a:t>
            </a:r>
          </a:p>
        </p:txBody>
      </p:sp>
      <p:sp>
        <p:nvSpPr>
          <p:cNvPr id="4" name="Date Placeholder">
            <a:extLst>
              <a:ext uri="{FF2B5EF4-FFF2-40B4-BE49-F238E27FC236}">
                <a16:creationId xmlns:a16="http://schemas.microsoft.com/office/drawing/2014/main" id="{9C52D20F-C37A-F7C1-8134-04BEFB838E81}"/>
              </a:ext>
            </a:extLst>
          </p:cNvPr>
          <p:cNvSpPr>
            <a:spLocks noGrp="1"/>
          </p:cNvSpPr>
          <p:nvPr>
            <p:ph type="dt" sz="half" idx="10"/>
          </p:nvPr>
        </p:nvSpPr>
        <p:spPr/>
        <p:txBody>
          <a:bodyPr/>
          <a:lstStyle/>
          <a:p>
            <a:fld id="{0AEF9A9F-E316-4A4D-B698-EE12EDE509D5}" type="datetime1">
              <a:rPr lang="en-US" smtClean="0"/>
              <a:t>5/22/2025</a:t>
            </a:fld>
            <a:endParaRPr lang="en-US" dirty="0"/>
          </a:p>
        </p:txBody>
      </p:sp>
      <p:sp>
        <p:nvSpPr>
          <p:cNvPr id="6" name="Slide Number Placeholder">
            <a:extLst>
              <a:ext uri="{FF2B5EF4-FFF2-40B4-BE49-F238E27FC236}">
                <a16:creationId xmlns:a16="http://schemas.microsoft.com/office/drawing/2014/main" id="{79991249-553E-3E12-FD23-9486D686342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895918144"/>
      </p:ext>
    </p:extLst>
  </p:cSld>
  <p:clrMapOvr>
    <a:masterClrMapping/>
  </p:clrMapOvr>
  <p:extLst>
    <p:ext uri="{DCECCB84-F9BA-43D5-87BE-67443E8EF086}">
      <p15:sldGuideLst xmlns:p15="http://schemas.microsoft.com/office/powerpoint/2012/main">
        <p15:guide id="1" pos="3552" userDrawn="1">
          <p15:clr>
            <a:srgbClr val="FFC000"/>
          </p15:clr>
        </p15:guide>
        <p15:guide id="3" orient="horz" pos="3776" userDrawn="1">
          <p15:clr>
            <a:srgbClr val="FFC000"/>
          </p15:clr>
        </p15:guide>
        <p15:guide id="4" orient="horz" pos="1104" userDrawn="1">
          <p15:clr>
            <a:srgbClr val="FFC00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pact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41F-7B0F-DA94-068A-F2C3ACECB342}"/>
              </a:ext>
            </a:extLst>
          </p:cNvPr>
          <p:cNvSpPr>
            <a:spLocks noGrp="1"/>
          </p:cNvSpPr>
          <p:nvPr>
            <p:ph type="title" hasCustomPrompt="1"/>
          </p:nvPr>
        </p:nvSpPr>
        <p:spPr>
          <a:xfrm>
            <a:off x="600031" y="600031"/>
            <a:ext cx="5044024" cy="886397"/>
          </a:xfrm>
        </p:spPr>
        <p:txBody>
          <a:bodyPr/>
          <a:lstStyle>
            <a:lvl1pPr>
              <a:defRPr/>
            </a:lvl1pPr>
          </a:lstStyle>
          <a:p>
            <a:r>
              <a:rPr lang="en-US" dirty="0"/>
              <a:t>Slide title; Georgia 32pt bold, sentence case</a:t>
            </a:r>
          </a:p>
        </p:txBody>
      </p:sp>
      <p:sp>
        <p:nvSpPr>
          <p:cNvPr id="8" name="Text Placeholder">
            <a:extLst>
              <a:ext uri="{FF2B5EF4-FFF2-40B4-BE49-F238E27FC236}">
                <a16:creationId xmlns:a16="http://schemas.microsoft.com/office/drawing/2014/main" id="{CEDF9895-DC89-8EDE-59D7-B877E63AB0BE}"/>
              </a:ext>
            </a:extLst>
          </p:cNvPr>
          <p:cNvSpPr>
            <a:spLocks noGrp="1"/>
          </p:cNvSpPr>
          <p:nvPr>
            <p:ph type="body" sz="quarter" idx="13" hasCustomPrompt="1"/>
          </p:nvPr>
        </p:nvSpPr>
        <p:spPr>
          <a:xfrm>
            <a:off x="600030" y="2019441"/>
            <a:ext cx="5047949" cy="3563533"/>
          </a:xfrm>
        </p:spPr>
        <p:txBody>
          <a:bodyPr/>
          <a:lstStyle>
            <a:lvl1pPr>
              <a:defRPr/>
            </a:lvl1pPr>
          </a:lstStyle>
          <a:p>
            <a:pPr lvl="0"/>
            <a:r>
              <a:rPr lang="en-US" dirty="0"/>
              <a:t>Body text; Arial 18pt regular. </a:t>
            </a:r>
            <a:br>
              <a:rPr lang="en-US" dirty="0"/>
            </a:br>
            <a:r>
              <a:rPr lang="en-US" dirty="0"/>
              <a:t>Insert cursor and use the “Increase list level” function to cycle through additional, defined bullets and levels.</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rk Blue Shape">
            <a:extLst>
              <a:ext uri="{FF2B5EF4-FFF2-40B4-BE49-F238E27FC236}">
                <a16:creationId xmlns:a16="http://schemas.microsoft.com/office/drawing/2014/main" id="{E5DD4F60-6A8E-1551-9F60-778003388183}"/>
              </a:ext>
              <a:ext uri="{C183D7F6-B498-43B3-948B-1728B52AA6E4}">
                <adec:decorative xmlns:adec="http://schemas.microsoft.com/office/drawing/2017/decorative" val="1"/>
              </a:ext>
            </a:extLst>
          </p:cNvPr>
          <p:cNvSpPr/>
          <p:nvPr userDrawn="1"/>
        </p:nvSpPr>
        <p:spPr>
          <a:xfrm>
            <a:off x="6233904" y="0"/>
            <a:ext cx="59580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a:extLst>
              <a:ext uri="{FF2B5EF4-FFF2-40B4-BE49-F238E27FC236}">
                <a16:creationId xmlns:a16="http://schemas.microsoft.com/office/drawing/2014/main" id="{6CDCFCBA-399D-6509-1296-BA713B9145D1}"/>
              </a:ext>
            </a:extLst>
          </p:cNvPr>
          <p:cNvSpPr>
            <a:spLocks noGrp="1"/>
          </p:cNvSpPr>
          <p:nvPr>
            <p:ph type="pic" sz="quarter" idx="14" hasCustomPrompt="1"/>
          </p:nvPr>
        </p:nvSpPr>
        <p:spPr>
          <a:xfrm>
            <a:off x="6867459" y="600031"/>
            <a:ext cx="4724510" cy="5402892"/>
          </a:xfrm>
        </p:spPr>
        <p:txBody>
          <a:bodyPr>
            <a:normAutofit/>
          </a:bodyPr>
          <a:lstStyle>
            <a:lvl1pPr>
              <a:defRPr sz="1400">
                <a:solidFill>
                  <a:schemeClr val="tx1"/>
                </a:solidFill>
              </a:defRPr>
            </a:lvl1pPr>
          </a:lstStyle>
          <a:p>
            <a:r>
              <a:rPr lang="en-US" dirty="0"/>
              <a:t>An illustration should be inserted into this region, but the dimensions should remain unchanged. </a:t>
            </a:r>
            <a:br>
              <a:rPr lang="en-US" dirty="0"/>
            </a:br>
            <a:br>
              <a:rPr lang="en-US" dirty="0"/>
            </a:br>
            <a:r>
              <a:rPr lang="en-US" dirty="0"/>
              <a:t>Brand approved illustration can be accessed on brand center at: brand.uhc.com.</a:t>
            </a:r>
          </a:p>
        </p:txBody>
      </p:sp>
      <p:sp>
        <p:nvSpPr>
          <p:cNvPr id="10" name="Slide Number (static)">
            <a:extLst>
              <a:ext uri="{FF2B5EF4-FFF2-40B4-BE49-F238E27FC236}">
                <a16:creationId xmlns:a16="http://schemas.microsoft.com/office/drawing/2014/main" id="{C0D955E3-C11F-1E43-C974-A9F8825231F9}"/>
              </a:ext>
            </a:extLst>
          </p:cNvPr>
          <p:cNvSpPr txBox="1"/>
          <p:nvPr userDrawn="1"/>
        </p:nvSpPr>
        <p:spPr bwMode="gray">
          <a:xfrm>
            <a:off x="11277598" y="6345823"/>
            <a:ext cx="320040" cy="169277"/>
          </a:xfrm>
          <a:prstGeom prst="rect">
            <a:avLst/>
          </a:prstGeom>
          <a:noFill/>
        </p:spPr>
        <p:txBody>
          <a:bodyPr wrap="square" lIns="0" tIns="0" rIns="0" bIns="0" rtlCol="0">
            <a:spAutoFit/>
          </a:bodyPr>
          <a:lstStyle/>
          <a:p>
            <a:pPr algn="r">
              <a:spcBef>
                <a:spcPts val="600"/>
              </a:spcBef>
            </a:pPr>
            <a:fld id="{75D5456A-1903-4AF0-97C1-B950625455B1}" type="slidenum">
              <a:rPr lang="en-US" sz="1100" smtClean="0">
                <a:solidFill>
                  <a:schemeClr val="bg1"/>
                </a:solidFill>
              </a:rPr>
              <a:t>‹#›</a:t>
            </a:fld>
            <a:endParaRPr lang="en-US" sz="1100" dirty="0">
              <a:solidFill>
                <a:schemeClr val="bg1"/>
              </a:solidFill>
            </a:endParaRPr>
          </a:p>
        </p:txBody>
      </p:sp>
      <p:sp>
        <p:nvSpPr>
          <p:cNvPr id="5" name="Footer Placeholder">
            <a:extLst>
              <a:ext uri="{FF2B5EF4-FFF2-40B4-BE49-F238E27FC236}">
                <a16:creationId xmlns:a16="http://schemas.microsoft.com/office/drawing/2014/main" id="{01E9A84B-EA2C-68AA-1BE7-9E456EDC3C5A}"/>
              </a:ext>
            </a:extLst>
          </p:cNvPr>
          <p:cNvSpPr>
            <a:spLocks noGrp="1"/>
          </p:cNvSpPr>
          <p:nvPr>
            <p:ph type="ftr" sz="quarter" idx="11"/>
          </p:nvPr>
        </p:nvSpPr>
        <p:spPr/>
        <p:txBody>
          <a:bodyPr/>
          <a:lstStyle/>
          <a:p>
            <a:r>
              <a:rPr lang="en-US" dirty="0"/>
              <a:t>Footer</a:t>
            </a:r>
          </a:p>
        </p:txBody>
      </p:sp>
      <p:sp>
        <p:nvSpPr>
          <p:cNvPr id="4" name="Date Placeholder">
            <a:extLst>
              <a:ext uri="{FF2B5EF4-FFF2-40B4-BE49-F238E27FC236}">
                <a16:creationId xmlns:a16="http://schemas.microsoft.com/office/drawing/2014/main" id="{9C52D20F-C37A-F7C1-8134-04BEFB838E81}"/>
              </a:ext>
            </a:extLst>
          </p:cNvPr>
          <p:cNvSpPr>
            <a:spLocks noGrp="1"/>
          </p:cNvSpPr>
          <p:nvPr>
            <p:ph type="dt" sz="half" idx="10"/>
          </p:nvPr>
        </p:nvSpPr>
        <p:spPr/>
        <p:txBody>
          <a:bodyPr/>
          <a:lstStyle/>
          <a:p>
            <a:fld id="{81F6FE79-376E-47A1-B1F2-45E934B9C6D5}" type="datetime1">
              <a:rPr lang="en-US" smtClean="0"/>
              <a:t>5/22/2025</a:t>
            </a:fld>
            <a:endParaRPr lang="en-US" dirty="0"/>
          </a:p>
        </p:txBody>
      </p:sp>
      <p:sp>
        <p:nvSpPr>
          <p:cNvPr id="6" name="Slide Number Placeholder">
            <a:extLst>
              <a:ext uri="{FF2B5EF4-FFF2-40B4-BE49-F238E27FC236}">
                <a16:creationId xmlns:a16="http://schemas.microsoft.com/office/drawing/2014/main" id="{79991249-553E-3E12-FD23-9486D686342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976219237"/>
      </p:ext>
    </p:extLst>
  </p:cSld>
  <p:clrMapOvr>
    <a:masterClrMapping/>
  </p:clrMapOvr>
  <p:extLst>
    <p:ext uri="{DCECCB84-F9BA-43D5-87BE-67443E8EF086}">
      <p15:sldGuideLst xmlns:p15="http://schemas.microsoft.com/office/powerpoint/2012/main">
        <p15:guide id="1" pos="3552" userDrawn="1">
          <p15:clr>
            <a:srgbClr val="FFC000"/>
          </p15:clr>
        </p15:guide>
        <p15:guide id="3" orient="horz" pos="3776" userDrawn="1">
          <p15:clr>
            <a:srgbClr val="FFC000"/>
          </p15:clr>
        </p15:guide>
        <p15:guide id="4" orient="horz" pos="1104" userDrawn="1">
          <p15:clr>
            <a:srgbClr val="FFC00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pact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41F-7B0F-DA94-068A-F2C3ACECB342}"/>
              </a:ext>
            </a:extLst>
          </p:cNvPr>
          <p:cNvSpPr>
            <a:spLocks noGrp="1"/>
          </p:cNvSpPr>
          <p:nvPr>
            <p:ph type="title" hasCustomPrompt="1"/>
          </p:nvPr>
        </p:nvSpPr>
        <p:spPr>
          <a:xfrm>
            <a:off x="600031" y="600031"/>
            <a:ext cx="5044024" cy="886397"/>
          </a:xfrm>
        </p:spPr>
        <p:txBody>
          <a:bodyPr/>
          <a:lstStyle>
            <a:lvl1pPr>
              <a:defRPr/>
            </a:lvl1pPr>
          </a:lstStyle>
          <a:p>
            <a:r>
              <a:rPr lang="en-US" dirty="0"/>
              <a:t>Slide title; Georgia 32pt bold, sentence case</a:t>
            </a:r>
          </a:p>
        </p:txBody>
      </p:sp>
      <p:sp>
        <p:nvSpPr>
          <p:cNvPr id="8" name="Text Placeholder">
            <a:extLst>
              <a:ext uri="{FF2B5EF4-FFF2-40B4-BE49-F238E27FC236}">
                <a16:creationId xmlns:a16="http://schemas.microsoft.com/office/drawing/2014/main" id="{CEDF9895-DC89-8EDE-59D7-B877E63AB0BE}"/>
              </a:ext>
            </a:extLst>
          </p:cNvPr>
          <p:cNvSpPr>
            <a:spLocks noGrp="1"/>
          </p:cNvSpPr>
          <p:nvPr>
            <p:ph type="body" sz="quarter" idx="13" hasCustomPrompt="1"/>
          </p:nvPr>
        </p:nvSpPr>
        <p:spPr>
          <a:xfrm>
            <a:off x="600030" y="2019441"/>
            <a:ext cx="5047949" cy="3563533"/>
          </a:xfrm>
        </p:spPr>
        <p:txBody>
          <a:bodyPr/>
          <a:lstStyle>
            <a:lvl1pPr>
              <a:defRPr/>
            </a:lvl1pPr>
          </a:lstStyle>
          <a:p>
            <a:pPr lvl="0"/>
            <a:r>
              <a:rPr lang="en-US" dirty="0"/>
              <a:t>Body text; Arial 18pt regular. </a:t>
            </a:r>
            <a:br>
              <a:rPr lang="en-US" dirty="0"/>
            </a:br>
            <a:r>
              <a:rPr lang="en-US" dirty="0"/>
              <a:t>Insert cursor and use the “Increase list level” function to cycle through additional, defined bullets and levels.</a:t>
            </a:r>
            <a:br>
              <a:rPr lang="en-US" dirty="0"/>
            </a:b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rk Blue Shape">
            <a:extLst>
              <a:ext uri="{FF2B5EF4-FFF2-40B4-BE49-F238E27FC236}">
                <a16:creationId xmlns:a16="http://schemas.microsoft.com/office/drawing/2014/main" id="{E5DD4F60-6A8E-1551-9F60-778003388183}"/>
              </a:ext>
              <a:ext uri="{C183D7F6-B498-43B3-948B-1728B52AA6E4}">
                <adec:decorative xmlns:adec="http://schemas.microsoft.com/office/drawing/2017/decorative" val="1"/>
              </a:ext>
            </a:extLst>
          </p:cNvPr>
          <p:cNvSpPr/>
          <p:nvPr userDrawn="1"/>
        </p:nvSpPr>
        <p:spPr>
          <a:xfrm>
            <a:off x="6233904" y="0"/>
            <a:ext cx="59580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a:extLst>
              <a:ext uri="{FF2B5EF4-FFF2-40B4-BE49-F238E27FC236}">
                <a16:creationId xmlns:a16="http://schemas.microsoft.com/office/drawing/2014/main" id="{6CDCFCBA-399D-6509-1296-BA713B9145D1}"/>
              </a:ext>
            </a:extLst>
          </p:cNvPr>
          <p:cNvSpPr>
            <a:spLocks noGrp="1"/>
          </p:cNvSpPr>
          <p:nvPr>
            <p:ph type="pic" sz="quarter" idx="14" hasCustomPrompt="1"/>
          </p:nvPr>
        </p:nvSpPr>
        <p:spPr>
          <a:xfrm>
            <a:off x="6867459" y="600031"/>
            <a:ext cx="4724510" cy="5402892"/>
          </a:xfrm>
        </p:spPr>
        <p:txBody>
          <a:bodyPr>
            <a:normAutofit/>
          </a:bodyPr>
          <a:lstStyle>
            <a:lvl1pPr>
              <a:defRPr sz="1400">
                <a:solidFill>
                  <a:schemeClr val="bg1"/>
                </a:solidFill>
              </a:defRPr>
            </a:lvl1pPr>
          </a:lstStyle>
          <a:p>
            <a:r>
              <a:rPr lang="en-US" dirty="0"/>
              <a:t>An illustration should be inserted into this region, but the dimensions should remain unchanged. </a:t>
            </a:r>
            <a:br>
              <a:rPr lang="en-US" dirty="0"/>
            </a:br>
            <a:br>
              <a:rPr lang="en-US" dirty="0"/>
            </a:br>
            <a:r>
              <a:rPr lang="en-US" dirty="0"/>
              <a:t>Brand approved illustration can be accessed on brand center at: brand.uhc.com.</a:t>
            </a:r>
          </a:p>
        </p:txBody>
      </p:sp>
      <p:sp>
        <p:nvSpPr>
          <p:cNvPr id="10" name="Slide Number (static)">
            <a:extLst>
              <a:ext uri="{FF2B5EF4-FFF2-40B4-BE49-F238E27FC236}">
                <a16:creationId xmlns:a16="http://schemas.microsoft.com/office/drawing/2014/main" id="{C0D955E3-C11F-1E43-C974-A9F8825231F9}"/>
              </a:ext>
            </a:extLst>
          </p:cNvPr>
          <p:cNvSpPr txBox="1"/>
          <p:nvPr userDrawn="1"/>
        </p:nvSpPr>
        <p:spPr bwMode="gray">
          <a:xfrm>
            <a:off x="11277598" y="6345823"/>
            <a:ext cx="320040" cy="169277"/>
          </a:xfrm>
          <a:prstGeom prst="rect">
            <a:avLst/>
          </a:prstGeom>
          <a:noFill/>
        </p:spPr>
        <p:txBody>
          <a:bodyPr wrap="square" lIns="0" tIns="0" rIns="0" bIns="0" rtlCol="0">
            <a:spAutoFit/>
          </a:bodyPr>
          <a:lstStyle/>
          <a:p>
            <a:pPr algn="r">
              <a:spcBef>
                <a:spcPts val="600"/>
              </a:spcBef>
            </a:pPr>
            <a:fld id="{75D5456A-1903-4AF0-97C1-B950625455B1}" type="slidenum">
              <a:rPr lang="en-US" sz="1100" smtClean="0">
                <a:solidFill>
                  <a:schemeClr val="bg1"/>
                </a:solidFill>
              </a:rPr>
              <a:t>‹#›</a:t>
            </a:fld>
            <a:endParaRPr lang="en-US" sz="1100" dirty="0">
              <a:solidFill>
                <a:schemeClr val="bg1"/>
              </a:solidFill>
            </a:endParaRPr>
          </a:p>
        </p:txBody>
      </p:sp>
      <p:sp>
        <p:nvSpPr>
          <p:cNvPr id="5" name="Footer Placeholder">
            <a:extLst>
              <a:ext uri="{FF2B5EF4-FFF2-40B4-BE49-F238E27FC236}">
                <a16:creationId xmlns:a16="http://schemas.microsoft.com/office/drawing/2014/main" id="{01E9A84B-EA2C-68AA-1BE7-9E456EDC3C5A}"/>
              </a:ext>
            </a:extLst>
          </p:cNvPr>
          <p:cNvSpPr>
            <a:spLocks noGrp="1"/>
          </p:cNvSpPr>
          <p:nvPr>
            <p:ph type="ftr" sz="quarter" idx="11"/>
          </p:nvPr>
        </p:nvSpPr>
        <p:spPr/>
        <p:txBody>
          <a:bodyPr/>
          <a:lstStyle/>
          <a:p>
            <a:r>
              <a:rPr lang="en-US" dirty="0"/>
              <a:t>Footer</a:t>
            </a:r>
          </a:p>
        </p:txBody>
      </p:sp>
      <p:sp>
        <p:nvSpPr>
          <p:cNvPr id="4" name="Date Placeholder">
            <a:extLst>
              <a:ext uri="{FF2B5EF4-FFF2-40B4-BE49-F238E27FC236}">
                <a16:creationId xmlns:a16="http://schemas.microsoft.com/office/drawing/2014/main" id="{9C52D20F-C37A-F7C1-8134-04BEFB838E81}"/>
              </a:ext>
            </a:extLst>
          </p:cNvPr>
          <p:cNvSpPr>
            <a:spLocks noGrp="1"/>
          </p:cNvSpPr>
          <p:nvPr>
            <p:ph type="dt" sz="half" idx="10"/>
          </p:nvPr>
        </p:nvSpPr>
        <p:spPr/>
        <p:txBody>
          <a:bodyPr/>
          <a:lstStyle/>
          <a:p>
            <a:fld id="{DD5E7C85-A129-447D-8958-ACD365B6C924}" type="datetime1">
              <a:rPr lang="en-US" smtClean="0"/>
              <a:t>5/22/2025</a:t>
            </a:fld>
            <a:endParaRPr lang="en-US" dirty="0"/>
          </a:p>
        </p:txBody>
      </p:sp>
      <p:sp>
        <p:nvSpPr>
          <p:cNvPr id="6" name="Slide Number Placeholder">
            <a:extLst>
              <a:ext uri="{FF2B5EF4-FFF2-40B4-BE49-F238E27FC236}">
                <a16:creationId xmlns:a16="http://schemas.microsoft.com/office/drawing/2014/main" id="{79991249-553E-3E12-FD23-9486D686342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808981622"/>
      </p:ext>
    </p:extLst>
  </p:cSld>
  <p:clrMapOvr>
    <a:masterClrMapping/>
  </p:clrMapOvr>
  <p:extLst>
    <p:ext uri="{DCECCB84-F9BA-43D5-87BE-67443E8EF086}">
      <p15:sldGuideLst xmlns:p15="http://schemas.microsoft.com/office/powerpoint/2012/main">
        <p15:guide id="1" pos="3552" userDrawn="1">
          <p15:clr>
            <a:srgbClr val="FFC000"/>
          </p15:clr>
        </p15:guide>
        <p15:guide id="3" orient="horz" pos="3776" userDrawn="1">
          <p15:clr>
            <a:srgbClr val="FFC000"/>
          </p15:clr>
        </p15:guide>
        <p15:guide id="4" orient="horz" pos="1104" userDrawn="1">
          <p15:clr>
            <a:srgbClr val="FFC00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pact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p:txBody>
          <a:bodyPr/>
          <a:lstStyle>
            <a:lvl1pPr>
              <a:defRPr/>
            </a:lvl1pPr>
          </a:lstStyle>
          <a:p>
            <a:r>
              <a:rPr lang="en-US" dirty="0"/>
              <a:t>Slide title; Georgia 32pt bold, sentence case</a:t>
            </a:r>
          </a:p>
        </p:txBody>
      </p:sp>
      <p:sp>
        <p:nvSpPr>
          <p:cNvPr id="3" name="Content Placeholder">
            <a:extLst>
              <a:ext uri="{FF2B5EF4-FFF2-40B4-BE49-F238E27FC236}">
                <a16:creationId xmlns:a16="http://schemas.microsoft.com/office/drawing/2014/main" id="{7005E3A2-D4D2-5F1B-4993-A0E5B8E16917}"/>
              </a:ext>
            </a:extLst>
          </p:cNvPr>
          <p:cNvSpPr>
            <a:spLocks noGrp="1"/>
          </p:cNvSpPr>
          <p:nvPr>
            <p:ph sz="half" idx="1" hasCustomPrompt="1"/>
          </p:nvPr>
        </p:nvSpPr>
        <p:spPr>
          <a:xfrm>
            <a:off x="596535" y="1576243"/>
            <a:ext cx="5230368" cy="41148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Quote Placeholder">
            <a:extLst>
              <a:ext uri="{FF2B5EF4-FFF2-40B4-BE49-F238E27FC236}">
                <a16:creationId xmlns:a16="http://schemas.microsoft.com/office/drawing/2014/main" id="{56FFE220-410F-1378-DA74-ABF92B6FF89D}"/>
              </a:ext>
            </a:extLst>
          </p:cNvPr>
          <p:cNvSpPr>
            <a:spLocks noGrp="1"/>
          </p:cNvSpPr>
          <p:nvPr>
            <p:ph type="body" sz="quarter" idx="13" hasCustomPrompt="1"/>
          </p:nvPr>
        </p:nvSpPr>
        <p:spPr>
          <a:xfrm>
            <a:off x="6365098" y="1576243"/>
            <a:ext cx="4572000" cy="3170099"/>
          </a:xfrm>
          <a:solidFill>
            <a:schemeClr val="bg2"/>
          </a:solidFill>
        </p:spPr>
        <p:txBody>
          <a:bodyPr lIns="228600" tIns="182880" rIns="228600" bIns="182880">
            <a:spAutoFit/>
          </a:bodyPr>
          <a:lstStyle>
            <a:lvl1pPr marL="169863" indent="-169863">
              <a:lnSpc>
                <a:spcPct val="100000"/>
              </a:lnSpc>
              <a:spcBef>
                <a:spcPts val="1200"/>
              </a:spcBef>
              <a:defRPr sz="2600" b="1">
                <a:latin typeface="+mj-lt"/>
              </a:defRPr>
            </a:lvl1pPr>
            <a:lvl2pPr>
              <a:defRPr sz="2600" b="1">
                <a:latin typeface="+mj-lt"/>
              </a:defRPr>
            </a:lvl2pPr>
            <a:lvl3pPr>
              <a:defRPr sz="2600" b="1">
                <a:latin typeface="+mj-lt"/>
              </a:defRPr>
            </a:lvl3pPr>
            <a:lvl4pPr>
              <a:defRPr sz="2600" b="1">
                <a:latin typeface="+mj-lt"/>
              </a:defRPr>
            </a:lvl4pPr>
            <a:lvl5pPr>
              <a:defRPr sz="2600" b="1">
                <a:latin typeface="+mj-lt"/>
              </a:defRPr>
            </a:lvl5pPr>
          </a:lstStyle>
          <a:p>
            <a:pPr lvl="0"/>
            <a:r>
              <a:rPr lang="en-US" dirty="0"/>
              <a:t>“Quote text; Georgia 26pt bold. Insert desired quote, manually adjusting attribution to Georgia 16pt regular on separate line.”</a:t>
            </a:r>
          </a:p>
        </p:txBody>
      </p:sp>
      <p:sp>
        <p:nvSpPr>
          <p:cNvPr id="6" name="Footer Placeholder">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7302BB8A-768F-4114-874E-5ACB2E6BE8F1}" type="datetime1">
              <a:rPr lang="en-US" smtClean="0"/>
              <a:t>5/22/2025</a:t>
            </a:fld>
            <a:endParaRPr lang="en-US" dirty="0"/>
          </a:p>
        </p:txBody>
      </p:sp>
      <p:sp>
        <p:nvSpPr>
          <p:cNvPr id="7" name="Slide Number Placeholder">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994957579"/>
      </p:ext>
    </p:extLst>
  </p:cSld>
  <p:clrMapOvr>
    <a:masterClrMapping/>
  </p:clrMapOvr>
  <p:extLst>
    <p:ext uri="{DCECCB84-F9BA-43D5-87BE-67443E8EF086}">
      <p15:sldGuideLst xmlns:p15="http://schemas.microsoft.com/office/powerpoint/2012/main">
        <p15:guide id="1" orient="horz" pos="3776">
          <p15:clr>
            <a:srgbClr val="FFC000"/>
          </p15:clr>
        </p15:guide>
        <p15:guide id="2" orient="horz" pos="832">
          <p15:clr>
            <a:srgbClr val="FFC00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pact Content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F8EF-CC23-46C1-2AD8-2EF8E222C5E8}"/>
              </a:ext>
            </a:extLst>
          </p:cNvPr>
          <p:cNvSpPr>
            <a:spLocks noGrp="1"/>
          </p:cNvSpPr>
          <p:nvPr>
            <p:ph type="title" hasCustomPrompt="1"/>
          </p:nvPr>
        </p:nvSpPr>
        <p:spPr>
          <a:xfrm>
            <a:off x="600031" y="600031"/>
            <a:ext cx="9601200" cy="886397"/>
          </a:xfrm>
        </p:spPr>
        <p:txBody>
          <a:bodyPr/>
          <a:lstStyle>
            <a:lvl1pPr>
              <a:defRPr/>
            </a:lvl1pPr>
          </a:lstStyle>
          <a:p>
            <a:r>
              <a:rPr lang="en-US" dirty="0"/>
              <a:t>Slide title; Georgia 32pt bold, sentence case. Layout accommodates a 2-line slide title.</a:t>
            </a:r>
          </a:p>
        </p:txBody>
      </p:sp>
      <p:sp>
        <p:nvSpPr>
          <p:cNvPr id="3" name="Content Placeholder">
            <a:extLst>
              <a:ext uri="{FF2B5EF4-FFF2-40B4-BE49-F238E27FC236}">
                <a16:creationId xmlns:a16="http://schemas.microsoft.com/office/drawing/2014/main" id="{7005E3A2-D4D2-5F1B-4993-A0E5B8E16917}"/>
              </a:ext>
            </a:extLst>
          </p:cNvPr>
          <p:cNvSpPr>
            <a:spLocks noGrp="1"/>
          </p:cNvSpPr>
          <p:nvPr>
            <p:ph sz="half" idx="1" hasCustomPrompt="1"/>
          </p:nvPr>
        </p:nvSpPr>
        <p:spPr>
          <a:xfrm>
            <a:off x="596535" y="2019442"/>
            <a:ext cx="5230368" cy="3657600"/>
          </a:xfrm>
        </p:spPr>
        <p:txBody>
          <a:bodyPr/>
          <a:lstStyle/>
          <a:p>
            <a:pPr lvl="0"/>
            <a:r>
              <a:rPr lang="en-US" dirty="0"/>
              <a:t>Body text; Arial 18pt regular. </a:t>
            </a:r>
            <a:br>
              <a:rPr lang="en-US" dirty="0"/>
            </a:br>
            <a:r>
              <a:rPr lang="en-US" dirty="0"/>
              <a:t>Insert cursor and use the “Increase list level” function to cycle through additional, defined bullets and levels.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Quote Placeholder">
            <a:extLst>
              <a:ext uri="{FF2B5EF4-FFF2-40B4-BE49-F238E27FC236}">
                <a16:creationId xmlns:a16="http://schemas.microsoft.com/office/drawing/2014/main" id="{49095598-3848-CF62-AE15-E0D6EE157DEB}"/>
              </a:ext>
            </a:extLst>
          </p:cNvPr>
          <p:cNvSpPr>
            <a:spLocks noGrp="1"/>
          </p:cNvSpPr>
          <p:nvPr>
            <p:ph type="body" sz="quarter" idx="13" hasCustomPrompt="1"/>
          </p:nvPr>
        </p:nvSpPr>
        <p:spPr>
          <a:xfrm>
            <a:off x="6365098" y="2019442"/>
            <a:ext cx="4572000" cy="3170099"/>
          </a:xfrm>
          <a:solidFill>
            <a:schemeClr val="bg2"/>
          </a:solidFill>
        </p:spPr>
        <p:txBody>
          <a:bodyPr lIns="228600" tIns="182880" rIns="228600" bIns="182880">
            <a:spAutoFit/>
          </a:bodyPr>
          <a:lstStyle>
            <a:lvl1pPr marL="169863" indent="-169863">
              <a:lnSpc>
                <a:spcPct val="100000"/>
              </a:lnSpc>
              <a:spcBef>
                <a:spcPts val="1200"/>
              </a:spcBef>
              <a:defRPr sz="2600" b="1">
                <a:latin typeface="+mj-lt"/>
              </a:defRPr>
            </a:lvl1pPr>
            <a:lvl2pPr>
              <a:defRPr sz="2600" b="1">
                <a:latin typeface="+mj-lt"/>
              </a:defRPr>
            </a:lvl2pPr>
            <a:lvl3pPr>
              <a:defRPr sz="2600" b="1">
                <a:latin typeface="+mj-lt"/>
              </a:defRPr>
            </a:lvl3pPr>
            <a:lvl4pPr>
              <a:defRPr sz="2600" b="1">
                <a:latin typeface="+mj-lt"/>
              </a:defRPr>
            </a:lvl4pPr>
            <a:lvl5pPr>
              <a:defRPr sz="2600" b="1">
                <a:latin typeface="+mj-lt"/>
              </a:defRPr>
            </a:lvl5pPr>
          </a:lstStyle>
          <a:p>
            <a:pPr lvl="0"/>
            <a:r>
              <a:rPr lang="en-US" dirty="0"/>
              <a:t>“Quote text; Georgia 26pt bold. Insert desired quote, manually adjusting attribution to Georgia 16pt regular on separate line.”</a:t>
            </a:r>
          </a:p>
        </p:txBody>
      </p:sp>
      <p:sp>
        <p:nvSpPr>
          <p:cNvPr id="6" name="Footer Placeholder">
            <a:extLst>
              <a:ext uri="{FF2B5EF4-FFF2-40B4-BE49-F238E27FC236}">
                <a16:creationId xmlns:a16="http://schemas.microsoft.com/office/drawing/2014/main" id="{66F5F829-712D-FDBD-C740-5B023F7E2A8B}"/>
              </a:ext>
            </a:extLst>
          </p:cNvPr>
          <p:cNvSpPr>
            <a:spLocks noGrp="1"/>
          </p:cNvSpPr>
          <p:nvPr>
            <p:ph type="ftr" sz="quarter" idx="11"/>
          </p:nvPr>
        </p:nvSpPr>
        <p:spPr/>
        <p:txBody>
          <a:bodyPr/>
          <a:lstStyle/>
          <a:p>
            <a:r>
              <a:rPr lang="en-US" dirty="0"/>
              <a:t>Footer</a:t>
            </a:r>
          </a:p>
        </p:txBody>
      </p:sp>
      <p:sp>
        <p:nvSpPr>
          <p:cNvPr id="5" name="Date Placeholder">
            <a:extLst>
              <a:ext uri="{FF2B5EF4-FFF2-40B4-BE49-F238E27FC236}">
                <a16:creationId xmlns:a16="http://schemas.microsoft.com/office/drawing/2014/main" id="{D6CBD6D5-8FDB-225A-92E8-85C420ED9ED6}"/>
              </a:ext>
            </a:extLst>
          </p:cNvPr>
          <p:cNvSpPr>
            <a:spLocks noGrp="1"/>
          </p:cNvSpPr>
          <p:nvPr>
            <p:ph type="dt" sz="half" idx="10"/>
          </p:nvPr>
        </p:nvSpPr>
        <p:spPr/>
        <p:txBody>
          <a:bodyPr/>
          <a:lstStyle/>
          <a:p>
            <a:fld id="{442671B2-4326-4FD1-A8C0-5D01C0F4E02D}" type="datetime1">
              <a:rPr lang="en-US" smtClean="0"/>
              <a:t>5/22/2025</a:t>
            </a:fld>
            <a:endParaRPr lang="en-US" dirty="0"/>
          </a:p>
        </p:txBody>
      </p:sp>
      <p:sp>
        <p:nvSpPr>
          <p:cNvPr id="7" name="Slide Number Placeholder">
            <a:extLst>
              <a:ext uri="{FF2B5EF4-FFF2-40B4-BE49-F238E27FC236}">
                <a16:creationId xmlns:a16="http://schemas.microsoft.com/office/drawing/2014/main" id="{DB9278AD-8195-5046-B14E-9F718BA4412E}"/>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763497714"/>
      </p:ext>
    </p:extLst>
  </p:cSld>
  <p:clrMapOvr>
    <a:masterClrMapping/>
  </p:clrMapOvr>
  <p:extLst>
    <p:ext uri="{DCECCB84-F9BA-43D5-87BE-67443E8EF086}">
      <p15:sldGuideLst xmlns:p15="http://schemas.microsoft.com/office/powerpoint/2012/main">
        <p15:guide id="1" orient="horz" pos="3776">
          <p15:clr>
            <a:srgbClr val="FFC000"/>
          </p15:clr>
        </p15:guide>
        <p15:guide id="2" orient="horz" pos="1104">
          <p15:clr>
            <a:srgbClr val="FFC00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7423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UHC Logo" descr="UnitedHealthcare">
            <a:extLst>
              <a:ext uri="{FF2B5EF4-FFF2-40B4-BE49-F238E27FC236}">
                <a16:creationId xmlns:a16="http://schemas.microsoft.com/office/drawing/2014/main" id="{2F912422-B2A5-8E22-33D6-1B4B425AF8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3410269" y="2941087"/>
            <a:ext cx="5371461" cy="834754"/>
          </a:xfrm>
          <a:prstGeom prst="rect">
            <a:avLst/>
          </a:prstGeom>
        </p:spPr>
      </p:pic>
      <p:sp>
        <p:nvSpPr>
          <p:cNvPr id="8" name="Boilerplate">
            <a:extLst>
              <a:ext uri="{FF2B5EF4-FFF2-40B4-BE49-F238E27FC236}">
                <a16:creationId xmlns:a16="http://schemas.microsoft.com/office/drawing/2014/main" id="{BE2E63FB-2753-4DC8-88C2-E492365D60DA}"/>
              </a:ext>
            </a:extLst>
          </p:cNvPr>
          <p:cNvSpPr txBox="1"/>
          <p:nvPr userDrawn="1"/>
        </p:nvSpPr>
        <p:spPr bwMode="gray">
          <a:xfrm>
            <a:off x="3401335" y="5837129"/>
            <a:ext cx="5389330"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2"/>
                </a:solidFill>
                <a:latin typeface="+mn-lt"/>
              </a:rPr>
              <a:t>UnitedHealthcare is a registered trademark of UnitedHealth Group Incorporated in the U.S. and other jurisdictions. All other brand </a:t>
            </a:r>
            <a:br>
              <a:rPr lang="en-US" sz="700" b="0" i="0" u="none" baseline="0" dirty="0">
                <a:solidFill>
                  <a:schemeClr val="tx2"/>
                </a:solidFill>
                <a:latin typeface="+mn-lt"/>
              </a:rPr>
            </a:br>
            <a:r>
              <a:rPr lang="en-US" sz="700" b="0" i="0" u="none" baseline="0" dirty="0">
                <a:solidFill>
                  <a:schemeClr val="tx2"/>
                </a:solidFill>
                <a:latin typeface="+mn-lt"/>
              </a:rPr>
              <a:t>or product names are the property of their respective owners. Because we are continually improving our products and services, UnitedHealthcare reserves the right to change specifications without prior notice. UnitedHealthcare is an equal opportunity employer.</a:t>
            </a:r>
          </a:p>
          <a:p>
            <a:pPr algn="ctr">
              <a:spcBef>
                <a:spcPts val="600"/>
              </a:spcBef>
            </a:pPr>
            <a:r>
              <a:rPr lang="en-US" sz="700" b="0" i="0" u="none" baseline="0" dirty="0">
                <a:solidFill>
                  <a:schemeClr val="tx2"/>
                </a:solidFill>
                <a:latin typeface="+mn-lt"/>
              </a:rPr>
              <a:t>© 2025 United HealthCare Services, Inc. All Rights Reserved.</a:t>
            </a:r>
          </a:p>
        </p:txBody>
      </p:sp>
    </p:spTree>
    <p:extLst>
      <p:ext uri="{BB962C8B-B14F-4D97-AF65-F5344CB8AC3E}">
        <p14:creationId xmlns:p14="http://schemas.microsoft.com/office/powerpoint/2010/main" val="39812721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28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875250" y="949038"/>
            <a:ext cx="8571964" cy="1661993"/>
          </a:xfrm>
        </p:spPr>
        <p:txBody>
          <a:bodyPr anchor="b"/>
          <a:lstStyle>
            <a:lvl1pPr algn="l">
              <a:defRPr sz="6000"/>
            </a:lvl1pPr>
          </a:lstStyle>
          <a:p>
            <a:r>
              <a:rPr lang="en-US" dirty="0"/>
              <a:t>Presentation title (max. 2 lines)</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875249" y="2752559"/>
            <a:ext cx="6679587" cy="738664"/>
          </a:xfrm>
        </p:spPr>
        <p:txBody>
          <a:bodyPr wrap="square">
            <a:spAutoFit/>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24pt, sentence case, max. 2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875249" y="5863681"/>
            <a:ext cx="3657600"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9" name="UHC Logo" descr="UnitedHealthcare">
            <a:extLst>
              <a:ext uri="{FF2B5EF4-FFF2-40B4-BE49-F238E27FC236}">
                <a16:creationId xmlns:a16="http://schemas.microsoft.com/office/drawing/2014/main" id="{675A943E-8EA4-6BFF-0BD1-2884CC9C5A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3507" y="5639510"/>
            <a:ext cx="2221762" cy="671948"/>
          </a:xfrm>
          <a:prstGeom prst="rect">
            <a:avLst/>
          </a:prstGeom>
        </p:spPr>
      </p:pic>
      <p:pic>
        <p:nvPicPr>
          <p:cNvPr id="8" name="Ribbon">
            <a:extLst>
              <a:ext uri="{FF2B5EF4-FFF2-40B4-BE49-F238E27FC236}">
                <a16:creationId xmlns:a16="http://schemas.microsoft.com/office/drawing/2014/main" id="{08C38BDB-3B5B-4907-CEE0-BD216532F161}"/>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332" t="-1529" r="10962" b="-1529"/>
          <a:stretch/>
        </p:blipFill>
        <p:spPr bwMode="gray">
          <a:xfrm>
            <a:off x="0" y="3446362"/>
            <a:ext cx="12192000" cy="2600524"/>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AE71F234-6DDC-4584-AD05-76A12459BC5A}"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2242689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3" userDrawn="1">
          <p15:clr>
            <a:srgbClr val="FBAE40"/>
          </p15:clr>
        </p15:guide>
        <p15:guide id="3" orient="horz" pos="1728" userDrawn="1">
          <p15:clr>
            <a:srgbClr val="FBAE40"/>
          </p15:clr>
        </p15:guide>
        <p15:guide id="4" pos="5951" userDrawn="1">
          <p15:clr>
            <a:srgbClr val="FBAE40"/>
          </p15:clr>
        </p15:guide>
        <p15:guide id="5" pos="54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7E85-B1F6-B76C-563C-345A54A3E449}"/>
              </a:ext>
            </a:extLst>
          </p:cNvPr>
          <p:cNvSpPr>
            <a:spLocks noGrp="1"/>
          </p:cNvSpPr>
          <p:nvPr>
            <p:ph type="title" hasCustomPrompt="1"/>
          </p:nvPr>
        </p:nvSpPr>
        <p:spPr>
          <a:xfrm>
            <a:off x="839788" y="987425"/>
            <a:ext cx="3932237" cy="886397"/>
          </a:xfrm>
        </p:spPr>
        <p:txBody>
          <a:bodyPr anchor="b"/>
          <a:lstStyle>
            <a:lvl1pPr>
              <a:defRPr sz="3200"/>
            </a:lvl1pPr>
          </a:lstStyle>
          <a:p>
            <a:r>
              <a:rPr lang="en-US" dirty="0"/>
              <a:t>Not for use. Microsoft default.</a:t>
            </a:r>
          </a:p>
        </p:txBody>
      </p:sp>
      <p:sp>
        <p:nvSpPr>
          <p:cNvPr id="8" name="Freeform: Shape 7">
            <a:extLst>
              <a:ext uri="{FF2B5EF4-FFF2-40B4-BE49-F238E27FC236}">
                <a16:creationId xmlns:a16="http://schemas.microsoft.com/office/drawing/2014/main" id="{7CE79E75-1578-226A-CA69-D905AB263B42}"/>
              </a:ext>
              <a:ext uri="{C183D7F6-B498-43B3-948B-1728B52AA6E4}">
                <adec:decorative xmlns:adec="http://schemas.microsoft.com/office/drawing/2017/decorative" val="1"/>
              </a:ext>
            </a:extLst>
          </p:cNvPr>
          <p:cNvSpPr>
            <a:spLocks noChangeAspect="1"/>
          </p:cNvSpPr>
          <p:nvPr userDrawn="1"/>
        </p:nvSpPr>
        <p:spPr bwMode="gray">
          <a:xfrm>
            <a:off x="596106"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0945B00B-8FD0-2E06-C772-3A3ED4F38E12}"/>
              </a:ext>
            </a:extLst>
          </p:cNvPr>
          <p:cNvSpPr txBox="1"/>
          <p:nvPr userDrawn="1"/>
        </p:nvSpPr>
        <p:spPr bwMode="gray">
          <a:xfrm>
            <a:off x="891609"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UnitedHealthcare approved layout.</a:t>
            </a:r>
          </a:p>
        </p:txBody>
      </p:sp>
      <p:sp>
        <p:nvSpPr>
          <p:cNvPr id="4" name="Text Placeholder 3">
            <a:extLst>
              <a:ext uri="{FF2B5EF4-FFF2-40B4-BE49-F238E27FC236}">
                <a16:creationId xmlns:a16="http://schemas.microsoft.com/office/drawing/2014/main" id="{F4C22A35-D3D7-5B2E-81F1-4F08A03AC72D}"/>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UnitedHealthcare presentations.</a:t>
            </a:r>
          </a:p>
        </p:txBody>
      </p:sp>
      <p:sp>
        <p:nvSpPr>
          <p:cNvPr id="3" name="Picture Placeholder 2">
            <a:extLst>
              <a:ext uri="{FF2B5EF4-FFF2-40B4-BE49-F238E27FC236}">
                <a16:creationId xmlns:a16="http://schemas.microsoft.com/office/drawing/2014/main" id="{0E734A31-D162-0CEB-1603-3DE9201C4B49}"/>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2A59A041-A1CA-6E03-A37C-959C86D17596}"/>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C6151A3C-346A-12BC-4439-562F30819C15}"/>
              </a:ext>
            </a:extLst>
          </p:cNvPr>
          <p:cNvSpPr>
            <a:spLocks noGrp="1"/>
          </p:cNvSpPr>
          <p:nvPr>
            <p:ph type="dt" sz="half" idx="10"/>
          </p:nvPr>
        </p:nvSpPr>
        <p:spPr/>
        <p:txBody>
          <a:bodyPr/>
          <a:lstStyle/>
          <a:p>
            <a:fld id="{691144E1-2A58-4BF1-8CED-EE1EF5D63697}" type="datetime1">
              <a:rPr lang="en-US" smtClean="0"/>
              <a:t>5/22/2025</a:t>
            </a:fld>
            <a:endParaRPr lang="en-US" dirty="0"/>
          </a:p>
        </p:txBody>
      </p:sp>
      <p:sp>
        <p:nvSpPr>
          <p:cNvPr id="7" name="Slide Number Placeholder 6">
            <a:extLst>
              <a:ext uri="{FF2B5EF4-FFF2-40B4-BE49-F238E27FC236}">
                <a16:creationId xmlns:a16="http://schemas.microsoft.com/office/drawing/2014/main" id="{AF619D38-C0C6-E90C-B6B5-FAE60957DD17}"/>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5612224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4EF6-1807-53A8-C1ED-7B16C06EDAFB}"/>
              </a:ext>
            </a:extLst>
          </p:cNvPr>
          <p:cNvSpPr>
            <a:spLocks noGrp="1"/>
          </p:cNvSpPr>
          <p:nvPr>
            <p:ph type="title" hasCustomPrompt="1"/>
          </p:nvPr>
        </p:nvSpPr>
        <p:spPr>
          <a:xfrm>
            <a:off x="839788" y="886526"/>
            <a:ext cx="3932237" cy="886397"/>
          </a:xfrm>
        </p:spPr>
        <p:txBody>
          <a:bodyPr anchor="b"/>
          <a:lstStyle>
            <a:lvl1pPr>
              <a:defRPr sz="3200"/>
            </a:lvl1pPr>
          </a:lstStyle>
          <a:p>
            <a:r>
              <a:rPr lang="en-US" dirty="0"/>
              <a:t>Not for use. Microsoft default.</a:t>
            </a:r>
          </a:p>
        </p:txBody>
      </p:sp>
      <p:sp>
        <p:nvSpPr>
          <p:cNvPr id="8" name="Freeform: Shape 7">
            <a:extLst>
              <a:ext uri="{FF2B5EF4-FFF2-40B4-BE49-F238E27FC236}">
                <a16:creationId xmlns:a16="http://schemas.microsoft.com/office/drawing/2014/main" id="{8AB7A8A1-9E91-B27A-3040-4D6F9B17296B}"/>
              </a:ext>
              <a:ext uri="{C183D7F6-B498-43B3-948B-1728B52AA6E4}">
                <adec:decorative xmlns:adec="http://schemas.microsoft.com/office/drawing/2017/decorative" val="1"/>
              </a:ext>
            </a:extLst>
          </p:cNvPr>
          <p:cNvSpPr>
            <a:spLocks noChangeAspect="1"/>
          </p:cNvSpPr>
          <p:nvPr userDrawn="1"/>
        </p:nvSpPr>
        <p:spPr bwMode="gray">
          <a:xfrm>
            <a:off x="596106"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8CC779A8-3EF0-60EC-1876-CC5DDA7D1314}"/>
              </a:ext>
            </a:extLst>
          </p:cNvPr>
          <p:cNvSpPr txBox="1"/>
          <p:nvPr userDrawn="1"/>
        </p:nvSpPr>
        <p:spPr bwMode="gray">
          <a:xfrm>
            <a:off x="891609"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UnitedHealthcare approved layout.</a:t>
            </a:r>
          </a:p>
        </p:txBody>
      </p:sp>
      <p:sp>
        <p:nvSpPr>
          <p:cNvPr id="4" name="Text Placeholder 3">
            <a:extLst>
              <a:ext uri="{FF2B5EF4-FFF2-40B4-BE49-F238E27FC236}">
                <a16:creationId xmlns:a16="http://schemas.microsoft.com/office/drawing/2014/main" id="{2B50A60D-0E14-0E66-C69B-038DE0081E5E}"/>
              </a:ext>
            </a:extLst>
          </p:cNvPr>
          <p:cNvSpPr>
            <a:spLocks noGrp="1"/>
          </p:cNvSpPr>
          <p:nvPr>
            <p:ph type="body" sz="half" idx="2" hasCustomPrompt="1"/>
          </p:nvPr>
        </p:nvSpPr>
        <p:spPr>
          <a:xfrm>
            <a:off x="839788" y="19565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UnitedHealthcare presentations.</a:t>
            </a:r>
          </a:p>
        </p:txBody>
      </p:sp>
      <p:sp>
        <p:nvSpPr>
          <p:cNvPr id="3" name="Content Placeholder 2">
            <a:extLst>
              <a:ext uri="{FF2B5EF4-FFF2-40B4-BE49-F238E27FC236}">
                <a16:creationId xmlns:a16="http://schemas.microsoft.com/office/drawing/2014/main" id="{DA930F1B-5FC1-643B-0E57-1F144550F28D}"/>
              </a:ext>
            </a:extLst>
          </p:cNvPr>
          <p:cNvSpPr>
            <a:spLocks noGrp="1"/>
          </p:cNvSpPr>
          <p:nvPr>
            <p:ph idx="1" hasCustomPrompt="1"/>
          </p:nvPr>
        </p:nvSpPr>
        <p:spPr>
          <a:xfrm>
            <a:off x="5183188" y="8865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Primary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432F31D-BEC0-A63B-4D12-855FF3D34677}"/>
              </a:ext>
            </a:extLst>
          </p:cNvPr>
          <p:cNvSpPr>
            <a:spLocks noGrp="1"/>
          </p:cNvSpPr>
          <p:nvPr>
            <p:ph type="ftr" sz="quarter" idx="11"/>
          </p:nvPr>
        </p:nvSpPr>
        <p:spPr/>
        <p:txBody>
          <a:bodyPr/>
          <a:lstStyle/>
          <a:p>
            <a:r>
              <a:rPr lang="en-US" dirty="0"/>
              <a:t>Footer</a:t>
            </a:r>
          </a:p>
        </p:txBody>
      </p:sp>
      <p:sp>
        <p:nvSpPr>
          <p:cNvPr id="5" name="Date Placeholder 4">
            <a:extLst>
              <a:ext uri="{FF2B5EF4-FFF2-40B4-BE49-F238E27FC236}">
                <a16:creationId xmlns:a16="http://schemas.microsoft.com/office/drawing/2014/main" id="{93A67711-925B-5521-D434-7A5E700618DC}"/>
              </a:ext>
            </a:extLst>
          </p:cNvPr>
          <p:cNvSpPr>
            <a:spLocks noGrp="1"/>
          </p:cNvSpPr>
          <p:nvPr>
            <p:ph type="dt" sz="half" idx="10"/>
          </p:nvPr>
        </p:nvSpPr>
        <p:spPr/>
        <p:txBody>
          <a:bodyPr/>
          <a:lstStyle/>
          <a:p>
            <a:fld id="{49EEC44D-CDD4-47BF-BA57-714B8D941893}" type="datetime1">
              <a:rPr lang="en-US" smtClean="0"/>
              <a:t>5/22/2025</a:t>
            </a:fld>
            <a:endParaRPr lang="en-US" dirty="0"/>
          </a:p>
        </p:txBody>
      </p:sp>
      <p:sp>
        <p:nvSpPr>
          <p:cNvPr id="7" name="Slide Number Placeholder 6">
            <a:extLst>
              <a:ext uri="{FF2B5EF4-FFF2-40B4-BE49-F238E27FC236}">
                <a16:creationId xmlns:a16="http://schemas.microsoft.com/office/drawing/2014/main" id="{9B1982D7-0321-CAC0-CAD0-4B7E1667F83B}"/>
              </a:ext>
            </a:extLst>
          </p:cNvPr>
          <p:cNvSpPr>
            <a:spLocks noGrp="1"/>
          </p:cNvSpPr>
          <p:nvPr>
            <p:ph type="sldNum" sz="quarter" idx="12"/>
          </p:nvPr>
        </p:nvSpPr>
        <p:spPr/>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22718606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8" name="Freeform: Shape 7">
            <a:extLst>
              <a:ext uri="{FF2B5EF4-FFF2-40B4-BE49-F238E27FC236}">
                <a16:creationId xmlns:a16="http://schemas.microsoft.com/office/drawing/2014/main" id="{6297516C-AC83-252A-E961-53D153D44A73}"/>
              </a:ext>
              <a:ext uri="{C183D7F6-B498-43B3-948B-1728B52AA6E4}">
                <adec:decorative xmlns:adec="http://schemas.microsoft.com/office/drawing/2017/decorative" val="1"/>
              </a:ext>
            </a:extLst>
          </p:cNvPr>
          <p:cNvSpPr>
            <a:spLocks noChangeAspect="1"/>
          </p:cNvSpPr>
          <p:nvPr userDrawn="1"/>
        </p:nvSpPr>
        <p:spPr bwMode="gray">
          <a:xfrm>
            <a:off x="596106"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C75FAF97-8AEE-C0C8-E23A-2D82350C99F5}"/>
              </a:ext>
            </a:extLst>
          </p:cNvPr>
          <p:cNvSpPr txBox="1"/>
          <p:nvPr userDrawn="1"/>
        </p:nvSpPr>
        <p:spPr bwMode="gray">
          <a:xfrm>
            <a:off x="891609"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UnitedHealthcare approved layout.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UnitedHealthcare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dirty="0"/>
              <a:t>Footer</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3712D0C8-262D-4D84-9530-0B774F99A4E6}" type="datetime1">
              <a:rPr lang="en-US" smtClean="0"/>
              <a:t>5/22/2025</a:t>
            </a:fld>
            <a:endParaRPr lang="en-US" dirty="0"/>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Tree>
    <p:extLst>
      <p:ext uri="{BB962C8B-B14F-4D97-AF65-F5344CB8AC3E}">
        <p14:creationId xmlns:p14="http://schemas.microsoft.com/office/powerpoint/2010/main" val="2570486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Ref idx="1001">
        <a:schemeClr val="bg1"/>
      </p:bgRef>
    </p:bg>
    <p:spTree>
      <p:nvGrpSpPr>
        <p:cNvPr id="1" name=""/>
        <p:cNvGrpSpPr/>
        <p:nvPr/>
      </p:nvGrpSpPr>
      <p:grpSpPr>
        <a:xfrm>
          <a:off x="0" y="0"/>
          <a:ext cx="0" cy="0"/>
          <a:chOff x="0" y="0"/>
          <a:chExt cx="0" cy="0"/>
        </a:xfrm>
      </p:grpSpPr>
      <p:pic>
        <p:nvPicPr>
          <p:cNvPr id="8" name="UHC Logo" descr="UnitedHealthcare">
            <a:extLst>
              <a:ext uri="{FF2B5EF4-FFF2-40B4-BE49-F238E27FC236}">
                <a16:creationId xmlns:a16="http://schemas.microsoft.com/office/drawing/2014/main" id="{B82B9AE8-26EE-2E1C-9616-00A293D4B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4479" y="595134"/>
            <a:ext cx="1865352" cy="564156"/>
          </a:xfrm>
          <a:prstGeom prst="rect">
            <a:avLst/>
          </a:prstGeom>
        </p:spPr>
      </p:pic>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597065" y="2964825"/>
            <a:ext cx="5498935" cy="1329595"/>
          </a:xfrm>
        </p:spPr>
        <p:txBody>
          <a:bodyPr anchor="b"/>
          <a:lstStyle>
            <a:lvl1pPr algn="l">
              <a:defRPr sz="4800"/>
            </a:lvl1pPr>
          </a:lstStyle>
          <a:p>
            <a:r>
              <a:rPr lang="en-US" dirty="0"/>
              <a:t>Presentation title (max. 3 lines)</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597065" y="4488567"/>
            <a:ext cx="5498935" cy="615553"/>
          </a:xfrm>
        </p:spPr>
        <p:txBody>
          <a:bodyPr wrap="square">
            <a:spAutoFit/>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20pt, sent. case, max. 3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68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sp>
        <p:nvSpPr>
          <p:cNvPr id="14" name="Picture Placeholder">
            <a:extLst>
              <a:ext uri="{FF2B5EF4-FFF2-40B4-BE49-F238E27FC236}">
                <a16:creationId xmlns:a16="http://schemas.microsoft.com/office/drawing/2014/main" id="{E84C9354-559D-D1B2-F22E-DEAC92353B0A}"/>
              </a:ext>
            </a:extLst>
          </p:cNvPr>
          <p:cNvSpPr>
            <a:spLocks noGrp="1"/>
          </p:cNvSpPr>
          <p:nvPr>
            <p:ph type="pic" sz="quarter" idx="14" hasCustomPrompt="1"/>
          </p:nvPr>
        </p:nvSpPr>
        <p:spPr bwMode="gray">
          <a:xfrm>
            <a:off x="6106582" y="0"/>
            <a:ext cx="6085417" cy="6858000"/>
          </a:xfrm>
          <a:noFill/>
        </p:spPr>
        <p:txBody>
          <a:bodyPr lIns="914400" tIns="594360" rIns="914400">
            <a:normAutofit/>
          </a:bodyPr>
          <a:lstStyle>
            <a:lvl1pPr algn="ctr">
              <a:defRPr sz="1400"/>
            </a:lvl1pPr>
          </a:lstStyle>
          <a:p>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br>
              <a:rPr lang="en-US" dirty="0"/>
            </a:br>
            <a:r>
              <a:rPr lang="en-US" dirty="0"/>
              <a:t>For access, login to brand center at brand.uhc.com; submit a help desk request ticket.</a:t>
            </a:r>
          </a:p>
        </p:txBody>
      </p:sp>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8A97F3B3-D3E1-425D-8C2C-924AAA75D2C6}"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30002064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709" userDrawn="1">
          <p15:clr>
            <a:srgbClr val="FBAE40"/>
          </p15:clr>
        </p15:guide>
        <p15:guide id="3" orient="horz" pos="2824" userDrawn="1">
          <p15:clr>
            <a:srgbClr val="FBAE40"/>
          </p15:clr>
        </p15:guide>
        <p15:guide id="5"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Ref idx="1001">
        <a:schemeClr val="bg1"/>
      </p:bgRef>
    </p:bg>
    <p:spTree>
      <p:nvGrpSpPr>
        <p:cNvPr id="1" name=""/>
        <p:cNvGrpSpPr/>
        <p:nvPr/>
      </p:nvGrpSpPr>
      <p:grpSpPr>
        <a:xfrm>
          <a:off x="0" y="0"/>
          <a:ext cx="0" cy="0"/>
          <a:chOff x="0" y="0"/>
          <a:chExt cx="0" cy="0"/>
        </a:xfrm>
      </p:grpSpPr>
      <p:sp>
        <p:nvSpPr>
          <p:cNvPr id="11" name="Dark Blue Square">
            <a:extLst>
              <a:ext uri="{FF2B5EF4-FFF2-40B4-BE49-F238E27FC236}">
                <a16:creationId xmlns:a16="http://schemas.microsoft.com/office/drawing/2014/main" id="{6F189197-9970-70CC-307B-37BE27FDE1E5}"/>
              </a:ext>
              <a:ext uri="{C183D7F6-B498-43B3-948B-1728B52AA6E4}">
                <adec:decorative xmlns:adec="http://schemas.microsoft.com/office/drawing/2017/decorative" val="1"/>
              </a:ext>
            </a:extLst>
          </p:cNvPr>
          <p:cNvSpPr/>
          <p:nvPr userDrawn="1"/>
        </p:nvSpPr>
        <p:spPr bwMode="gray">
          <a:xfrm>
            <a:off x="473033" y="474369"/>
            <a:ext cx="933252" cy="1278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Picture Placeholder">
            <a:extLst>
              <a:ext uri="{FF2B5EF4-FFF2-40B4-BE49-F238E27FC236}">
                <a16:creationId xmlns:a16="http://schemas.microsoft.com/office/drawing/2014/main" id="{C1EEB0B9-43C2-D986-D0E6-642EB898220D}"/>
              </a:ext>
            </a:extLst>
          </p:cNvPr>
          <p:cNvSpPr>
            <a:spLocks noGrp="1"/>
          </p:cNvSpPr>
          <p:nvPr>
            <p:ph type="pic" sz="quarter" idx="14" hasCustomPrompt="1"/>
          </p:nvPr>
        </p:nvSpPr>
        <p:spPr bwMode="gray">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bg1">
              <a:lumMod val="95000"/>
            </a:schemeClr>
          </a:solidFill>
        </p:spPr>
        <p:txBody>
          <a:bodyPr wrap="square" lIns="1600200" tIns="594360" rIns="0" anchor="t" anchorCtr="0">
            <a:noAutofit/>
          </a:bodyPr>
          <a:lstStyle>
            <a:lvl1pPr marL="0" indent="0" algn="l">
              <a:buNone/>
              <a:defRPr sz="1400"/>
            </a:lvl1pPr>
          </a:lstStyle>
          <a:p>
            <a:r>
              <a:rPr lang="en-US" dirty="0"/>
              <a:t>LIGHT IMAGE LAYOUT   (Ensure contrast with U-Mark in upper left)</a:t>
            </a:r>
            <a:br>
              <a:rPr lang="en-US" dirty="0"/>
            </a:br>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r>
              <a:rPr lang="en-US" dirty="0"/>
              <a:t>For access, login to brand center at brand.uhc.com; submit a help desk request ticket.</a:t>
            </a:r>
          </a:p>
        </p:txBody>
      </p:sp>
      <p:sp>
        <p:nvSpPr>
          <p:cNvPr id="10" name="Title Region Shape">
            <a:extLst>
              <a:ext uri="{FF2B5EF4-FFF2-40B4-BE49-F238E27FC236}">
                <a16:creationId xmlns:a16="http://schemas.microsoft.com/office/drawing/2014/main" id="{6391DD83-8D43-A0B7-C2D8-2B8D4EEE341F}"/>
              </a:ext>
              <a:ext uri="{C183D7F6-B498-43B3-948B-1728B52AA6E4}">
                <adec:decorative xmlns:adec="http://schemas.microsoft.com/office/drawing/2017/decorative" val="1"/>
              </a:ext>
            </a:extLst>
          </p:cNvPr>
          <p:cNvSpPr/>
          <p:nvPr userDrawn="1"/>
        </p:nvSpPr>
        <p:spPr bwMode="gray">
          <a:xfrm>
            <a:off x="0" y="3713698"/>
            <a:ext cx="9167698"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593726" y="3997642"/>
            <a:ext cx="7772400" cy="581698"/>
          </a:xfrm>
        </p:spPr>
        <p:txBody>
          <a:bodyPr anchor="ctr" anchorCtr="0">
            <a:normAutofit/>
          </a:bodyPr>
          <a:lstStyle>
            <a:lvl1pPr algn="l">
              <a:defRPr sz="4200">
                <a:solidFill>
                  <a:schemeClr val="bg1"/>
                </a:solidFill>
              </a:defRPr>
            </a:lvl1pPr>
          </a:lstStyle>
          <a:p>
            <a:r>
              <a:rPr lang="en-US" dirty="0"/>
              <a:t>Presentation title, 1 line</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593726" y="4991100"/>
            <a:ext cx="7772400" cy="276999"/>
          </a:xfrm>
        </p:spPr>
        <p:txBody>
          <a:bodyPr wrap="square">
            <a:sp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18pt, sentence case, max. 2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68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12" name="UHC Logo" descr="UnitedHealthcare">
            <a:extLst>
              <a:ext uri="{FF2B5EF4-FFF2-40B4-BE49-F238E27FC236}">
                <a16:creationId xmlns:a16="http://schemas.microsoft.com/office/drawing/2014/main" id="{6B9EBEE8-313C-62A4-FA3D-D95AEBE3E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26748" y="5694045"/>
            <a:ext cx="1631851" cy="559596"/>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53463B25-982A-4C63-A8ED-D18FCFA48BE9}"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8500559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272" userDrawn="1">
          <p15:clr>
            <a:srgbClr val="FFC000"/>
          </p15:clr>
        </p15:guide>
        <p15:guide id="2" orient="horz" pos="3142" userDrawn="1">
          <p15:clr>
            <a:srgbClr val="FFC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sp>
        <p:nvSpPr>
          <p:cNvPr id="11" name="White Square">
            <a:extLst>
              <a:ext uri="{FF2B5EF4-FFF2-40B4-BE49-F238E27FC236}">
                <a16:creationId xmlns:a16="http://schemas.microsoft.com/office/drawing/2014/main" id="{6F189197-9970-70CC-307B-37BE27FDE1E5}"/>
              </a:ext>
              <a:ext uri="{C183D7F6-B498-43B3-948B-1728B52AA6E4}">
                <adec:decorative xmlns:adec="http://schemas.microsoft.com/office/drawing/2017/decorative" val="1"/>
              </a:ext>
            </a:extLst>
          </p:cNvPr>
          <p:cNvSpPr/>
          <p:nvPr userDrawn="1"/>
        </p:nvSpPr>
        <p:spPr bwMode="gray">
          <a:xfrm>
            <a:off x="473033" y="474369"/>
            <a:ext cx="933252" cy="1278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Picture Placeholder">
            <a:extLst>
              <a:ext uri="{FF2B5EF4-FFF2-40B4-BE49-F238E27FC236}">
                <a16:creationId xmlns:a16="http://schemas.microsoft.com/office/drawing/2014/main" id="{C1EEB0B9-43C2-D986-D0E6-642EB898220D}"/>
              </a:ext>
            </a:extLst>
          </p:cNvPr>
          <p:cNvSpPr>
            <a:spLocks noGrp="1"/>
          </p:cNvSpPr>
          <p:nvPr>
            <p:ph type="pic" sz="quarter" idx="14" hasCustomPrompt="1"/>
          </p:nvPr>
        </p:nvSpPr>
        <p:spPr bwMode="gray">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75000"/>
            </a:schemeClr>
          </a:solidFill>
        </p:spPr>
        <p:txBody>
          <a:bodyPr wrap="square" lIns="1600200" tIns="594360" rIns="0" anchor="t" anchorCtr="0">
            <a:noAutofit/>
          </a:bodyPr>
          <a:lstStyle>
            <a:lvl1pPr marL="0" indent="0" algn="l">
              <a:buNone/>
              <a:defRPr sz="1400">
                <a:solidFill>
                  <a:schemeClr val="bg1"/>
                </a:solidFill>
              </a:defRPr>
            </a:lvl1pPr>
          </a:lstStyle>
          <a:p>
            <a:r>
              <a:rPr lang="en-US" dirty="0"/>
              <a:t>DARK IMAGE LAYOUT   (Ensure contrast with U-Mark in upper left)</a:t>
            </a:r>
            <a:br>
              <a:rPr lang="en-US" dirty="0"/>
            </a:br>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r>
              <a:rPr lang="en-US" dirty="0"/>
              <a:t>For access, login to brand center at brand.uhc.com; submit a help desk request ticket.</a:t>
            </a:r>
          </a:p>
        </p:txBody>
      </p:sp>
      <p:sp>
        <p:nvSpPr>
          <p:cNvPr id="10" name="Title Region Shape">
            <a:extLst>
              <a:ext uri="{FF2B5EF4-FFF2-40B4-BE49-F238E27FC236}">
                <a16:creationId xmlns:a16="http://schemas.microsoft.com/office/drawing/2014/main" id="{6391DD83-8D43-A0B7-C2D8-2B8D4EEE341F}"/>
              </a:ext>
              <a:ext uri="{C183D7F6-B498-43B3-948B-1728B52AA6E4}">
                <adec:decorative xmlns:adec="http://schemas.microsoft.com/office/drawing/2017/decorative" val="1"/>
              </a:ext>
            </a:extLst>
          </p:cNvPr>
          <p:cNvSpPr/>
          <p:nvPr userDrawn="1"/>
        </p:nvSpPr>
        <p:spPr bwMode="gray">
          <a:xfrm>
            <a:off x="0" y="3713698"/>
            <a:ext cx="9167698"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593726" y="3997642"/>
            <a:ext cx="7772400" cy="581698"/>
          </a:xfrm>
        </p:spPr>
        <p:txBody>
          <a:bodyPr anchor="ctr" anchorCtr="0">
            <a:normAutofit/>
          </a:bodyPr>
          <a:lstStyle>
            <a:lvl1pPr algn="l">
              <a:defRPr sz="4200">
                <a:solidFill>
                  <a:schemeClr val="bg1"/>
                </a:solidFill>
              </a:defRPr>
            </a:lvl1pPr>
          </a:lstStyle>
          <a:p>
            <a:r>
              <a:rPr lang="en-US" dirty="0"/>
              <a:t>Presentation title, 1 line</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593726" y="4991100"/>
            <a:ext cx="7772400" cy="276999"/>
          </a:xfrm>
        </p:spPr>
        <p:txBody>
          <a:bodyPr wrap="square">
            <a:sp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18pt, sentence case, max. 2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68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12" name="UHC Logo" descr="UnitedHealthcare">
            <a:extLst>
              <a:ext uri="{FF2B5EF4-FFF2-40B4-BE49-F238E27FC236}">
                <a16:creationId xmlns:a16="http://schemas.microsoft.com/office/drawing/2014/main" id="{EFE033CB-627D-44F5-67A8-73AAC3B71B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26748" y="5694045"/>
            <a:ext cx="1631851" cy="559596"/>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260B837D-6125-482A-B51A-7499D5ACF280}"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40309703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272" userDrawn="1">
          <p15:clr>
            <a:srgbClr val="FFC000"/>
          </p15:clr>
        </p15:guide>
        <p15:guide id="2" orient="horz" pos="3144" userDrawn="1">
          <p15:clr>
            <a:srgbClr val="FFC00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Ref idx="1001">
        <a:schemeClr val="bg1"/>
      </p:bgRef>
    </p:bg>
    <p:spTree>
      <p:nvGrpSpPr>
        <p:cNvPr id="1" name=""/>
        <p:cNvGrpSpPr/>
        <p:nvPr/>
      </p:nvGrpSpPr>
      <p:grpSpPr>
        <a:xfrm>
          <a:off x="0" y="0"/>
          <a:ext cx="0" cy="0"/>
          <a:chOff x="0" y="0"/>
          <a:chExt cx="0" cy="0"/>
        </a:xfrm>
      </p:grpSpPr>
      <p:sp>
        <p:nvSpPr>
          <p:cNvPr id="11" name="Dark Blue Square">
            <a:extLst>
              <a:ext uri="{FF2B5EF4-FFF2-40B4-BE49-F238E27FC236}">
                <a16:creationId xmlns:a16="http://schemas.microsoft.com/office/drawing/2014/main" id="{6F189197-9970-70CC-307B-37BE27FDE1E5}"/>
              </a:ext>
              <a:ext uri="{C183D7F6-B498-43B3-948B-1728B52AA6E4}">
                <adec:decorative xmlns:adec="http://schemas.microsoft.com/office/drawing/2017/decorative" val="1"/>
              </a:ext>
            </a:extLst>
          </p:cNvPr>
          <p:cNvSpPr/>
          <p:nvPr userDrawn="1"/>
        </p:nvSpPr>
        <p:spPr bwMode="gray">
          <a:xfrm>
            <a:off x="473033" y="474369"/>
            <a:ext cx="933252" cy="1278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Picture Placeholder">
            <a:extLst>
              <a:ext uri="{FF2B5EF4-FFF2-40B4-BE49-F238E27FC236}">
                <a16:creationId xmlns:a16="http://schemas.microsoft.com/office/drawing/2014/main" id="{F8278B65-CEED-8197-16AD-9B9367F32108}"/>
              </a:ext>
            </a:extLst>
          </p:cNvPr>
          <p:cNvSpPr>
            <a:spLocks noGrp="1"/>
          </p:cNvSpPr>
          <p:nvPr>
            <p:ph type="pic" sz="quarter" idx="14" hasCustomPrompt="1"/>
          </p:nvPr>
        </p:nvSpPr>
        <p:spPr bwMode="gray">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bg1">
              <a:lumMod val="95000"/>
            </a:schemeClr>
          </a:solidFill>
        </p:spPr>
        <p:txBody>
          <a:bodyPr wrap="square" lIns="1600200" tIns="594360" anchor="t" anchorCtr="0">
            <a:noAutofit/>
          </a:bodyPr>
          <a:lstStyle>
            <a:lvl1pPr marL="0" indent="0" algn="l">
              <a:buNone/>
              <a:defRPr sz="1400"/>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LIGHT IMAGE LAYOUT   (Ensure contrast with U-Mark in upper left)</a:t>
            </a:r>
            <a:br>
              <a:rPr lang="en-US" dirty="0"/>
            </a:br>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r>
              <a:rPr lang="en-US" dirty="0"/>
              <a:t>For access, login to brand center at brand.uhc.com; submit a help desk request ticket.</a:t>
            </a:r>
          </a:p>
        </p:txBody>
      </p:sp>
      <p:sp>
        <p:nvSpPr>
          <p:cNvPr id="9" name="Title Region Shape">
            <a:extLst>
              <a:ext uri="{FF2B5EF4-FFF2-40B4-BE49-F238E27FC236}">
                <a16:creationId xmlns:a16="http://schemas.microsoft.com/office/drawing/2014/main" id="{9365883C-F3B3-9666-8696-17E95F5A1C11}"/>
              </a:ext>
              <a:ext uri="{C183D7F6-B498-43B3-948B-1728B52AA6E4}">
                <adec:decorative xmlns:adec="http://schemas.microsoft.com/office/drawing/2017/decorative" val="1"/>
              </a:ext>
            </a:extLst>
          </p:cNvPr>
          <p:cNvSpPr/>
          <p:nvPr userDrawn="1"/>
        </p:nvSpPr>
        <p:spPr bwMode="gray">
          <a:xfrm>
            <a:off x="0" y="3258246"/>
            <a:ext cx="9334013"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593726" y="3614259"/>
            <a:ext cx="7772400" cy="1163395"/>
          </a:xfrm>
        </p:spPr>
        <p:txBody>
          <a:bodyPr anchor="ctr" anchorCtr="0">
            <a:spAutoFit/>
          </a:bodyPr>
          <a:lstStyle>
            <a:lvl1pPr algn="l">
              <a:defRPr sz="4200">
                <a:solidFill>
                  <a:schemeClr val="bg1"/>
                </a:solidFill>
              </a:defRPr>
            </a:lvl1pPr>
          </a:lstStyle>
          <a:p>
            <a:r>
              <a:rPr lang="en-US" dirty="0"/>
              <a:t>Insightful presentation title (2 lines)</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593726" y="5257767"/>
            <a:ext cx="7772400" cy="276999"/>
          </a:xfrm>
        </p:spPr>
        <p:txBody>
          <a:bodyPr wrap="square">
            <a:sp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18pt, sentence case, max. 2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68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12" name="UHC Logo" descr="UnitedHealthcare">
            <a:extLst>
              <a:ext uri="{FF2B5EF4-FFF2-40B4-BE49-F238E27FC236}">
                <a16:creationId xmlns:a16="http://schemas.microsoft.com/office/drawing/2014/main" id="{B24B4F53-C594-8C54-9173-324990C710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26748" y="5694045"/>
            <a:ext cx="1631851" cy="559596"/>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36160489-A60F-4B22-9264-369B18A4172A}"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12370783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272" userDrawn="1">
          <p15:clr>
            <a:srgbClr val="FFC000"/>
          </p15:clr>
        </p15:guide>
        <p15:guide id="2" orient="horz" pos="3305" userDrawn="1">
          <p15:clr>
            <a:srgbClr val="FFC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Ref idx="1001">
        <a:schemeClr val="bg1"/>
      </p:bgRef>
    </p:bg>
    <p:spTree>
      <p:nvGrpSpPr>
        <p:cNvPr id="1" name=""/>
        <p:cNvGrpSpPr/>
        <p:nvPr/>
      </p:nvGrpSpPr>
      <p:grpSpPr>
        <a:xfrm>
          <a:off x="0" y="0"/>
          <a:ext cx="0" cy="0"/>
          <a:chOff x="0" y="0"/>
          <a:chExt cx="0" cy="0"/>
        </a:xfrm>
      </p:grpSpPr>
      <p:sp>
        <p:nvSpPr>
          <p:cNvPr id="11" name="White Square">
            <a:extLst>
              <a:ext uri="{FF2B5EF4-FFF2-40B4-BE49-F238E27FC236}">
                <a16:creationId xmlns:a16="http://schemas.microsoft.com/office/drawing/2014/main" id="{6F189197-9970-70CC-307B-37BE27FDE1E5}"/>
              </a:ext>
              <a:ext uri="{C183D7F6-B498-43B3-948B-1728B52AA6E4}">
                <adec:decorative xmlns:adec="http://schemas.microsoft.com/office/drawing/2017/decorative" val="1"/>
              </a:ext>
            </a:extLst>
          </p:cNvPr>
          <p:cNvSpPr/>
          <p:nvPr userDrawn="1"/>
        </p:nvSpPr>
        <p:spPr bwMode="gray">
          <a:xfrm>
            <a:off x="473033" y="474369"/>
            <a:ext cx="933252" cy="1278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Picture Placeholder">
            <a:extLst>
              <a:ext uri="{FF2B5EF4-FFF2-40B4-BE49-F238E27FC236}">
                <a16:creationId xmlns:a16="http://schemas.microsoft.com/office/drawing/2014/main" id="{F8278B65-CEED-8197-16AD-9B9367F32108}"/>
              </a:ext>
            </a:extLst>
          </p:cNvPr>
          <p:cNvSpPr>
            <a:spLocks noGrp="1"/>
          </p:cNvSpPr>
          <p:nvPr>
            <p:ph type="pic" sz="quarter" idx="14" hasCustomPrompt="1"/>
          </p:nvPr>
        </p:nvSpPr>
        <p:spPr bwMode="gray">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75000"/>
            </a:schemeClr>
          </a:solidFill>
        </p:spPr>
        <p:txBody>
          <a:bodyPr wrap="square" lIns="1600200" tIns="594360" anchor="t" anchorCtr="0">
            <a:noAutofit/>
          </a:bodyPr>
          <a:lstStyle>
            <a:lvl1pPr marL="0" indent="0" algn="l">
              <a:buNone/>
              <a:defRPr sz="1400">
                <a:solidFill>
                  <a:schemeClr val="bg1"/>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DARK IMAGE LAYOUT   (Ensure contrast with U-Mark in upper left)</a:t>
            </a:r>
            <a:br>
              <a:rPr lang="en-US" dirty="0"/>
            </a:br>
            <a:r>
              <a:rPr lang="en-US" dirty="0"/>
              <a:t>An image should be inserted into this region, but the dimensions should remain unchanged. </a:t>
            </a:r>
            <a:br>
              <a:rPr lang="en-US" dirty="0"/>
            </a:br>
            <a:br>
              <a:rPr lang="en-US" dirty="0"/>
            </a:br>
            <a:r>
              <a:rPr lang="en-US" dirty="0"/>
              <a:t>To access brand approved photography, visit: dam.gettyimages.com/unitedhealthcare.</a:t>
            </a:r>
            <a:br>
              <a:rPr lang="en-US" dirty="0"/>
            </a:br>
            <a:r>
              <a:rPr lang="en-US" dirty="0"/>
              <a:t>For access, login to brand center at brand.uhc.com; submit a help desk request ticket.</a:t>
            </a:r>
          </a:p>
        </p:txBody>
      </p:sp>
      <p:sp>
        <p:nvSpPr>
          <p:cNvPr id="9" name="Title Region Shape">
            <a:extLst>
              <a:ext uri="{FF2B5EF4-FFF2-40B4-BE49-F238E27FC236}">
                <a16:creationId xmlns:a16="http://schemas.microsoft.com/office/drawing/2014/main" id="{9365883C-F3B3-9666-8696-17E95F5A1C11}"/>
              </a:ext>
              <a:ext uri="{C183D7F6-B498-43B3-948B-1728B52AA6E4}">
                <adec:decorative xmlns:adec="http://schemas.microsoft.com/office/drawing/2017/decorative" val="1"/>
              </a:ext>
            </a:extLst>
          </p:cNvPr>
          <p:cNvSpPr/>
          <p:nvPr userDrawn="1"/>
        </p:nvSpPr>
        <p:spPr bwMode="gray">
          <a:xfrm>
            <a:off x="0" y="3258246"/>
            <a:ext cx="9334013"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Placeholder">
            <a:extLst>
              <a:ext uri="{FF2B5EF4-FFF2-40B4-BE49-F238E27FC236}">
                <a16:creationId xmlns:a16="http://schemas.microsoft.com/office/drawing/2014/main" id="{5067775E-FEDB-05E9-1911-A2A8067BF5F9}"/>
              </a:ext>
            </a:extLst>
          </p:cNvPr>
          <p:cNvSpPr>
            <a:spLocks noGrp="1"/>
          </p:cNvSpPr>
          <p:nvPr>
            <p:ph type="ctrTitle" hasCustomPrompt="1"/>
          </p:nvPr>
        </p:nvSpPr>
        <p:spPr bwMode="gray">
          <a:xfrm>
            <a:off x="593726" y="3614259"/>
            <a:ext cx="7772400" cy="1163395"/>
          </a:xfrm>
        </p:spPr>
        <p:txBody>
          <a:bodyPr anchor="ctr" anchorCtr="0">
            <a:spAutoFit/>
          </a:bodyPr>
          <a:lstStyle>
            <a:lvl1pPr algn="l">
              <a:defRPr sz="4200">
                <a:solidFill>
                  <a:schemeClr val="bg1"/>
                </a:solidFill>
              </a:defRPr>
            </a:lvl1pPr>
          </a:lstStyle>
          <a:p>
            <a:r>
              <a:rPr lang="en-US" dirty="0"/>
              <a:t>Insightful presentation title (2 lines)</a:t>
            </a:r>
          </a:p>
        </p:txBody>
      </p:sp>
      <p:sp>
        <p:nvSpPr>
          <p:cNvPr id="3" name="Subtitle Placeholder">
            <a:extLst>
              <a:ext uri="{FF2B5EF4-FFF2-40B4-BE49-F238E27FC236}">
                <a16:creationId xmlns:a16="http://schemas.microsoft.com/office/drawing/2014/main" id="{80C8F1CC-F62E-D347-75BB-9D5A08DA3F15}"/>
              </a:ext>
            </a:extLst>
          </p:cNvPr>
          <p:cNvSpPr>
            <a:spLocks noGrp="1"/>
          </p:cNvSpPr>
          <p:nvPr>
            <p:ph type="subTitle" idx="1" hasCustomPrompt="1"/>
          </p:nvPr>
        </p:nvSpPr>
        <p:spPr bwMode="gray">
          <a:xfrm>
            <a:off x="593726" y="5257767"/>
            <a:ext cx="7772400" cy="276999"/>
          </a:xfrm>
        </p:spPr>
        <p:txBody>
          <a:bodyPr wrap="square">
            <a:sp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(optional); Arial 18pt, sentence case, max. 2 lines</a:t>
            </a:r>
          </a:p>
        </p:txBody>
      </p:sp>
      <p:sp>
        <p:nvSpPr>
          <p:cNvPr id="15" name="Date or Speaker Placeholder">
            <a:extLst>
              <a:ext uri="{FF2B5EF4-FFF2-40B4-BE49-F238E27FC236}">
                <a16:creationId xmlns:a16="http://schemas.microsoft.com/office/drawing/2014/main" id="{4E9415E7-2A98-75A5-43DB-976CEC4AAE71}"/>
              </a:ext>
            </a:extLst>
          </p:cNvPr>
          <p:cNvSpPr>
            <a:spLocks noGrp="1"/>
          </p:cNvSpPr>
          <p:nvPr>
            <p:ph type="body" sz="quarter" idx="13" hasCustomPrompt="1"/>
          </p:nvPr>
        </p:nvSpPr>
        <p:spPr bwMode="gray">
          <a:xfrm>
            <a:off x="596989" y="5863681"/>
            <a:ext cx="4074705" cy="430887"/>
          </a:xfrm>
        </p:spPr>
        <p:txBody>
          <a:bodyPr wrap="square" anchor="b" anchorCtr="0">
            <a:spAutoFit/>
          </a:bodyPr>
          <a:lstStyle>
            <a:lvl1pPr>
              <a:spcBef>
                <a:spcPts val="0"/>
              </a:spcBef>
              <a:defRPr sz="1400"/>
            </a:lvl1pPr>
            <a:lvl2pPr>
              <a:defRPr sz="1400"/>
            </a:lvl2pPr>
            <a:lvl3pPr>
              <a:defRPr sz="1400"/>
            </a:lvl3pPr>
            <a:lvl4pPr>
              <a:defRPr sz="1400"/>
            </a:lvl4pPr>
            <a:lvl5pPr>
              <a:defRPr sz="1400"/>
            </a:lvl5pPr>
          </a:lstStyle>
          <a:p>
            <a:pPr lvl="0"/>
            <a:r>
              <a:rPr lang="en-US" dirty="0"/>
              <a:t>Month DD, YYYY (May also be location, speaker, event title or line of business)</a:t>
            </a:r>
          </a:p>
        </p:txBody>
      </p:sp>
      <p:pic>
        <p:nvPicPr>
          <p:cNvPr id="12" name="UHC Logo" descr="UnitedHealthcare">
            <a:extLst>
              <a:ext uri="{FF2B5EF4-FFF2-40B4-BE49-F238E27FC236}">
                <a16:creationId xmlns:a16="http://schemas.microsoft.com/office/drawing/2014/main" id="{52D9BD5B-4996-A1B2-D5DA-C8175FCAC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26748" y="5694045"/>
            <a:ext cx="1631851" cy="559596"/>
          </a:xfrm>
          <a:prstGeom prst="rect">
            <a:avLst/>
          </a:prstGeom>
        </p:spPr>
      </p:pic>
      <p:sp>
        <p:nvSpPr>
          <p:cNvPr id="5" name="Footer Placeholder">
            <a:extLst>
              <a:ext uri="{FF2B5EF4-FFF2-40B4-BE49-F238E27FC236}">
                <a16:creationId xmlns:a16="http://schemas.microsoft.com/office/drawing/2014/main" id="{8D3EDEC3-8FCE-2747-F35F-05D723D382DD}"/>
              </a:ext>
            </a:extLst>
          </p:cNvPr>
          <p:cNvSpPr>
            <a:spLocks noGrp="1"/>
          </p:cNvSpPr>
          <p:nvPr>
            <p:ph type="ftr" sz="quarter" idx="11"/>
          </p:nvPr>
        </p:nvSpPr>
        <p:spPr bwMode="gray">
          <a:xfrm>
            <a:off x="1746" y="7005379"/>
            <a:ext cx="594360" cy="30778"/>
          </a:xfrm>
        </p:spPr>
        <p:txBody>
          <a:bodyPr/>
          <a:lstStyle>
            <a:lvl1pPr algn="l">
              <a:defRPr sz="200"/>
            </a:lvl1pPr>
          </a:lstStyle>
          <a:p>
            <a:r>
              <a:rPr lang="en-US" dirty="0"/>
              <a:t>Footer</a:t>
            </a:r>
          </a:p>
        </p:txBody>
      </p:sp>
      <p:sp>
        <p:nvSpPr>
          <p:cNvPr id="4" name="Date Placeholder">
            <a:extLst>
              <a:ext uri="{FF2B5EF4-FFF2-40B4-BE49-F238E27FC236}">
                <a16:creationId xmlns:a16="http://schemas.microsoft.com/office/drawing/2014/main" id="{B01F96F4-572D-4D74-1CA5-9BA4FF98B481}"/>
              </a:ext>
            </a:extLst>
          </p:cNvPr>
          <p:cNvSpPr>
            <a:spLocks noGrp="1"/>
          </p:cNvSpPr>
          <p:nvPr>
            <p:ph type="dt" sz="half" idx="10"/>
          </p:nvPr>
        </p:nvSpPr>
        <p:spPr bwMode="gray"/>
        <p:txBody>
          <a:bodyPr/>
          <a:lstStyle/>
          <a:p>
            <a:fld id="{C9B466ED-465E-4E42-A4A8-B081F2FE4602}" type="datetime1">
              <a:rPr lang="en-US" smtClean="0"/>
              <a:t>5/22/2025</a:t>
            </a:fld>
            <a:endParaRPr lang="en-US" dirty="0"/>
          </a:p>
        </p:txBody>
      </p:sp>
      <p:sp>
        <p:nvSpPr>
          <p:cNvPr id="6" name="Slide Number Placeholder">
            <a:extLst>
              <a:ext uri="{FF2B5EF4-FFF2-40B4-BE49-F238E27FC236}">
                <a16:creationId xmlns:a16="http://schemas.microsoft.com/office/drawing/2014/main" id="{C1E92503-2C24-4829-C5BE-857B35AE80CF}"/>
              </a:ext>
            </a:extLst>
          </p:cNvPr>
          <p:cNvSpPr>
            <a:spLocks noGrp="1"/>
          </p:cNvSpPr>
          <p:nvPr>
            <p:ph type="sldNum" sz="quarter" idx="12"/>
          </p:nvPr>
        </p:nvSpPr>
        <p:spPr bwMode="gray"/>
        <p:txBody>
          <a:bodyPr/>
          <a:lstStyle/>
          <a:p>
            <a:fld id="{20EE5329-3E45-4A74-8CDA-27D66E9BEB5A}" type="slidenum">
              <a:rPr lang="en-US" smtClean="0"/>
              <a:t>‹#›</a:t>
            </a:fld>
            <a:endParaRPr lang="en-US" dirty="0"/>
          </a:p>
        </p:txBody>
      </p:sp>
    </p:spTree>
    <p:extLst>
      <p:ext uri="{BB962C8B-B14F-4D97-AF65-F5344CB8AC3E}">
        <p14:creationId xmlns:p14="http://schemas.microsoft.com/office/powerpoint/2010/main" val="41344914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272" userDrawn="1">
          <p15:clr>
            <a:srgbClr val="FFC000"/>
          </p15:clr>
        </p15:guide>
        <p15:guide id="2" orient="horz" pos="3304" userDrawn="1">
          <p15:clr>
            <a:srgbClr val="FFC00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D0AC6-B2C9-2232-C0DC-EB8ED385D58D}"/>
              </a:ext>
            </a:extLst>
          </p:cNvPr>
          <p:cNvSpPr>
            <a:spLocks noGrp="1"/>
          </p:cNvSpPr>
          <p:nvPr>
            <p:ph type="title"/>
          </p:nvPr>
        </p:nvSpPr>
        <p:spPr bwMode="gray">
          <a:xfrm>
            <a:off x="600031" y="600031"/>
            <a:ext cx="9601200" cy="443198"/>
          </a:xfrm>
          <a:prstGeom prst="rect">
            <a:avLst/>
          </a:prstGeom>
        </p:spPr>
        <p:txBody>
          <a:bodyPr vert="horz" lIns="0" tIns="0" rIns="0" bIns="0" rtlCol="0" anchor="t">
            <a:spAutoFit/>
          </a:bodyPr>
          <a:lstStyle/>
          <a:p>
            <a:r>
              <a:rPr lang="en-US" dirty="0"/>
              <a:t>Click to edit Primary title style</a:t>
            </a:r>
          </a:p>
        </p:txBody>
      </p:sp>
      <p:sp>
        <p:nvSpPr>
          <p:cNvPr id="3" name="Text Placeholder 2">
            <a:extLst>
              <a:ext uri="{FF2B5EF4-FFF2-40B4-BE49-F238E27FC236}">
                <a16:creationId xmlns:a16="http://schemas.microsoft.com/office/drawing/2014/main" id="{3C2B4D19-8EAC-4ECD-BA4C-877CC766CF3B}"/>
              </a:ext>
            </a:extLst>
          </p:cNvPr>
          <p:cNvSpPr>
            <a:spLocks noGrp="1"/>
          </p:cNvSpPr>
          <p:nvPr>
            <p:ph type="body" idx="1"/>
          </p:nvPr>
        </p:nvSpPr>
        <p:spPr bwMode="gray">
          <a:xfrm>
            <a:off x="595884" y="1468197"/>
            <a:ext cx="11000232" cy="4114800"/>
          </a:xfrm>
          <a:prstGeom prst="rect">
            <a:avLst/>
          </a:prstGeom>
        </p:spPr>
        <p:txBody>
          <a:bodyPr vert="horz" lIns="0" tIns="0" rIns="0" bIns="0" rtlCol="0">
            <a:normAutofit/>
          </a:bodyPr>
          <a:lstStyle/>
          <a:p>
            <a:pPr lvl="0"/>
            <a:r>
              <a:rPr lang="en-US" dirty="0"/>
              <a:t>Click to edit Primary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U-Mark">
            <a:extLst>
              <a:ext uri="{FF2B5EF4-FFF2-40B4-BE49-F238E27FC236}">
                <a16:creationId xmlns:a16="http://schemas.microsoft.com/office/drawing/2014/main" id="{4674A836-D91E-1CBC-7252-435169CE6EF2}"/>
              </a:ext>
              <a:ext uri="{C183D7F6-B498-43B3-948B-1728B52AA6E4}">
                <adec:decorative xmlns:adec="http://schemas.microsoft.com/office/drawing/2017/decorative" val="1"/>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596107" y="6215255"/>
            <a:ext cx="175418" cy="304193"/>
          </a:xfrm>
          <a:prstGeom prst="rect">
            <a:avLst/>
          </a:prstGeom>
        </p:spPr>
      </p:pic>
      <p:sp>
        <p:nvSpPr>
          <p:cNvPr id="12" name="Copyright">
            <a:extLst>
              <a:ext uri="{FF2B5EF4-FFF2-40B4-BE49-F238E27FC236}">
                <a16:creationId xmlns:a16="http://schemas.microsoft.com/office/drawing/2014/main" id="{AC426956-70DF-96D0-B9B6-A4437753310D}"/>
              </a:ext>
            </a:extLst>
          </p:cNvPr>
          <p:cNvSpPr txBox="1">
            <a:spLocks/>
          </p:cNvSpPr>
          <p:nvPr userDrawn="1"/>
        </p:nvSpPr>
        <p:spPr bwMode="gray">
          <a:xfrm>
            <a:off x="1029783" y="6377783"/>
            <a:ext cx="3025602" cy="123111"/>
          </a:xfrm>
          <a:prstGeom prst="rect">
            <a:avLst/>
          </a:prstGeom>
          <a:noFill/>
        </p:spPr>
        <p:txBody>
          <a:bodyPr wrap="square" lIns="0" tIns="0" rIns="0" bIns="0" rtlCol="0">
            <a:spAutoFit/>
          </a:bodyPr>
          <a:lstStyle/>
          <a:p>
            <a:r>
              <a:rPr lang="en-US" sz="800" dirty="0">
                <a:solidFill>
                  <a:schemeClr val="tx2"/>
                </a:solidFill>
              </a:rPr>
              <a:t>© 2025 United HealthCare Services, Inc. All Rights Reserved.</a:t>
            </a:r>
          </a:p>
        </p:txBody>
      </p:sp>
      <p:sp>
        <p:nvSpPr>
          <p:cNvPr id="15" name="Slide Number (static)">
            <a:extLst>
              <a:ext uri="{FF2B5EF4-FFF2-40B4-BE49-F238E27FC236}">
                <a16:creationId xmlns:a16="http://schemas.microsoft.com/office/drawing/2014/main" id="{2D8925FC-AB43-8698-074F-25952555F6EA}"/>
              </a:ext>
            </a:extLst>
          </p:cNvPr>
          <p:cNvSpPr txBox="1">
            <a:spLocks/>
          </p:cNvSpPr>
          <p:nvPr userDrawn="1"/>
        </p:nvSpPr>
        <p:spPr bwMode="gray">
          <a:xfrm>
            <a:off x="11277598" y="6345823"/>
            <a:ext cx="320040" cy="169277"/>
          </a:xfrm>
          <a:prstGeom prst="rect">
            <a:avLst/>
          </a:prstGeom>
          <a:noFill/>
        </p:spPr>
        <p:txBody>
          <a:bodyPr wrap="square" lIns="0" tIns="0" rIns="0" bIns="0" rtlCol="0">
            <a:spAutoFit/>
          </a:bodyPr>
          <a:lstStyle/>
          <a:p>
            <a:pPr algn="r">
              <a:spcBef>
                <a:spcPts val="600"/>
              </a:spcBef>
            </a:pPr>
            <a:fld id="{75D5456A-1903-4AF0-97C1-B950625455B1}" type="slidenum">
              <a:rPr lang="en-US" sz="1100" smtClean="0"/>
              <a:t>‹#›</a:t>
            </a:fld>
            <a:endParaRPr lang="en-US" sz="1100" dirty="0"/>
          </a:p>
        </p:txBody>
      </p:sp>
      <p:sp>
        <p:nvSpPr>
          <p:cNvPr id="5" name="Footer Placeholder">
            <a:extLst>
              <a:ext uri="{FF2B5EF4-FFF2-40B4-BE49-F238E27FC236}">
                <a16:creationId xmlns:a16="http://schemas.microsoft.com/office/drawing/2014/main" id="{A527B609-5A71-897F-50AF-2D154ECB3516}"/>
              </a:ext>
            </a:extLst>
          </p:cNvPr>
          <p:cNvSpPr>
            <a:spLocks noGrp="1"/>
          </p:cNvSpPr>
          <p:nvPr>
            <p:ph type="ftr" sz="quarter" idx="3"/>
          </p:nvPr>
        </p:nvSpPr>
        <p:spPr bwMode="gray">
          <a:xfrm>
            <a:off x="1746" y="7005379"/>
            <a:ext cx="594360" cy="30778"/>
          </a:xfrm>
          <a:prstGeom prst="rect">
            <a:avLst/>
          </a:prstGeom>
        </p:spPr>
        <p:txBody>
          <a:bodyPr vert="horz" wrap="square" lIns="0" tIns="0" rIns="0" bIns="0" rtlCol="0" anchor="ctr">
            <a:spAutoFit/>
          </a:bodyPr>
          <a:lstStyle>
            <a:lvl1pPr algn="l">
              <a:defRPr sz="200">
                <a:solidFill>
                  <a:schemeClr val="tx1"/>
                </a:solidFill>
              </a:defRPr>
            </a:lvl1pPr>
          </a:lstStyle>
          <a:p>
            <a:r>
              <a:rPr lang="en-US" dirty="0"/>
              <a:t>Footer</a:t>
            </a:r>
          </a:p>
        </p:txBody>
      </p:sp>
      <p:sp>
        <p:nvSpPr>
          <p:cNvPr id="4" name="Date Placeholder">
            <a:extLst>
              <a:ext uri="{FF2B5EF4-FFF2-40B4-BE49-F238E27FC236}">
                <a16:creationId xmlns:a16="http://schemas.microsoft.com/office/drawing/2014/main" id="{FC62B8A8-C729-C8D8-DDFD-922F3B609D97}"/>
              </a:ext>
            </a:extLst>
          </p:cNvPr>
          <p:cNvSpPr>
            <a:spLocks noGrp="1"/>
          </p:cNvSpPr>
          <p:nvPr>
            <p:ph type="dt" sz="half" idx="2"/>
          </p:nvPr>
        </p:nvSpPr>
        <p:spPr bwMode="gray">
          <a:xfrm>
            <a:off x="0" y="7131099"/>
            <a:ext cx="596106" cy="30778"/>
          </a:xfrm>
          <a:prstGeom prst="rect">
            <a:avLst/>
          </a:prstGeom>
        </p:spPr>
        <p:txBody>
          <a:bodyPr vert="horz" wrap="square" lIns="0" tIns="0" rIns="0" bIns="0" rtlCol="0" anchor="t">
            <a:spAutoFit/>
          </a:bodyPr>
          <a:lstStyle>
            <a:lvl1pPr algn="l">
              <a:defRPr sz="200">
                <a:solidFill>
                  <a:schemeClr val="tx1"/>
                </a:solidFill>
              </a:defRPr>
            </a:lvl1pPr>
          </a:lstStyle>
          <a:p>
            <a:fld id="{3D7D8D88-78A6-473F-B06F-053669730C71}" type="datetime1">
              <a:rPr lang="en-US" smtClean="0"/>
              <a:t>5/22/2025</a:t>
            </a:fld>
            <a:endParaRPr lang="en-US" dirty="0"/>
          </a:p>
        </p:txBody>
      </p:sp>
      <p:sp>
        <p:nvSpPr>
          <p:cNvPr id="6" name="Slide Number Placeholder">
            <a:extLst>
              <a:ext uri="{FF2B5EF4-FFF2-40B4-BE49-F238E27FC236}">
                <a16:creationId xmlns:a16="http://schemas.microsoft.com/office/drawing/2014/main" id="{D81A7809-7A1B-4015-0B34-AF286E1FC073}"/>
              </a:ext>
            </a:extLst>
          </p:cNvPr>
          <p:cNvSpPr>
            <a:spLocks noGrp="1"/>
          </p:cNvSpPr>
          <p:nvPr>
            <p:ph type="sldNum" sz="quarter" idx="4"/>
          </p:nvPr>
        </p:nvSpPr>
        <p:spPr bwMode="gray">
          <a:xfrm>
            <a:off x="0" y="7068239"/>
            <a:ext cx="596106" cy="30778"/>
          </a:xfrm>
          <a:prstGeom prst="rect">
            <a:avLst/>
          </a:prstGeom>
        </p:spPr>
        <p:txBody>
          <a:bodyPr vert="horz" wrap="square" lIns="0" tIns="0" rIns="0" bIns="0" rtlCol="0" anchor="t">
            <a:spAutoFit/>
          </a:bodyPr>
          <a:lstStyle>
            <a:lvl1pPr algn="l">
              <a:defRPr sz="200">
                <a:solidFill>
                  <a:schemeClr val="tx1"/>
                </a:solidFill>
              </a:defRPr>
            </a:lvl1pPr>
          </a:lstStyle>
          <a:p>
            <a:fld id="{20EE5329-3E45-4A74-8CDA-27D66E9BEB5A}" type="slidenum">
              <a:rPr lang="en-US" smtClean="0"/>
              <a:pPr/>
              <a:t>‹#›</a:t>
            </a:fld>
            <a:endParaRPr lang="en-US" dirty="0"/>
          </a:p>
        </p:txBody>
      </p:sp>
    </p:spTree>
    <p:extLst>
      <p:ext uri="{BB962C8B-B14F-4D97-AF65-F5344CB8AC3E}">
        <p14:creationId xmlns:p14="http://schemas.microsoft.com/office/powerpoint/2010/main" val="325594129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85" r:id="rId4"/>
    <p:sldLayoutId id="2147483687" r:id="rId5"/>
    <p:sldLayoutId id="2147483664" r:id="rId6"/>
    <p:sldLayoutId id="2147483665" r:id="rId7"/>
    <p:sldLayoutId id="2147483666" r:id="rId8"/>
    <p:sldLayoutId id="2147483667" r:id="rId9"/>
    <p:sldLayoutId id="2147483668" r:id="rId10"/>
    <p:sldLayoutId id="2147483675" r:id="rId11"/>
    <p:sldLayoutId id="2147483688" r:id="rId12"/>
    <p:sldLayoutId id="2147483691" r:id="rId13"/>
    <p:sldLayoutId id="2147483692" r:id="rId14"/>
    <p:sldLayoutId id="2147483693" r:id="rId15"/>
    <p:sldLayoutId id="2147483694" r:id="rId16"/>
    <p:sldLayoutId id="2147483696" r:id="rId17"/>
    <p:sldLayoutId id="2147483697" r:id="rId18"/>
    <p:sldLayoutId id="2147483695" r:id="rId19"/>
    <p:sldLayoutId id="2147483674" r:id="rId20"/>
    <p:sldLayoutId id="2147483654" r:id="rId21"/>
    <p:sldLayoutId id="2147483655" r:id="rId22"/>
    <p:sldLayoutId id="2147483650" r:id="rId23"/>
    <p:sldLayoutId id="2147483680" r:id="rId24"/>
    <p:sldLayoutId id="2147483652" r:id="rId25"/>
    <p:sldLayoutId id="2147483681" r:id="rId26"/>
    <p:sldLayoutId id="2147483653" r:id="rId27"/>
    <p:sldLayoutId id="2147483684" r:id="rId28"/>
    <p:sldLayoutId id="2147483682" r:id="rId29"/>
    <p:sldLayoutId id="2147483683" r:id="rId30"/>
    <p:sldLayoutId id="2147483689" r:id="rId31"/>
    <p:sldLayoutId id="2147483714" r:id="rId32"/>
    <p:sldLayoutId id="2147483713" r:id="rId33"/>
    <p:sldLayoutId id="2147483710" r:id="rId34"/>
    <p:sldLayoutId id="2147483704" r:id="rId35"/>
    <p:sldLayoutId id="2147483705" r:id="rId36"/>
    <p:sldLayoutId id="2147483712" r:id="rId37"/>
    <p:sldLayoutId id="2147483711" r:id="rId38"/>
    <p:sldLayoutId id="2147483679" r:id="rId39"/>
    <p:sldLayoutId id="2147483657" r:id="rId40"/>
    <p:sldLayoutId id="2147483656" r:id="rId41"/>
    <p:sldLayoutId id="2147483662" r:id="rId42"/>
  </p:sldLayoutIdLst>
  <p:hf sldNum="0"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457200" algn="l" defTabSz="914400" rtl="0" eaLnBrk="1" latinLnBrk="0" hangingPunct="1">
        <a:defRPr sz="1300" kern="1200">
          <a:solidFill>
            <a:schemeClr val="tx1"/>
          </a:solidFill>
          <a:latin typeface="+mn-lt"/>
          <a:ea typeface="+mn-ea"/>
          <a:cs typeface="+mn-cs"/>
        </a:defRPr>
      </a:lvl2pPr>
      <a:lvl3pPr marL="914400" algn="l" defTabSz="914400" rtl="0" eaLnBrk="1" latinLnBrk="0" hangingPunct="1">
        <a:defRPr sz="1300" kern="1200">
          <a:solidFill>
            <a:schemeClr val="tx1"/>
          </a:solidFill>
          <a:latin typeface="+mn-lt"/>
          <a:ea typeface="+mn-ea"/>
          <a:cs typeface="+mn-cs"/>
        </a:defRPr>
      </a:lvl3pPr>
      <a:lvl4pPr marL="1371600" algn="l" defTabSz="914400" rtl="0" eaLnBrk="1" latinLnBrk="0" hangingPunct="1">
        <a:defRPr sz="1300" kern="1200">
          <a:solidFill>
            <a:schemeClr val="tx1"/>
          </a:solidFill>
          <a:latin typeface="+mn-lt"/>
          <a:ea typeface="+mn-ea"/>
          <a:cs typeface="+mn-cs"/>
        </a:defRPr>
      </a:lvl4pPr>
      <a:lvl5pPr marL="1828800" algn="l" defTabSz="914400" rtl="0" eaLnBrk="1" latinLnBrk="0" hangingPunct="1">
        <a:defRPr sz="1300" kern="1200">
          <a:solidFill>
            <a:schemeClr val="tx1"/>
          </a:solidFill>
          <a:latin typeface="+mn-lt"/>
          <a:ea typeface="+mn-ea"/>
          <a:cs typeface="+mn-cs"/>
        </a:defRPr>
      </a:lvl5pPr>
      <a:lvl6pPr marL="2286000" algn="l" defTabSz="914400" rtl="0" eaLnBrk="1" latinLnBrk="0" hangingPunct="1">
        <a:defRPr sz="1300" kern="1200">
          <a:solidFill>
            <a:schemeClr val="tx1"/>
          </a:solidFill>
          <a:latin typeface="+mn-lt"/>
          <a:ea typeface="+mn-ea"/>
          <a:cs typeface="+mn-cs"/>
        </a:defRPr>
      </a:lvl6pPr>
      <a:lvl7pPr marL="2743200" algn="l" defTabSz="914400" rtl="0" eaLnBrk="1" latinLnBrk="0" hangingPunct="1">
        <a:defRPr sz="1300" kern="1200">
          <a:solidFill>
            <a:schemeClr val="tx1"/>
          </a:solidFill>
          <a:latin typeface="+mn-lt"/>
          <a:ea typeface="+mn-ea"/>
          <a:cs typeface="+mn-cs"/>
        </a:defRPr>
      </a:lvl7pPr>
      <a:lvl8pPr marL="3200400" algn="l" defTabSz="914400" rtl="0" eaLnBrk="1" latinLnBrk="0" hangingPunct="1">
        <a:defRPr sz="1300" kern="1200">
          <a:solidFill>
            <a:schemeClr val="tx1"/>
          </a:solidFill>
          <a:latin typeface="+mn-lt"/>
          <a:ea typeface="+mn-ea"/>
          <a:cs typeface="+mn-cs"/>
        </a:defRPr>
      </a:lvl8pPr>
      <a:lvl9pPr marL="365760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4" userDrawn="1">
          <p15:clr>
            <a:srgbClr val="C35EA4"/>
          </p15:clr>
        </p15:guide>
        <p15:guide id="2" pos="7305" userDrawn="1">
          <p15:clr>
            <a:srgbClr val="C35EA4"/>
          </p15:clr>
        </p15:guide>
        <p15:guide id="3" orient="horz" pos="37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9E764-AF6B-162D-065A-D9BFF10028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B471E-B6C8-0F6B-12E2-92B51EAD3A2F}"/>
              </a:ext>
            </a:extLst>
          </p:cNvPr>
          <p:cNvSpPr>
            <a:spLocks noGrp="1"/>
          </p:cNvSpPr>
          <p:nvPr>
            <p:ph type="title"/>
          </p:nvPr>
        </p:nvSpPr>
        <p:spPr>
          <a:xfrm>
            <a:off x="600031" y="600031"/>
            <a:ext cx="5044024" cy="443198"/>
          </a:xfrm>
        </p:spPr>
        <p:txBody>
          <a:bodyPr/>
          <a:lstStyle/>
          <a:p>
            <a:r>
              <a:rPr lang="en-US" dirty="0"/>
              <a:t>In 2026 we will…</a:t>
            </a:r>
          </a:p>
        </p:txBody>
      </p:sp>
      <p:sp>
        <p:nvSpPr>
          <p:cNvPr id="5" name="Text Placeholder 4">
            <a:extLst>
              <a:ext uri="{FF2B5EF4-FFF2-40B4-BE49-F238E27FC236}">
                <a16:creationId xmlns:a16="http://schemas.microsoft.com/office/drawing/2014/main" id="{8AEF72F9-3AF6-C9A6-3BA0-1CE45BDB5ABD}"/>
              </a:ext>
            </a:extLst>
          </p:cNvPr>
          <p:cNvSpPr>
            <a:spLocks noGrp="1"/>
          </p:cNvSpPr>
          <p:nvPr>
            <p:ph type="body" sz="quarter" idx="13"/>
          </p:nvPr>
        </p:nvSpPr>
        <p:spPr>
          <a:xfrm>
            <a:off x="482155" y="1360039"/>
            <a:ext cx="5279775" cy="3573468"/>
          </a:xfrm>
        </p:spPr>
        <p:txBody>
          <a:bodyPr>
            <a:normAutofit/>
          </a:bodyPr>
          <a:lstStyle/>
          <a:p>
            <a:r>
              <a:rPr lang="en-US" sz="1400" dirty="0"/>
              <a:t>Standardize and automate processes that create Physician Market Standard Fee Schedules, Physician Non-Standard Fee Schedules, and CMS Non-Par Fee Schedules. </a:t>
            </a:r>
          </a:p>
          <a:p>
            <a:pPr marL="285750" indent="-285750">
              <a:buFont typeface="Wingdings" panose="05000000000000000000" pitchFamily="2" charset="2"/>
              <a:buChar char="Ø"/>
            </a:pPr>
            <a:r>
              <a:rPr lang="en-US" sz="1400" dirty="0"/>
              <a:t>Identify end to end process opportunities for data sourcing/collection, fee schedule build, and fee schedule load. </a:t>
            </a:r>
          </a:p>
          <a:p>
            <a:pPr marL="285750" indent="-285750">
              <a:buFont typeface="Wingdings" panose="05000000000000000000" pitchFamily="2" charset="2"/>
              <a:buChar char="Ø"/>
            </a:pPr>
            <a:r>
              <a:rPr lang="en-US" sz="1400" dirty="0"/>
              <a:t>Condense existing applications and tools used to produce fee schedules, putting the user in the fewer places to do the work. </a:t>
            </a:r>
          </a:p>
          <a:p>
            <a:pPr marL="285750" indent="-285750">
              <a:buFont typeface="Wingdings" panose="05000000000000000000" pitchFamily="2" charset="2"/>
              <a:buChar char="Ø"/>
            </a:pPr>
            <a:r>
              <a:rPr lang="en-US" sz="1400" dirty="0"/>
              <a:t>Enable automation for data sourcing and collection to fee schedule build. </a:t>
            </a:r>
          </a:p>
          <a:p>
            <a:pPr marL="285750" indent="-285750">
              <a:buFont typeface="Wingdings" panose="05000000000000000000" pitchFamily="2" charset="2"/>
              <a:buChar char="Ø"/>
            </a:pPr>
            <a:r>
              <a:rPr lang="en-US" sz="1400" dirty="0"/>
              <a:t>Address quarterly “downtime” paint points. </a:t>
            </a:r>
          </a:p>
          <a:p>
            <a:pPr marL="285750" indent="-285750">
              <a:buFont typeface="Wingdings" panose="05000000000000000000" pitchFamily="2" charset="2"/>
              <a:buChar char="Ø"/>
            </a:pPr>
            <a:r>
              <a:rPr lang="en-US" sz="1400" dirty="0"/>
              <a:t>Partner with PDO to enable greater load capacity for CSP Facets. With a shared goal of reducing end to end TAT by 90%.</a:t>
            </a:r>
          </a:p>
        </p:txBody>
      </p:sp>
      <p:sp>
        <p:nvSpPr>
          <p:cNvPr id="6" name="Title 1">
            <a:extLst>
              <a:ext uri="{FF2B5EF4-FFF2-40B4-BE49-F238E27FC236}">
                <a16:creationId xmlns:a16="http://schemas.microsoft.com/office/drawing/2014/main" id="{4A686990-6856-5FAD-6B8D-23DE864C3CB4}"/>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DC88D442-0432-5C5B-7D5A-E5A1F3CD8178}"/>
              </a:ext>
            </a:extLst>
          </p:cNvPr>
          <p:cNvSpPr txBox="1">
            <a:spLocks/>
          </p:cNvSpPr>
          <p:nvPr/>
        </p:nvSpPr>
        <p:spPr bwMode="gray">
          <a:xfrm>
            <a:off x="6666962" y="1360040"/>
            <a:ext cx="5044024" cy="1828800"/>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These fee schedule types affect nearly all commercial fee schedules, ensuring a broad reach to as many providers as possible. As this work becomes more automated, we eliminate rework and manual errors. When updates are made faster, and rework is not needed, providers will see more accurate “real time” pricing in the resources UHC provides. </a:t>
            </a:r>
          </a:p>
        </p:txBody>
      </p:sp>
    </p:spTree>
    <p:extLst>
      <p:ext uri="{BB962C8B-B14F-4D97-AF65-F5344CB8AC3E}">
        <p14:creationId xmlns:p14="http://schemas.microsoft.com/office/powerpoint/2010/main" val="254642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1DE64-1133-B0E0-EA02-A10679EF9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76849-6E63-C965-8578-5DF672FFE5AB}"/>
              </a:ext>
            </a:extLst>
          </p:cNvPr>
          <p:cNvSpPr>
            <a:spLocks noGrp="1"/>
          </p:cNvSpPr>
          <p:nvPr>
            <p:ph type="title"/>
          </p:nvPr>
        </p:nvSpPr>
        <p:spPr>
          <a:xfrm>
            <a:off x="600031" y="600031"/>
            <a:ext cx="5044024" cy="443198"/>
          </a:xfrm>
        </p:spPr>
        <p:txBody>
          <a:bodyPr/>
          <a:lstStyle/>
          <a:p>
            <a:r>
              <a:rPr lang="en-US" dirty="0"/>
              <a:t>In 2026 we will…</a:t>
            </a:r>
          </a:p>
        </p:txBody>
      </p:sp>
      <p:sp>
        <p:nvSpPr>
          <p:cNvPr id="5" name="Text Placeholder 4">
            <a:extLst>
              <a:ext uri="{FF2B5EF4-FFF2-40B4-BE49-F238E27FC236}">
                <a16:creationId xmlns:a16="http://schemas.microsoft.com/office/drawing/2014/main" id="{3FEA8D6C-36C3-AC10-BF30-D4B2A794AA5A}"/>
              </a:ext>
            </a:extLst>
          </p:cNvPr>
          <p:cNvSpPr>
            <a:spLocks noGrp="1"/>
          </p:cNvSpPr>
          <p:nvPr>
            <p:ph type="body" sz="quarter" idx="13"/>
          </p:nvPr>
        </p:nvSpPr>
        <p:spPr>
          <a:xfrm>
            <a:off x="482155" y="1360039"/>
            <a:ext cx="5279775" cy="3275756"/>
          </a:xfrm>
        </p:spPr>
        <p:txBody>
          <a:bodyPr>
            <a:normAutofit/>
          </a:bodyPr>
          <a:lstStyle/>
          <a:p>
            <a:r>
              <a:rPr lang="en-US" sz="1400" dirty="0"/>
              <a:t>Develop the Providers Console to deliver near real-time fee source research and collection, fee schedule build and transition to claim adjudication engines.  </a:t>
            </a:r>
          </a:p>
          <a:p>
            <a:pPr marL="285750" indent="-285750">
              <a:buFont typeface="Wingdings" panose="05000000000000000000" pitchFamily="2" charset="2"/>
              <a:buChar char="Ø"/>
            </a:pPr>
            <a:r>
              <a:rPr lang="en-US" sz="1400" dirty="0"/>
              <a:t>Deliver agents for all 3 fee schedule types prioritized in 2026. </a:t>
            </a:r>
          </a:p>
          <a:p>
            <a:pPr marL="285750" indent="-285750">
              <a:buFont typeface="Wingdings" panose="05000000000000000000" pitchFamily="2" charset="2"/>
              <a:buChar char="Ø"/>
            </a:pPr>
            <a:r>
              <a:rPr lang="en-US" altLang="en-US" sz="1400" dirty="0"/>
              <a:t>Integrate the latest technologies to increase speed and quality. </a:t>
            </a:r>
            <a:endParaRPr lang="en-US" sz="1400" dirty="0"/>
          </a:p>
          <a:p>
            <a:pPr marL="285750" indent="-285750">
              <a:buFont typeface="Wingdings" panose="05000000000000000000" pitchFamily="2" charset="2"/>
              <a:buChar char="Ø"/>
            </a:pPr>
            <a:r>
              <a:rPr lang="en-US" altLang="en-US" sz="1400" dirty="0"/>
              <a:t>Digitize efforts focused on data integrity and completeness to guarantee high-quality outcomes in claim systems.</a:t>
            </a:r>
          </a:p>
          <a:p>
            <a:pPr marL="285750" indent="-285750">
              <a:buFont typeface="Wingdings" panose="05000000000000000000" pitchFamily="2" charset="2"/>
              <a:buChar char="Ø"/>
            </a:pPr>
            <a:r>
              <a:rPr lang="en-US" altLang="en-US" sz="1400" dirty="0"/>
              <a:t>Build a UI that supports intake through claims resolution—enabling communication, tracking, visualization, and reporting for all stakeholders.</a:t>
            </a:r>
          </a:p>
        </p:txBody>
      </p:sp>
      <p:sp>
        <p:nvSpPr>
          <p:cNvPr id="6" name="Title 1">
            <a:extLst>
              <a:ext uri="{FF2B5EF4-FFF2-40B4-BE49-F238E27FC236}">
                <a16:creationId xmlns:a16="http://schemas.microsoft.com/office/drawing/2014/main" id="{2FCCA31E-850E-78E0-E85F-50694B890767}"/>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1BE3672C-BC66-4B64-7137-739EC35C3EA8}"/>
              </a:ext>
            </a:extLst>
          </p:cNvPr>
          <p:cNvSpPr txBox="1">
            <a:spLocks/>
          </p:cNvSpPr>
          <p:nvPr/>
        </p:nvSpPr>
        <p:spPr bwMode="gray">
          <a:xfrm>
            <a:off x="6665821" y="1043229"/>
            <a:ext cx="5044024" cy="1828800"/>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solidFill>
                <a:schemeClr val="bg1"/>
              </a:solidFill>
            </a:endParaRPr>
          </a:p>
        </p:txBody>
      </p:sp>
      <p:sp>
        <p:nvSpPr>
          <p:cNvPr id="9" name="TextBox 8">
            <a:extLst>
              <a:ext uri="{FF2B5EF4-FFF2-40B4-BE49-F238E27FC236}">
                <a16:creationId xmlns:a16="http://schemas.microsoft.com/office/drawing/2014/main" id="{B66A0C7C-8E6E-19FB-ADC9-7F63426B9899}"/>
              </a:ext>
            </a:extLst>
          </p:cNvPr>
          <p:cNvSpPr txBox="1"/>
          <p:nvPr/>
        </p:nvSpPr>
        <p:spPr bwMode="gray">
          <a:xfrm>
            <a:off x="6387933" y="1286979"/>
            <a:ext cx="5626858"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1400" dirty="0">
                <a:solidFill>
                  <a:srgbClr val="FFFFFF"/>
                </a:solidFill>
                <a:latin typeface="Arial"/>
              </a:rPr>
              <a:t>The business need can only be fulfilled by a process that considered the workflow from end to end, inclusive of multiple stakeholder needs. Technology must be leveraged to insulate our business processes from risks of attrition, and complexities that require individual, manual interventions that are not easily understood or learned. </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1400" dirty="0">
                <a:solidFill>
                  <a:srgbClr val="FFFFFF"/>
                </a:solidFill>
                <a:latin typeface="Arial"/>
              </a:rPr>
              <a:t>A retail like experience must delivery transparency and simplicity, an evolution from a complex system with numerous dependencies on manual intervention and a suite of disjointed tools. </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1400" dirty="0">
                <a:solidFill>
                  <a:srgbClr val="FFFFFF"/>
                </a:solidFill>
                <a:latin typeface="Arial"/>
              </a:rPr>
              <a:t>This work will ultimately lead to less stress on employees and a better pricing process that delivers more accurate estimates for providers and members.</a:t>
            </a:r>
          </a:p>
        </p:txBody>
      </p:sp>
    </p:spTree>
    <p:extLst>
      <p:ext uri="{BB962C8B-B14F-4D97-AF65-F5344CB8AC3E}">
        <p14:creationId xmlns:p14="http://schemas.microsoft.com/office/powerpoint/2010/main" val="174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D3A706-2AC9-F983-FF71-1045E4834FCA}"/>
              </a:ext>
            </a:extLst>
          </p:cNvPr>
          <p:cNvSpPr/>
          <p:nvPr/>
        </p:nvSpPr>
        <p:spPr bwMode="gray">
          <a:xfrm>
            <a:off x="1135450" y="986169"/>
            <a:ext cx="10018102" cy="324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Key Performance Indicators</a:t>
            </a:r>
          </a:p>
        </p:txBody>
      </p:sp>
      <p:graphicFrame>
        <p:nvGraphicFramePr>
          <p:cNvPr id="6" name="Table 5">
            <a:extLst>
              <a:ext uri="{FF2B5EF4-FFF2-40B4-BE49-F238E27FC236}">
                <a16:creationId xmlns:a16="http://schemas.microsoft.com/office/drawing/2014/main" id="{8A3FA5B2-8C09-CD07-DF1A-BCEA6EC0E3A3}"/>
              </a:ext>
            </a:extLst>
          </p:cNvPr>
          <p:cNvGraphicFramePr>
            <a:graphicFrameLocks noGrp="1"/>
          </p:cNvGraphicFramePr>
          <p:nvPr>
            <p:extLst>
              <p:ext uri="{D42A27DB-BD31-4B8C-83A1-F6EECF244321}">
                <p14:modId xmlns:p14="http://schemas.microsoft.com/office/powerpoint/2010/main" val="1486152026"/>
              </p:ext>
            </p:extLst>
          </p:nvPr>
        </p:nvGraphicFramePr>
        <p:xfrm>
          <a:off x="1135449" y="1477926"/>
          <a:ext cx="10018103" cy="2682240"/>
        </p:xfrm>
        <a:graphic>
          <a:graphicData uri="http://schemas.openxmlformats.org/drawingml/2006/table">
            <a:tbl>
              <a:tblPr firstRow="1" bandRow="1">
                <a:tableStyleId>{5C22544A-7EE6-4342-B048-85BDC9FD1C3A}</a:tableStyleId>
              </a:tblPr>
              <a:tblGrid>
                <a:gridCol w="2330908">
                  <a:extLst>
                    <a:ext uri="{9D8B030D-6E8A-4147-A177-3AD203B41FA5}">
                      <a16:colId xmlns:a16="http://schemas.microsoft.com/office/drawing/2014/main" val="651412303"/>
                    </a:ext>
                  </a:extLst>
                </a:gridCol>
                <a:gridCol w="2708293">
                  <a:extLst>
                    <a:ext uri="{9D8B030D-6E8A-4147-A177-3AD203B41FA5}">
                      <a16:colId xmlns:a16="http://schemas.microsoft.com/office/drawing/2014/main" val="2159104326"/>
                    </a:ext>
                  </a:extLst>
                </a:gridCol>
                <a:gridCol w="2575098">
                  <a:extLst>
                    <a:ext uri="{9D8B030D-6E8A-4147-A177-3AD203B41FA5}">
                      <a16:colId xmlns:a16="http://schemas.microsoft.com/office/drawing/2014/main" val="3661675823"/>
                    </a:ext>
                  </a:extLst>
                </a:gridCol>
                <a:gridCol w="2403804">
                  <a:extLst>
                    <a:ext uri="{9D8B030D-6E8A-4147-A177-3AD203B41FA5}">
                      <a16:colId xmlns:a16="http://schemas.microsoft.com/office/drawing/2014/main" val="3327768402"/>
                    </a:ext>
                  </a:extLst>
                </a:gridCol>
              </a:tblGrid>
              <a:tr h="370840">
                <a:tc>
                  <a:txBody>
                    <a:bodyPr/>
                    <a:lstStyle/>
                    <a:p>
                      <a:pPr algn="ctr"/>
                      <a:r>
                        <a:rPr lang="en-US" sz="1200" dirty="0"/>
                        <a:t>Fee Schedule Type</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200" dirty="0"/>
                        <a:t>KPI 1</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200" dirty="0"/>
                        <a:t>KPI 2</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200" dirty="0"/>
                        <a:t>KPI 3</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023678155"/>
                  </a:ext>
                </a:extLst>
              </a:tr>
              <a:tr h="370840">
                <a:tc>
                  <a:txBody>
                    <a:bodyPr/>
                    <a:lstStyle/>
                    <a:p>
                      <a:r>
                        <a:rPr lang="en-US" sz="1200" dirty="0" err="1"/>
                        <a:t>Phy</a:t>
                      </a:r>
                      <a:r>
                        <a:rPr lang="en-US" sz="1200" dirty="0"/>
                        <a:t>. Mkt. Standard</a:t>
                      </a:r>
                    </a:p>
                  </a:txBody>
                  <a:tcPr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Quarterly updates…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50% fewer tools</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90% automation</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356537"/>
                  </a:ext>
                </a:extLst>
              </a:tr>
              <a:tr h="370840">
                <a:tc>
                  <a:txBody>
                    <a:bodyPr/>
                    <a:lstStyle/>
                    <a:p>
                      <a:r>
                        <a:rPr lang="en-US" sz="1200" dirty="0" err="1"/>
                        <a:t>Phy</a:t>
                      </a:r>
                      <a:r>
                        <a:rPr lang="en-US" sz="1200" dirty="0"/>
                        <a:t>. Non-Standard</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Quarterly updates…</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50% fewer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90% automation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7976788"/>
                  </a:ext>
                </a:extLst>
              </a:tr>
              <a:tr h="370840">
                <a:tc>
                  <a:txBody>
                    <a:bodyPr/>
                    <a:lstStyle/>
                    <a:p>
                      <a:r>
                        <a:rPr lang="en-US" sz="1200" dirty="0"/>
                        <a:t>Non-Par CMS</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Quarterly Updates…</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Reduce quality fails by 50%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90% automation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0194615"/>
                  </a:ext>
                </a:extLst>
              </a:tr>
              <a:tr h="370840">
                <a:tc>
                  <a:txBody>
                    <a:bodyPr/>
                    <a:lstStyle/>
                    <a:p>
                      <a:r>
                        <a:rPr lang="en-US" sz="1200" dirty="0"/>
                        <a:t>Fee Source Research</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088509"/>
                  </a:ext>
                </a:extLst>
              </a:tr>
              <a:tr h="370840">
                <a:tc>
                  <a:txBody>
                    <a:bodyPr/>
                    <a:lstStyle/>
                    <a:p>
                      <a:r>
                        <a:rPr lang="en-US" sz="1200" dirty="0"/>
                        <a:t>Fee Schedule Build</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7769088"/>
                  </a:ext>
                </a:extLst>
              </a:tr>
              <a:tr h="370840">
                <a:tc>
                  <a:txBody>
                    <a:bodyPr/>
                    <a:lstStyle/>
                    <a:p>
                      <a:r>
                        <a:rPr lang="en-US" sz="1200" dirty="0"/>
                        <a:t>Fee Schedule Load</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99.9% accuracy in </a:t>
                      </a:r>
                      <a:r>
                        <a:rPr lang="en-US" sz="1200"/>
                        <a:t>data submitted to CAEs</a:t>
                      </a:r>
                      <a:endParaRPr lang="en-US" sz="12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001033"/>
                  </a:ext>
                </a:extLst>
              </a:tr>
            </a:tbl>
          </a:graphicData>
        </a:graphic>
      </p:graphicFrame>
    </p:spTree>
    <p:extLst>
      <p:ext uri="{BB962C8B-B14F-4D97-AF65-F5344CB8AC3E}">
        <p14:creationId xmlns:p14="http://schemas.microsoft.com/office/powerpoint/2010/main" val="142686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5562E-7C01-E413-67E2-B96116AE5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1753D-72A4-3C06-6F70-B6ACC7E5E690}"/>
              </a:ext>
            </a:extLst>
          </p:cNvPr>
          <p:cNvSpPr>
            <a:spLocks noGrp="1"/>
          </p:cNvSpPr>
          <p:nvPr>
            <p:ph type="title"/>
          </p:nvPr>
        </p:nvSpPr>
        <p:spPr>
          <a:xfrm>
            <a:off x="600031" y="600031"/>
            <a:ext cx="5044024" cy="443198"/>
          </a:xfrm>
        </p:spPr>
        <p:txBody>
          <a:bodyPr/>
          <a:lstStyle/>
          <a:p>
            <a:r>
              <a:rPr lang="en-US"/>
              <a:t>In 2026 we will…</a:t>
            </a:r>
          </a:p>
        </p:txBody>
      </p:sp>
      <p:sp>
        <p:nvSpPr>
          <p:cNvPr id="5" name="Text Placeholder 4">
            <a:extLst>
              <a:ext uri="{FF2B5EF4-FFF2-40B4-BE49-F238E27FC236}">
                <a16:creationId xmlns:a16="http://schemas.microsoft.com/office/drawing/2014/main" id="{81F58109-FE2C-9DA3-104C-29D1C8BCB78E}"/>
              </a:ext>
            </a:extLst>
          </p:cNvPr>
          <p:cNvSpPr>
            <a:spLocks noGrp="1"/>
          </p:cNvSpPr>
          <p:nvPr>
            <p:ph type="body" sz="quarter" idx="13"/>
          </p:nvPr>
        </p:nvSpPr>
        <p:spPr>
          <a:xfrm>
            <a:off x="600030" y="1785342"/>
            <a:ext cx="5047949" cy="3563533"/>
          </a:xfrm>
        </p:spPr>
        <p:txBody>
          <a:bodyPr>
            <a:normAutofit/>
          </a:bodyPr>
          <a:lstStyle/>
          <a:p>
            <a:r>
              <a:rPr lang="en-US" dirty="0"/>
              <a:t>1. Create a Near Real Time Rate Automation baseline platform (2025 aspirational) </a:t>
            </a:r>
            <a:br>
              <a:rPr lang="en-US" dirty="0"/>
            </a:br>
            <a:r>
              <a:rPr lang="en-US" dirty="0"/>
              <a:t>*** simplification, optimization and automation</a:t>
            </a:r>
          </a:p>
          <a:p>
            <a:r>
              <a:rPr lang="en-US" dirty="0"/>
              <a:t>2. Identify current manual tasks and enable (remove/assist) xx% of them with AI agents </a:t>
            </a:r>
          </a:p>
          <a:p>
            <a:r>
              <a:rPr lang="en-US" dirty="0"/>
              <a:t>3. Reduce E2E TAT by XX%</a:t>
            </a:r>
          </a:p>
        </p:txBody>
      </p:sp>
      <p:sp>
        <p:nvSpPr>
          <p:cNvPr id="6" name="Title 1">
            <a:extLst>
              <a:ext uri="{FF2B5EF4-FFF2-40B4-BE49-F238E27FC236}">
                <a16:creationId xmlns:a16="http://schemas.microsoft.com/office/drawing/2014/main" id="{7F27DFA3-B3CE-D834-20D7-B859A12571D4}"/>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Georgia"/>
                <a:ea typeface="+mj-ea"/>
                <a:cs typeface="+mj-cs"/>
              </a:rPr>
              <a:t>Because…</a:t>
            </a:r>
          </a:p>
        </p:txBody>
      </p:sp>
      <p:sp>
        <p:nvSpPr>
          <p:cNvPr id="8" name="Text Placeholder 4">
            <a:extLst>
              <a:ext uri="{FF2B5EF4-FFF2-40B4-BE49-F238E27FC236}">
                <a16:creationId xmlns:a16="http://schemas.microsoft.com/office/drawing/2014/main" id="{093D9228-4773-F985-B1CE-16DF63B69B46}"/>
              </a:ext>
            </a:extLst>
          </p:cNvPr>
          <p:cNvSpPr txBox="1">
            <a:spLocks/>
          </p:cNvSpPr>
          <p:nvPr/>
        </p:nvSpPr>
        <p:spPr bwMode="gray">
          <a:xfrm>
            <a:off x="6663037" y="1785342"/>
            <a:ext cx="5047949" cy="4163071"/>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1.  This will build the foundational platform which will enable the other goals</a:t>
            </a:r>
          </a:p>
          <a:p>
            <a:pPr>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2. This will increase efficiency, reduce TAT, increase VPH, reduce errors (this is a leading metric for the following) this will </a:t>
            </a:r>
            <a:r>
              <a:rPr lang="en-US" dirty="0">
                <a:solidFill>
                  <a:schemeClr val="bg1"/>
                </a:solidFill>
              </a:rPr>
              <a:t>Reduce Number of Failures and Rework Items by xx %</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3. This will reduce abrasion, enable better capabilities in support of Retail-Like Experience</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solidFill>
                  <a:srgbClr val="FFFFFF"/>
                </a:solidFill>
                <a:latin typeface="Arial"/>
              </a:rPr>
              <a:t>4. This will reduce provider and member abrasion, employee burnout, </a:t>
            </a:r>
          </a:p>
        </p:txBody>
      </p:sp>
    </p:spTree>
    <p:extLst>
      <p:ext uri="{BB962C8B-B14F-4D97-AF65-F5344CB8AC3E}">
        <p14:creationId xmlns:p14="http://schemas.microsoft.com/office/powerpoint/2010/main" val="34287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B5064-434C-14AA-03E0-76A7111AE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89516-16F3-65BD-3C1F-F926B3FD2CE7}"/>
              </a:ext>
            </a:extLst>
          </p:cNvPr>
          <p:cNvSpPr>
            <a:spLocks noGrp="1"/>
          </p:cNvSpPr>
          <p:nvPr>
            <p:ph type="title"/>
          </p:nvPr>
        </p:nvSpPr>
        <p:spPr>
          <a:xfrm>
            <a:off x="600031" y="600031"/>
            <a:ext cx="5044024" cy="443198"/>
          </a:xfrm>
        </p:spPr>
        <p:txBody>
          <a:bodyPr/>
          <a:lstStyle/>
          <a:p>
            <a:r>
              <a:rPr lang="en-US" dirty="0"/>
              <a:t>In 2026 we will…</a:t>
            </a:r>
          </a:p>
        </p:txBody>
      </p:sp>
      <p:sp>
        <p:nvSpPr>
          <p:cNvPr id="5" name="Text Placeholder 4">
            <a:extLst>
              <a:ext uri="{FF2B5EF4-FFF2-40B4-BE49-F238E27FC236}">
                <a16:creationId xmlns:a16="http://schemas.microsoft.com/office/drawing/2014/main" id="{24D1F7D4-78B8-026B-A83E-F19CE8EE339A}"/>
              </a:ext>
            </a:extLst>
          </p:cNvPr>
          <p:cNvSpPr>
            <a:spLocks noGrp="1"/>
          </p:cNvSpPr>
          <p:nvPr>
            <p:ph type="body" sz="quarter" idx="13"/>
          </p:nvPr>
        </p:nvSpPr>
        <p:spPr>
          <a:xfrm>
            <a:off x="600030" y="1785342"/>
            <a:ext cx="5047949" cy="3563533"/>
          </a:xfrm>
        </p:spPr>
        <p:txBody>
          <a:bodyPr vert="horz" lIns="0" tIns="0" rIns="0" bIns="0" rtlCol="0" anchor="t">
            <a:normAutofit/>
          </a:bodyPr>
          <a:lstStyle/>
          <a:p>
            <a:pPr marL="342900" indent="-342900">
              <a:buFont typeface="+mj-lt"/>
              <a:buAutoNum type="arabicPeriod"/>
            </a:pPr>
            <a:r>
              <a:rPr lang="en-US" dirty="0">
                <a:cs typeface="Arial"/>
              </a:rPr>
              <a:t>Reduce E2E TAT by 80%</a:t>
            </a:r>
          </a:p>
          <a:p>
            <a:pPr marL="342900" indent="-342900">
              <a:buFont typeface="+mj-lt"/>
              <a:buAutoNum type="arabicPeriod"/>
            </a:pPr>
            <a:r>
              <a:rPr lang="en-US" dirty="0"/>
              <a:t>Establish an internal quality measure. Transparency for claim rework for fee schedule and rates.</a:t>
            </a:r>
          </a:p>
          <a:p>
            <a:pPr marL="342900" indent="-342900">
              <a:buFont typeface="+mj-lt"/>
              <a:buAutoNum type="arabicPeriod"/>
            </a:pPr>
            <a:r>
              <a:rPr lang="en-US" dirty="0">
                <a:cs typeface="Arial"/>
              </a:rPr>
              <a:t>E2E pizza tracker and consolidation of tools</a:t>
            </a:r>
          </a:p>
          <a:p>
            <a:pPr marL="342900" indent="-342900">
              <a:buFont typeface="+mj-lt"/>
              <a:buAutoNum type="arabicPeriod"/>
            </a:pPr>
            <a:r>
              <a:rPr lang="en-US" dirty="0">
                <a:cs typeface="Arial"/>
              </a:rPr>
              <a:t>Improve User Experience by reducing level of effort per task type (agentic solutions).</a:t>
            </a:r>
          </a:p>
        </p:txBody>
      </p:sp>
      <p:sp>
        <p:nvSpPr>
          <p:cNvPr id="6" name="Title 1">
            <a:extLst>
              <a:ext uri="{FF2B5EF4-FFF2-40B4-BE49-F238E27FC236}">
                <a16:creationId xmlns:a16="http://schemas.microsoft.com/office/drawing/2014/main" id="{BD01B156-CEDF-F541-CD67-8921D5186A3F}"/>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FCD46FDC-90E5-1A62-889E-0BD765DE1D22}"/>
              </a:ext>
            </a:extLst>
          </p:cNvPr>
          <p:cNvSpPr txBox="1">
            <a:spLocks/>
          </p:cNvSpPr>
          <p:nvPr/>
        </p:nvSpPr>
        <p:spPr bwMode="gray">
          <a:xfrm>
            <a:off x="6663037" y="1785342"/>
            <a:ext cx="5047949" cy="3563533"/>
          </a:xfrm>
          <a:prstGeom prst="rect">
            <a:avLst/>
          </a:prstGeom>
        </p:spPr>
        <p:txBody>
          <a:bodyPr vert="horz" lIns="0" tIns="0" rIns="0" bIns="0" rtlCol="0" anchor="t">
            <a:normAutofit lnSpcReduction="10000"/>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a:solidFill>
                  <a:schemeClr val="bg1"/>
                </a:solidFill>
              </a:rPr>
              <a:t> Supports retail like and reduces rework.</a:t>
            </a:r>
            <a:endParaRPr lang="en-US">
              <a:solidFill>
                <a:schemeClr val="bg1"/>
              </a:solidFill>
              <a:cs typeface="Arial"/>
            </a:endParaRPr>
          </a:p>
          <a:p>
            <a:r>
              <a:rPr lang="en-US">
                <a:solidFill>
                  <a:schemeClr val="bg1"/>
                </a:solidFill>
              </a:rPr>
              <a:t>2.  Enable process improvement to reduce rework cycles.  Increases the quality of data.</a:t>
            </a:r>
            <a:endParaRPr lang="en-US">
              <a:solidFill>
                <a:schemeClr val="bg1"/>
              </a:solidFill>
              <a:cs typeface="Arial"/>
            </a:endParaRPr>
          </a:p>
          <a:p>
            <a:r>
              <a:rPr lang="en-US">
                <a:solidFill>
                  <a:schemeClr val="bg1"/>
                </a:solidFill>
              </a:rPr>
              <a:t>3.  Reduces member/provider abrasion and documents lessons learned.</a:t>
            </a:r>
            <a:endParaRPr lang="en-US">
              <a:solidFill>
                <a:schemeClr val="bg1"/>
              </a:solidFill>
              <a:cs typeface="Arial"/>
            </a:endParaRPr>
          </a:p>
          <a:p>
            <a:r>
              <a:rPr lang="en-US">
                <a:solidFill>
                  <a:schemeClr val="bg1"/>
                </a:solidFill>
                <a:cs typeface="Arial"/>
              </a:rPr>
              <a:t>4.  Supports transparency and continual improvements.  </a:t>
            </a:r>
          </a:p>
          <a:p>
            <a:r>
              <a:rPr lang="en-US">
                <a:solidFill>
                  <a:schemeClr val="bg1"/>
                </a:solidFill>
                <a:cs typeface="Arial"/>
              </a:rPr>
              <a:t>5.  Reduces human error and improve data quality.  </a:t>
            </a:r>
          </a:p>
          <a:p>
            <a:r>
              <a:rPr lang="en-US">
                <a:solidFill>
                  <a:schemeClr val="bg1"/>
                </a:solidFill>
                <a:cs typeface="Arial"/>
              </a:rPr>
              <a:t>6.  Reduces tech maintenance and improves process effeciency.  </a:t>
            </a:r>
          </a:p>
        </p:txBody>
      </p:sp>
    </p:spTree>
    <p:extLst>
      <p:ext uri="{BB962C8B-B14F-4D97-AF65-F5344CB8AC3E}">
        <p14:creationId xmlns:p14="http://schemas.microsoft.com/office/powerpoint/2010/main" val="353401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E29B0-FF21-3E82-99AA-B2D8DD765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8ADEE-835D-CD0D-2F50-47FA294E89CE}"/>
              </a:ext>
            </a:extLst>
          </p:cNvPr>
          <p:cNvSpPr>
            <a:spLocks noGrp="1"/>
          </p:cNvSpPr>
          <p:nvPr>
            <p:ph type="title"/>
          </p:nvPr>
        </p:nvSpPr>
        <p:spPr>
          <a:xfrm>
            <a:off x="288791" y="1276172"/>
            <a:ext cx="5044024" cy="443198"/>
          </a:xfrm>
        </p:spPr>
        <p:txBody>
          <a:bodyPr/>
          <a:lstStyle/>
          <a:p>
            <a:r>
              <a:rPr lang="en-US" dirty="0"/>
              <a:t>In 2026 we will…</a:t>
            </a:r>
          </a:p>
        </p:txBody>
      </p:sp>
      <p:sp>
        <p:nvSpPr>
          <p:cNvPr id="5" name="Text Placeholder 4">
            <a:extLst>
              <a:ext uri="{FF2B5EF4-FFF2-40B4-BE49-F238E27FC236}">
                <a16:creationId xmlns:a16="http://schemas.microsoft.com/office/drawing/2014/main" id="{DBFC1A74-B0F8-5B82-22D7-824C3943AD1B}"/>
              </a:ext>
            </a:extLst>
          </p:cNvPr>
          <p:cNvSpPr>
            <a:spLocks noGrp="1"/>
          </p:cNvSpPr>
          <p:nvPr>
            <p:ph type="body" sz="quarter" idx="13"/>
          </p:nvPr>
        </p:nvSpPr>
        <p:spPr>
          <a:xfrm>
            <a:off x="288791" y="2085849"/>
            <a:ext cx="5047949" cy="3563533"/>
          </a:xfrm>
        </p:spPr>
        <p:txBody>
          <a:bodyPr vert="horz" lIns="0" tIns="0" rIns="0" bIns="0" rtlCol="0" anchor="t">
            <a:normAutofit/>
          </a:bodyPr>
          <a:lstStyle/>
          <a:p>
            <a:r>
              <a:rPr lang="en-US" dirty="0"/>
              <a:t>1. Improve accuracy of load to 99.9% </a:t>
            </a:r>
            <a:endParaRPr lang="en-US" dirty="0">
              <a:cs typeface="Arial"/>
            </a:endParaRPr>
          </a:p>
          <a:p>
            <a:r>
              <a:rPr lang="en-US" dirty="0"/>
              <a:t>2.  Standardize, create re-usable components and automate near real-time. </a:t>
            </a:r>
            <a:endParaRPr lang="en-US" dirty="0">
              <a:cs typeface="Arial"/>
            </a:endParaRPr>
          </a:p>
          <a:p>
            <a:r>
              <a:rPr lang="en-US" dirty="0"/>
              <a:t>3. Enhance reporting and end to end tracking</a:t>
            </a:r>
            <a:endParaRPr lang="en-US" dirty="0">
              <a:cs typeface="Arial"/>
            </a:endParaRPr>
          </a:p>
        </p:txBody>
      </p:sp>
      <p:sp>
        <p:nvSpPr>
          <p:cNvPr id="6" name="Title 1">
            <a:extLst>
              <a:ext uri="{FF2B5EF4-FFF2-40B4-BE49-F238E27FC236}">
                <a16:creationId xmlns:a16="http://schemas.microsoft.com/office/drawing/2014/main" id="{82D1C41A-6244-532D-79E0-BE62C0AE217D}"/>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B0F92710-D7AF-F55C-E4A7-081B2E3958A4}"/>
              </a:ext>
            </a:extLst>
          </p:cNvPr>
          <p:cNvSpPr txBox="1">
            <a:spLocks/>
          </p:cNvSpPr>
          <p:nvPr/>
        </p:nvSpPr>
        <p:spPr bwMode="gray">
          <a:xfrm>
            <a:off x="6663037" y="1785342"/>
            <a:ext cx="5047949" cy="356353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 </a:t>
            </a:r>
            <a:r>
              <a:rPr lang="en-US" dirty="0">
                <a:solidFill>
                  <a:schemeClr val="bg1"/>
                </a:solidFill>
                <a:ea typeface="+mn-lt"/>
                <a:cs typeface="+mn-lt"/>
              </a:rPr>
              <a:t>it'll reduce the claims/FS re-processing effort</a:t>
            </a:r>
            <a:endParaRPr lang="en-US" dirty="0">
              <a:solidFill>
                <a:schemeClr val="bg1"/>
              </a:solidFill>
            </a:endParaRPr>
          </a:p>
          <a:p>
            <a:r>
              <a:rPr lang="en-US" dirty="0">
                <a:solidFill>
                  <a:schemeClr val="bg1"/>
                </a:solidFill>
                <a:ea typeface="+mn-lt"/>
                <a:cs typeface="+mn-lt"/>
              </a:rPr>
              <a:t>2</a:t>
            </a:r>
            <a:r>
              <a:rPr lang="en-US" dirty="0">
                <a:solidFill>
                  <a:schemeClr val="bg1"/>
                </a:solidFill>
              </a:rPr>
              <a:t>. Improve TAT &amp; reduce handoffs. By reducing multiple tools within the lifecycle.</a:t>
            </a:r>
            <a:endParaRPr lang="en-US" dirty="0">
              <a:solidFill>
                <a:schemeClr val="bg1"/>
              </a:solidFill>
              <a:cs typeface="Arial"/>
            </a:endParaRPr>
          </a:p>
          <a:p>
            <a:r>
              <a:rPr lang="en-US" dirty="0">
                <a:solidFill>
                  <a:schemeClr val="bg1"/>
                </a:solidFill>
              </a:rPr>
              <a:t>3. It will improve overall user experience.  Centralized and end to end reporting.</a:t>
            </a:r>
            <a:endParaRPr lang="en-US" dirty="0">
              <a:solidFill>
                <a:schemeClr val="bg1"/>
              </a:solidFill>
              <a:cs typeface="Arial"/>
            </a:endParaRPr>
          </a:p>
        </p:txBody>
      </p:sp>
    </p:spTree>
    <p:extLst>
      <p:ext uri="{BB962C8B-B14F-4D97-AF65-F5344CB8AC3E}">
        <p14:creationId xmlns:p14="http://schemas.microsoft.com/office/powerpoint/2010/main" val="144131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288-6BF4-987B-9E9C-EB7D9BBEF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3C5F7-E999-54F7-91BF-8C05A8174FD0}"/>
              </a:ext>
            </a:extLst>
          </p:cNvPr>
          <p:cNvSpPr>
            <a:spLocks noGrp="1"/>
          </p:cNvSpPr>
          <p:nvPr>
            <p:ph type="title"/>
          </p:nvPr>
        </p:nvSpPr>
        <p:spPr>
          <a:xfrm>
            <a:off x="600031" y="600031"/>
            <a:ext cx="5044024" cy="443198"/>
          </a:xfrm>
        </p:spPr>
        <p:txBody>
          <a:bodyPr/>
          <a:lstStyle/>
          <a:p>
            <a:r>
              <a:rPr lang="en-US" dirty="0"/>
              <a:t>In 2026 we will…</a:t>
            </a:r>
          </a:p>
        </p:txBody>
      </p:sp>
      <p:sp>
        <p:nvSpPr>
          <p:cNvPr id="5" name="Text Placeholder 4">
            <a:extLst>
              <a:ext uri="{FF2B5EF4-FFF2-40B4-BE49-F238E27FC236}">
                <a16:creationId xmlns:a16="http://schemas.microsoft.com/office/drawing/2014/main" id="{84270525-ED29-03F8-4DDA-BCE09928E6AC}"/>
              </a:ext>
            </a:extLst>
          </p:cNvPr>
          <p:cNvSpPr>
            <a:spLocks noGrp="1"/>
          </p:cNvSpPr>
          <p:nvPr>
            <p:ph type="body" sz="quarter" idx="13"/>
          </p:nvPr>
        </p:nvSpPr>
        <p:spPr>
          <a:xfrm>
            <a:off x="600030" y="1785342"/>
            <a:ext cx="5047949" cy="3563533"/>
          </a:xfrm>
        </p:spPr>
        <p:txBody>
          <a:bodyPr/>
          <a:lstStyle/>
          <a:p>
            <a:r>
              <a:rPr lang="en-US" dirty="0"/>
              <a:t>1. Optimize and automate PROS processes with Provider Operations for retail-like experience in near real time</a:t>
            </a:r>
          </a:p>
          <a:p>
            <a:r>
              <a:rPr lang="en-US" dirty="0"/>
              <a:t>2. Reduction in manual intervention and handoffs </a:t>
            </a:r>
          </a:p>
          <a:p>
            <a:r>
              <a:rPr lang="en-US" dirty="0"/>
              <a:t>3. Incorporate reuse where there is overlap of services, tools, and data </a:t>
            </a:r>
          </a:p>
        </p:txBody>
      </p:sp>
      <p:sp>
        <p:nvSpPr>
          <p:cNvPr id="6" name="Title 1">
            <a:extLst>
              <a:ext uri="{FF2B5EF4-FFF2-40B4-BE49-F238E27FC236}">
                <a16:creationId xmlns:a16="http://schemas.microsoft.com/office/drawing/2014/main" id="{DE9D3DB6-4072-3192-20F2-A3863C64CC5F}"/>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F0989DFC-02E8-48C1-9FBB-B60DC9A836F0}"/>
              </a:ext>
            </a:extLst>
          </p:cNvPr>
          <p:cNvSpPr txBox="1">
            <a:spLocks/>
          </p:cNvSpPr>
          <p:nvPr/>
        </p:nvSpPr>
        <p:spPr bwMode="gray">
          <a:xfrm>
            <a:off x="6663037" y="1785342"/>
            <a:ext cx="5047949" cy="3563533"/>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1. It enables us to have a one touch install of fees and rates into downstream systems to improve the 4 pillar experience</a:t>
            </a:r>
          </a:p>
          <a:p>
            <a:r>
              <a:rPr lang="en-US">
                <a:solidFill>
                  <a:schemeClr val="bg1"/>
                </a:solidFill>
              </a:rPr>
              <a:t>2. It increases data integrity </a:t>
            </a:r>
          </a:p>
          <a:p>
            <a:r>
              <a:rPr lang="en-US">
                <a:solidFill>
                  <a:schemeClr val="bg1"/>
                </a:solidFill>
              </a:rPr>
              <a:t>3. It increases efficient, increases cost savings, improved collaboration between PROS and PDO and reduces resources </a:t>
            </a:r>
            <a:endParaRPr lang="en-US" dirty="0">
              <a:solidFill>
                <a:schemeClr val="bg1"/>
              </a:solidFill>
            </a:endParaRPr>
          </a:p>
        </p:txBody>
      </p:sp>
    </p:spTree>
    <p:extLst>
      <p:ext uri="{BB962C8B-B14F-4D97-AF65-F5344CB8AC3E}">
        <p14:creationId xmlns:p14="http://schemas.microsoft.com/office/powerpoint/2010/main" val="236010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25AA5-75AC-C943-05A1-9694D5D3F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BF0AD-AC49-EE74-3762-25437265EDDD}"/>
              </a:ext>
            </a:extLst>
          </p:cNvPr>
          <p:cNvSpPr>
            <a:spLocks noGrp="1"/>
          </p:cNvSpPr>
          <p:nvPr>
            <p:ph type="title"/>
          </p:nvPr>
        </p:nvSpPr>
        <p:spPr>
          <a:xfrm>
            <a:off x="600031" y="600031"/>
            <a:ext cx="5044024" cy="443198"/>
          </a:xfrm>
        </p:spPr>
        <p:txBody>
          <a:bodyPr/>
          <a:lstStyle/>
          <a:p>
            <a:r>
              <a:rPr lang="en-US" dirty="0"/>
              <a:t>In 2026 we will…</a:t>
            </a:r>
          </a:p>
        </p:txBody>
      </p:sp>
      <p:sp>
        <p:nvSpPr>
          <p:cNvPr id="6" name="Title 1">
            <a:extLst>
              <a:ext uri="{FF2B5EF4-FFF2-40B4-BE49-F238E27FC236}">
                <a16:creationId xmlns:a16="http://schemas.microsoft.com/office/drawing/2014/main" id="{77E95BA6-6DBE-674E-6A20-13FD64AB0DF7}"/>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7" name="Rectangle 2">
            <a:extLst>
              <a:ext uri="{FF2B5EF4-FFF2-40B4-BE49-F238E27FC236}">
                <a16:creationId xmlns:a16="http://schemas.microsoft.com/office/drawing/2014/main" id="{6AE6D657-58F3-97AC-905A-BDAE3B9F4E9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a:extLst>
              <a:ext uri="{FF2B5EF4-FFF2-40B4-BE49-F238E27FC236}">
                <a16:creationId xmlns:a16="http://schemas.microsoft.com/office/drawing/2014/main" id="{CFE4881B-9993-E030-65FB-46CE7B8DD744}"/>
              </a:ext>
            </a:extLst>
          </p:cNvPr>
          <p:cNvSpPr>
            <a:spLocks noChangeArrowheads="1"/>
          </p:cNvSpPr>
          <p:nvPr/>
        </p:nvSpPr>
        <p:spPr bwMode="auto">
          <a:xfrm>
            <a:off x="6322061" y="1500429"/>
            <a:ext cx="5721549" cy="363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2026 Vision: Elevating the Claims Experience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Deliver a Retail-Like Experience</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Create a seamless, consumer-grade experience that ensures cost transparency and price guarantees—building confidence and satisfaction.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Strengthen Trust to Retain and Grow</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Foster long-term relationships with providers and members by delivering consistent, high-quality outcomes that reinforce trust in our processes.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Accelerate End-to-End Turnaround Time</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Reduce the time from publication to submission by streamlining workflows and eliminating inefficiencies.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Drive Quality to Enhance Experience</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Prioritize quality outcomes that directly support a retail-like experience and elevate stakeholder confidence.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Minimize Risk from Subjective Decision-Making</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Reduce reliance on individual SMEs for approvals to mitigate burnout, human error, and FTE dependency—while increasing scalability and consistency.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100" b="1" i="0" u="none" strike="noStrike" cap="none" normalizeH="0" baseline="0">
                <a:ln>
                  <a:noFill/>
                </a:ln>
                <a:solidFill>
                  <a:schemeClr val="bg1"/>
                </a:solidFill>
                <a:effectLst/>
                <a:latin typeface="Segoe UI" panose="020B0502040204020203" pitchFamily="34" charset="0"/>
                <a:cs typeface="Segoe UI" panose="020B0502040204020203" pitchFamily="34" charset="0"/>
              </a:rPr>
              <a:t>Establish a Dedicated, Consistent UI</a:t>
            </a:r>
            <a:b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a:ln>
                  <a:noFill/>
                </a:ln>
                <a:solidFill>
                  <a:schemeClr val="bg1"/>
                </a:solidFill>
                <a:effectLst/>
                <a:latin typeface="Segoe UI" panose="020B0502040204020203" pitchFamily="34" charset="0"/>
                <a:cs typeface="Segoe UI" panose="020B0502040204020203" pitchFamily="34" charset="0"/>
              </a:rPr>
              <a:t>Build a unified user interface that standardizes intake and submission processes, ensuring clarity, repeatability, and ease of use across all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bg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C73DAB9-CF42-92BC-8506-6E3A9ED245BE}"/>
              </a:ext>
            </a:extLst>
          </p:cNvPr>
          <p:cNvSpPr>
            <a:spLocks noChangeArrowheads="1"/>
          </p:cNvSpPr>
          <p:nvPr/>
        </p:nvSpPr>
        <p:spPr bwMode="auto">
          <a:xfrm>
            <a:off x="0" y="109817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
            <a:extLst>
              <a:ext uri="{FF2B5EF4-FFF2-40B4-BE49-F238E27FC236}">
                <a16:creationId xmlns:a16="http://schemas.microsoft.com/office/drawing/2014/main" id="{8BAE92E5-C939-2FE2-0D79-E19AFF84F539}"/>
              </a:ext>
            </a:extLst>
          </p:cNvPr>
          <p:cNvSpPr>
            <a:spLocks noChangeArrowheads="1"/>
          </p:cNvSpPr>
          <p:nvPr/>
        </p:nvSpPr>
        <p:spPr bwMode="auto">
          <a:xfrm>
            <a:off x="196769" y="1272649"/>
            <a:ext cx="5899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2026 Strategic Priorities for Claims Transformation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Reimagine the Retail Experience</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Deliver a seamless, zero-touch experience with no handoffs and intuitive visualization of the end-to-end (E2E)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Drive Cost Transparency and Trust</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Establish clear objectives and pricing guarantees to ensure transparency and confidence for members and subscribers.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Accelerate Automation with Emerging Technologies</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Integrate the latest technologies to automate intake, auditing, and quality assurance processes—reducing manual effort and increasing speed.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Foster True E2E Collaboration</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Build strong partnerships across Product, Operations, and Technology teams to ensure aligned, cross-functional execution.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Achieve Near-Zero Touch from Intake to Outcome</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Design workflows that minimize human intervention while maintaining accuracy and compliance.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Ensure 100% Quality in Claims Platforms</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Prioritize data integrity and completeness to guarantee high-quality outcomes in all claims systems.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Standardize with Government Collaboration</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Empower local Stat Liaisons to work with government entities to modernize file formats and eliminate manual reviews.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Create a Unified User Interface</a:t>
            </a:r>
            <a:b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1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Leverage technology to build a cradle-to-grave UI that supports intake through claims resolution—enabling communication, tracking, visualization, and reporting for all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2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74BC-54AF-9A05-45EC-04B22FB3F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0A095-391C-1FB6-8299-44685940E11E}"/>
              </a:ext>
            </a:extLst>
          </p:cNvPr>
          <p:cNvSpPr>
            <a:spLocks noGrp="1"/>
          </p:cNvSpPr>
          <p:nvPr>
            <p:ph type="title"/>
          </p:nvPr>
        </p:nvSpPr>
        <p:spPr>
          <a:xfrm>
            <a:off x="600031" y="600031"/>
            <a:ext cx="5044024" cy="886397"/>
          </a:xfrm>
        </p:spPr>
        <p:txBody>
          <a:bodyPr/>
          <a:lstStyle/>
          <a:p>
            <a:r>
              <a:rPr lang="en-US" dirty="0"/>
              <a:t>UHC is doing the following…</a:t>
            </a:r>
          </a:p>
        </p:txBody>
      </p:sp>
      <p:sp>
        <p:nvSpPr>
          <p:cNvPr id="5" name="Text Placeholder 4">
            <a:extLst>
              <a:ext uri="{FF2B5EF4-FFF2-40B4-BE49-F238E27FC236}">
                <a16:creationId xmlns:a16="http://schemas.microsoft.com/office/drawing/2014/main" id="{4FE72924-D1BC-6B0F-B8AC-3CC7E33A7FFB}"/>
              </a:ext>
            </a:extLst>
          </p:cNvPr>
          <p:cNvSpPr>
            <a:spLocks noGrp="1"/>
          </p:cNvSpPr>
          <p:nvPr>
            <p:ph type="body" sz="quarter" idx="13"/>
          </p:nvPr>
        </p:nvSpPr>
        <p:spPr>
          <a:xfrm>
            <a:off x="600030" y="1785342"/>
            <a:ext cx="5047949" cy="3563533"/>
          </a:xfrm>
        </p:spPr>
        <p:txBody>
          <a:bodyPr vert="horz" lIns="0" tIns="0" rIns="0" bIns="0" rtlCol="0" anchor="t">
            <a:normAutofit fontScale="85000" lnSpcReduction="20000"/>
          </a:bodyPr>
          <a:lstStyle/>
          <a:p>
            <a:r>
              <a:rPr lang="en-US" dirty="0"/>
              <a:t>1. At UnitedHealth Group (UHG), we are pioneering an automated approach using artificial intelligence to provide real-time contractual updates. This innovative technology empowers our members to research costs and understand their financial responsibilities before they occur. By enhancing transparency and accessibility to crucial information, we enable our customers to make informed decisions about their healthcare. Our commitment to leveraging AI is not only streamlined processes but also fosters healthier outcomes, reducing concerns and ensuring that our members can focus on what matters most: their health and well-being. Through these advancements, UHG is dedicated to helping customers grow healthier and navigate their healthcare journey with confidence.</a:t>
            </a:r>
          </a:p>
          <a:p>
            <a:r>
              <a:rPr lang="en-US" dirty="0"/>
              <a:t>2. </a:t>
            </a:r>
          </a:p>
          <a:p>
            <a:r>
              <a:rPr lang="en-US" dirty="0"/>
              <a:t>3. </a:t>
            </a:r>
            <a:endParaRPr lang="en-US" dirty="0">
              <a:cs typeface="Arial"/>
            </a:endParaRPr>
          </a:p>
        </p:txBody>
      </p:sp>
      <p:sp>
        <p:nvSpPr>
          <p:cNvPr id="6" name="Title 1">
            <a:extLst>
              <a:ext uri="{FF2B5EF4-FFF2-40B4-BE49-F238E27FC236}">
                <a16:creationId xmlns:a16="http://schemas.microsoft.com/office/drawing/2014/main" id="{B2908111-CE95-54F3-1F20-7A8D41F7DAC6}"/>
              </a:ext>
            </a:extLst>
          </p:cNvPr>
          <p:cNvSpPr txBox="1">
            <a:spLocks/>
          </p:cNvSpPr>
          <p:nvPr/>
        </p:nvSpPr>
        <p:spPr bwMode="gray">
          <a:xfrm>
            <a:off x="6867459" y="600031"/>
            <a:ext cx="5044024" cy="4431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bg1"/>
                </a:solidFill>
              </a:rPr>
              <a:t>Because…</a:t>
            </a:r>
          </a:p>
        </p:txBody>
      </p:sp>
      <p:sp>
        <p:nvSpPr>
          <p:cNvPr id="8" name="Text Placeholder 4">
            <a:extLst>
              <a:ext uri="{FF2B5EF4-FFF2-40B4-BE49-F238E27FC236}">
                <a16:creationId xmlns:a16="http://schemas.microsoft.com/office/drawing/2014/main" id="{246704E5-051E-28CD-9BF0-96CD702721CD}"/>
              </a:ext>
            </a:extLst>
          </p:cNvPr>
          <p:cNvSpPr txBox="1">
            <a:spLocks/>
          </p:cNvSpPr>
          <p:nvPr/>
        </p:nvSpPr>
        <p:spPr bwMode="gray">
          <a:xfrm>
            <a:off x="6663037" y="1785342"/>
            <a:ext cx="5047949" cy="3563533"/>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227013" indent="-22701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2pPr>
            <a:lvl3pPr marL="460375" indent="-233363" algn="l" defTabSz="9144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3pPr>
            <a:lvl4pPr marL="687388" indent="-227013" algn="l" defTabSz="914400"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100000"/>
              </a:lnSpc>
              <a:spcBef>
                <a:spcPts val="12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1. </a:t>
            </a:r>
          </a:p>
          <a:p>
            <a:r>
              <a:rPr lang="en-US">
                <a:solidFill>
                  <a:schemeClr val="bg1"/>
                </a:solidFill>
              </a:rPr>
              <a:t>2. </a:t>
            </a:r>
          </a:p>
          <a:p>
            <a:r>
              <a:rPr lang="en-US">
                <a:solidFill>
                  <a:schemeClr val="bg1"/>
                </a:solidFill>
              </a:rPr>
              <a:t>3. </a:t>
            </a:r>
            <a:endParaRPr lang="en-US" dirty="0">
              <a:solidFill>
                <a:schemeClr val="bg1"/>
              </a:solidFill>
            </a:endParaRPr>
          </a:p>
        </p:txBody>
      </p:sp>
    </p:spTree>
    <p:extLst>
      <p:ext uri="{BB962C8B-B14F-4D97-AF65-F5344CB8AC3E}">
        <p14:creationId xmlns:p14="http://schemas.microsoft.com/office/powerpoint/2010/main" val="2600683950"/>
      </p:ext>
    </p:extLst>
  </p:cSld>
  <p:clrMapOvr>
    <a:masterClrMapping/>
  </p:clrMapOvr>
</p:sld>
</file>

<file path=ppt/theme/theme1.xml><?xml version="1.0" encoding="utf-8"?>
<a:theme xmlns:a="http://schemas.openxmlformats.org/drawingml/2006/main" name="UHC On-screen PPT Template">
  <a:themeElements>
    <a:clrScheme name="UHC Color Palette">
      <a:dk1>
        <a:srgbClr val="002677"/>
      </a:dk1>
      <a:lt1>
        <a:srgbClr val="FFFFFF"/>
      </a:lt1>
      <a:dk2>
        <a:srgbClr val="5A5A5A"/>
      </a:dk2>
      <a:lt2>
        <a:srgbClr val="D9F6FA"/>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HC Microsoft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lgn="l">
          <a:spcBef>
            <a:spcPts val="600"/>
          </a:spcBef>
          <a:defRPr sz="1400" dirty="0" err="1" smtClean="0"/>
        </a:defPPr>
      </a:lstStyle>
    </a:txDef>
  </a:objectDefaults>
  <a:extraClrSchemeLst>
    <a:extraClrScheme>
      <a:clrScheme name="UHC Color Palette">
        <a:dk1>
          <a:srgbClr val="002677"/>
        </a:dk1>
        <a:lt1>
          <a:srgbClr val="FFFFFF"/>
        </a:lt1>
        <a:dk2>
          <a:srgbClr val="5A5A5A"/>
        </a:dk2>
        <a:lt2>
          <a:srgbClr val="D9F6FA"/>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extraClrScheme>
  </a:extraClrSchemeLst>
  <a:custClrLst>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ed 80">
      <a:srgbClr val="C40000"/>
    </a:custClr>
    <a:custClr name="Yellow 20">
      <a:srgbClr val="FFF84F"/>
    </a:custClr>
    <a:custClr name="Green 40">
      <a:srgbClr val="61D661"/>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Yellow Outline">
      <a:srgbClr val="AD8D01"/>
    </a:custClr>
    <a:custClr name="Green Outline">
      <a:srgbClr val="03AB03"/>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Warm White">
      <a:srgbClr val="FAF8F2"/>
    </a:custClr>
  </a:custClrLst>
  <a:extLst>
    <a:ext uri="{05A4C25C-085E-4340-85A3-A5531E510DB2}">
      <thm15:themeFamily xmlns:thm15="http://schemas.microsoft.com/office/thememl/2012/main" name="RESOURCE uhc-onscreen-glg-20250101.potx" id="{E977E0CE-0054-4F4C-BBA6-BF7FC6E4F4A6}" vid="{63638503-0C56-4629-B471-2AC17DB2F4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1E044669ADE64AA75ED88220899FF6" ma:contentTypeVersion="3" ma:contentTypeDescription="Create a new document." ma:contentTypeScope="" ma:versionID="6fd637a0b2317de0cb569115b48659ca">
  <xsd:schema xmlns:xsd="http://www.w3.org/2001/XMLSchema" xmlns:xs="http://www.w3.org/2001/XMLSchema" xmlns:p="http://schemas.microsoft.com/office/2006/metadata/properties" xmlns:ns2="0d8e2b87-4500-455d-a3c5-13dd5e408eb9" targetNamespace="http://schemas.microsoft.com/office/2006/metadata/properties" ma:root="true" ma:fieldsID="27917eb77606defb790a7f7480f3def6" ns2:_="">
    <xsd:import namespace="0d8e2b87-4500-455d-a3c5-13dd5e408eb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e2b87-4500-455d-a3c5-13dd5e408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531816-4067-4443-B9ED-D7E9529F173A}">
  <ds:schemaRefs>
    <ds:schemaRef ds:uri="http://schemas.microsoft.com/sharepoint/v3/contenttype/forms"/>
  </ds:schemaRefs>
</ds:datastoreItem>
</file>

<file path=customXml/itemProps2.xml><?xml version="1.0" encoding="utf-8"?>
<ds:datastoreItem xmlns:ds="http://schemas.openxmlformats.org/officeDocument/2006/customXml" ds:itemID="{BBE144CA-2766-480C-B576-30629FEB7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e2b87-4500-455d-a3c5-13dd5e408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5E1335-9DE0-4640-888B-5BB5FDE3C573}">
  <ds:schemaRefs>
    <ds:schemaRef ds:uri="http://purl.org/dc/terms/"/>
    <ds:schemaRef ds:uri="http://schemas.openxmlformats.org/package/2006/metadata/core-properties"/>
    <ds:schemaRef ds:uri="http://purl.org/dc/dcmitype/"/>
    <ds:schemaRef ds:uri="0d8e2b87-4500-455d-a3c5-13dd5e408eb9"/>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RESOURCE uhc-onscreen-glg-20250324</Template>
  <TotalTime>1933</TotalTime>
  <Words>1384</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Segoe UI</vt:lpstr>
      <vt:lpstr>Wingdings</vt:lpstr>
      <vt:lpstr>UHC On-screen PPT Template</vt:lpstr>
      <vt:lpstr>In 2026 we will…</vt:lpstr>
      <vt:lpstr>In 2026 we will…</vt:lpstr>
      <vt:lpstr>PowerPoint Presentation</vt:lpstr>
      <vt:lpstr>In 2026 we will…</vt:lpstr>
      <vt:lpstr>In 2026 we will…</vt:lpstr>
      <vt:lpstr>In 2026 we will…</vt:lpstr>
      <vt:lpstr>In 2026 we will…</vt:lpstr>
      <vt:lpstr>In 2026 we will…</vt:lpstr>
      <vt:lpstr>UHC is doing the following…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Berman, Erica A</dc:creator>
  <cp:keywords>On-screen</cp:keywords>
  <dc:description>UHC 2025 template developed by Creative Partners.</dc:description>
  <cp:lastModifiedBy>Berman, Erica A</cp:lastModifiedBy>
  <cp:revision>1</cp:revision>
  <dcterms:created xsi:type="dcterms:W3CDTF">2025-05-16T20:25:45Z</dcterms:created>
  <dcterms:modified xsi:type="dcterms:W3CDTF">2025-05-23T19:46:53Z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0x0101002E1E044669ADE64AA75ED88220899FF6</vt:lpwstr>
  </property>
</Properties>
</file>