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sldIdLst>
    <p:sldId id="492" r:id="rId2"/>
    <p:sldId id="498" r:id="rId3"/>
    <p:sldId id="496" r:id="rId4"/>
    <p:sldId id="494" r:id="rId5"/>
    <p:sldId id="286" r:id="rId6"/>
    <p:sldId id="264" r:id="rId7"/>
    <p:sldId id="265" r:id="rId8"/>
    <p:sldId id="266" r:id="rId9"/>
    <p:sldId id="493" r:id="rId10"/>
    <p:sldId id="270" r:id="rId11"/>
    <p:sldId id="274" r:id="rId12"/>
    <p:sldId id="275" r:id="rId13"/>
    <p:sldId id="499" r:id="rId14"/>
    <p:sldId id="277" r:id="rId15"/>
    <p:sldId id="302" r:id="rId16"/>
    <p:sldId id="304" r:id="rId17"/>
    <p:sldId id="305" r:id="rId18"/>
    <p:sldId id="306" r:id="rId19"/>
    <p:sldId id="307" r:id="rId20"/>
    <p:sldId id="308" r:id="rId21"/>
    <p:sldId id="309" r:id="rId22"/>
    <p:sldId id="271" r:id="rId23"/>
    <p:sldId id="273" r:id="rId24"/>
    <p:sldId id="310" r:id="rId25"/>
    <p:sldId id="311" r:id="rId26"/>
    <p:sldId id="312" r:id="rId27"/>
    <p:sldId id="278" r:id="rId28"/>
    <p:sldId id="280" r:id="rId29"/>
    <p:sldId id="281" r:id="rId30"/>
    <p:sldId id="315" r:id="rId31"/>
    <p:sldId id="284" r:id="rId32"/>
    <p:sldId id="497" r:id="rId33"/>
  </p:sldIdLst>
  <p:sldSz cx="12192000" cy="6858000"/>
  <p:notesSz cx="9144000" cy="6858000"/>
  <p:custShowLst>
    <p:custShow name="New Choir Director" id="0">
      <p:sldLst/>
    </p:custShow>
    <p:custShow name="Change in the Organization" id="1">
      <p:sldLst/>
    </p:custShow>
    <p:custShow name="Big Concert" id="2">
      <p:sldLst/>
    </p:custShow>
  </p:custShowLst>
  <p:defaultTextStyle>
    <a:defPPr>
      <a:defRPr lang="en-US"/>
    </a:defPPr>
    <a:lvl1pPr algn="l" rtl="0" fontAlgn="base">
      <a:spcBef>
        <a:spcPct val="0"/>
      </a:spcBef>
      <a:spcAft>
        <a:spcPct val="0"/>
      </a:spcAft>
      <a:defRPr kern="1200">
        <a:solidFill>
          <a:schemeClr val="tx1"/>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D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3401"/>
  </p:normalViewPr>
  <p:slideViewPr>
    <p:cSldViewPr snapToGrid="0">
      <p:cViewPr varScale="1">
        <p:scale>
          <a:sx n="119" d="100"/>
          <a:sy n="119" d="100"/>
        </p:scale>
        <p:origin x="1168" y="192"/>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US"/>
          </a:p>
        </p:txBody>
      </p:sp>
      <p:sp>
        <p:nvSpPr>
          <p:cNvPr id="4099"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2286000" y="514350"/>
            <a:ext cx="4572000" cy="25717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p>
        </p:txBody>
      </p:sp>
      <p:sp>
        <p:nvSpPr>
          <p:cNvPr id="4103"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n-ea"/>
              </a:defRPr>
            </a:lvl1pPr>
          </a:lstStyle>
          <a:p>
            <a:pPr>
              <a:defRPr/>
            </a:pPr>
            <a:fld id="{42F451ED-2A43-490A-9FC9-5A46309B545F}" type="slidenum">
              <a:rPr lang="en-US"/>
              <a:pPr>
                <a:defRPr/>
              </a:pPr>
              <a:t>‹#›</a:t>
            </a:fld>
            <a:endParaRPr lang="en-US"/>
          </a:p>
        </p:txBody>
      </p:sp>
    </p:spTree>
    <p:extLst>
      <p:ext uri="{BB962C8B-B14F-4D97-AF65-F5344CB8AC3E}">
        <p14:creationId xmlns:p14="http://schemas.microsoft.com/office/powerpoint/2010/main" val="34502290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93CE1D16-87D2-4365-BB0D-AE6DAA0519CB}" type="slidenum">
              <a:rPr lang="en-US" smtClean="0">
                <a:ea typeface="ＭＳ Ｐゴシック" pitchFamily="-107" charset="-128"/>
              </a:rPr>
              <a:pPr/>
              <a:t>1</a:t>
            </a:fld>
            <a:endParaRPr lang="en-US">
              <a:ea typeface="ＭＳ Ｐゴシック" pitchFamily="-107" charset="-128"/>
            </a:endParaRPr>
          </a:p>
        </p:txBody>
      </p:sp>
      <p:sp>
        <p:nvSpPr>
          <p:cNvPr id="27651" name="Rectangle 2"/>
          <p:cNvSpPr>
            <a:spLocks noGrp="1" noRot="1" noChangeAspect="1" noChangeArrowheads="1" noTextEdit="1"/>
          </p:cNvSpPr>
          <p:nvPr>
            <p:ph type="sldImg"/>
          </p:nvPr>
        </p:nvSpPr>
        <p:spPr>
          <a:xfrm>
            <a:off x="2286000" y="514350"/>
            <a:ext cx="4572000" cy="2571750"/>
          </a:xfrm>
          <a:ln/>
        </p:spPr>
      </p:sp>
      <p:sp>
        <p:nvSpPr>
          <p:cNvPr id="2765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268480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dt" sz="quarter" idx="1"/>
          </p:nvPr>
        </p:nvSpPr>
        <p:spPr/>
        <p:txBody>
          <a:bodyPr/>
          <a:lstStyle/>
          <a:p>
            <a:pPr>
              <a:defRPr/>
            </a:pPr>
            <a:fld id="{62D29C35-57FE-4E4D-B640-FF849CC767BB}" type="datetime1">
              <a:rPr lang="en-GB" smtClean="0"/>
              <a:pPr>
                <a:defRPr/>
              </a:pPr>
              <a:t>02/05/2024</a:t>
            </a:fld>
            <a:endParaRPr lang="en-US"/>
          </a:p>
        </p:txBody>
      </p:sp>
      <p:sp>
        <p:nvSpPr>
          <p:cNvPr id="38915" name="Rectangle 7"/>
          <p:cNvSpPr>
            <a:spLocks noGrp="1" noChangeArrowheads="1"/>
          </p:cNvSpPr>
          <p:nvPr>
            <p:ph type="sldNum" sz="quarter" idx="5"/>
          </p:nvPr>
        </p:nvSpPr>
        <p:spPr/>
        <p:txBody>
          <a:bodyPr/>
          <a:lstStyle/>
          <a:p>
            <a:pPr>
              <a:defRPr/>
            </a:pPr>
            <a:fld id="{1CF20629-7DE3-41B3-B793-B45836938C32}" type="slidenum">
              <a:rPr lang="en-US" smtClean="0"/>
              <a:pPr>
                <a:defRPr/>
              </a:pPr>
              <a:t>10</a:t>
            </a:fld>
            <a:endParaRPr lang="en-US"/>
          </a:p>
        </p:txBody>
      </p:sp>
      <p:sp>
        <p:nvSpPr>
          <p:cNvPr id="37892"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61BF8D4D-4DF4-4335-87B8-AE5D03742A0E}" type="slidenum">
              <a:rPr lang="en-US" sz="1200"/>
              <a:pPr algn="r"/>
              <a:t>10</a:t>
            </a:fld>
            <a:endParaRPr lang="en-US" sz="1200"/>
          </a:p>
        </p:txBody>
      </p:sp>
      <p:sp>
        <p:nvSpPr>
          <p:cNvPr id="37893" name="Rectangle 2"/>
          <p:cNvSpPr>
            <a:spLocks noGrp="1" noRot="1" noChangeAspect="1" noChangeArrowheads="1" noTextEdit="1"/>
          </p:cNvSpPr>
          <p:nvPr>
            <p:ph type="sldImg"/>
          </p:nvPr>
        </p:nvSpPr>
        <p:spPr>
          <a:xfrm>
            <a:off x="2286000" y="514350"/>
            <a:ext cx="4572000" cy="2571750"/>
          </a:xfrm>
          <a:ln/>
        </p:spPr>
      </p:sp>
      <p:sp>
        <p:nvSpPr>
          <p:cNvPr id="37894"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3436794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dt" sz="quarter" idx="1"/>
          </p:nvPr>
        </p:nvSpPr>
        <p:spPr/>
        <p:txBody>
          <a:bodyPr/>
          <a:lstStyle/>
          <a:p>
            <a:pPr>
              <a:defRPr/>
            </a:pPr>
            <a:fld id="{BE812302-879B-42ED-98C8-5CEC980B4E49}" type="datetime1">
              <a:rPr lang="en-GB" smtClean="0"/>
              <a:pPr>
                <a:defRPr/>
              </a:pPr>
              <a:t>02/05/2024</a:t>
            </a:fld>
            <a:endParaRPr lang="en-US"/>
          </a:p>
        </p:txBody>
      </p:sp>
      <p:sp>
        <p:nvSpPr>
          <p:cNvPr id="43011" name="Rectangle 7"/>
          <p:cNvSpPr>
            <a:spLocks noGrp="1" noChangeArrowheads="1"/>
          </p:cNvSpPr>
          <p:nvPr>
            <p:ph type="sldNum" sz="quarter" idx="5"/>
          </p:nvPr>
        </p:nvSpPr>
        <p:spPr/>
        <p:txBody>
          <a:bodyPr/>
          <a:lstStyle/>
          <a:p>
            <a:pPr>
              <a:defRPr/>
            </a:pPr>
            <a:fld id="{1FE971F1-7E30-4468-8CD0-1B4B33890409}" type="slidenum">
              <a:rPr lang="en-US" smtClean="0"/>
              <a:pPr>
                <a:defRPr/>
              </a:pPr>
              <a:t>11</a:t>
            </a:fld>
            <a:endParaRPr lang="en-US"/>
          </a:p>
        </p:txBody>
      </p:sp>
      <p:sp>
        <p:nvSpPr>
          <p:cNvPr id="41988"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4F12B78D-3182-42B8-9A0C-309AE6B9216E}" type="slidenum">
              <a:rPr lang="en-US" sz="1200"/>
              <a:pPr algn="r"/>
              <a:t>11</a:t>
            </a:fld>
            <a:endParaRPr lang="en-US" sz="1200"/>
          </a:p>
        </p:txBody>
      </p:sp>
      <p:sp>
        <p:nvSpPr>
          <p:cNvPr id="41989" name="Rectangle 2"/>
          <p:cNvSpPr>
            <a:spLocks noGrp="1" noRot="1" noChangeAspect="1" noChangeArrowheads="1" noTextEdit="1"/>
          </p:cNvSpPr>
          <p:nvPr>
            <p:ph type="sldImg"/>
          </p:nvPr>
        </p:nvSpPr>
        <p:spPr>
          <a:xfrm>
            <a:off x="2286000" y="514350"/>
            <a:ext cx="4572000" cy="2571750"/>
          </a:xfrm>
          <a:ln/>
        </p:spPr>
      </p:sp>
      <p:sp>
        <p:nvSpPr>
          <p:cNvPr id="41990"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558951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p:txBody>
          <a:bodyPr/>
          <a:lstStyle/>
          <a:p>
            <a:pPr>
              <a:defRPr/>
            </a:pPr>
            <a:fld id="{402E03EB-8076-4ED1-ACBC-E9EB7BE7A5F5}" type="datetime1">
              <a:rPr lang="en-GB" smtClean="0"/>
              <a:pPr>
                <a:defRPr/>
              </a:pPr>
              <a:t>02/05/2024</a:t>
            </a:fld>
            <a:endParaRPr lang="en-US"/>
          </a:p>
        </p:txBody>
      </p:sp>
      <p:sp>
        <p:nvSpPr>
          <p:cNvPr id="44035" name="Rectangle 7"/>
          <p:cNvSpPr>
            <a:spLocks noGrp="1" noChangeArrowheads="1"/>
          </p:cNvSpPr>
          <p:nvPr>
            <p:ph type="sldNum" sz="quarter" idx="5"/>
          </p:nvPr>
        </p:nvSpPr>
        <p:spPr/>
        <p:txBody>
          <a:bodyPr/>
          <a:lstStyle/>
          <a:p>
            <a:pPr>
              <a:defRPr/>
            </a:pPr>
            <a:fld id="{E1DDDA41-DCB1-4038-9E68-CD9688BFBBCB}" type="slidenum">
              <a:rPr lang="en-US" smtClean="0"/>
              <a:pPr>
                <a:defRPr/>
              </a:pPr>
              <a:t>12</a:t>
            </a:fld>
            <a:endParaRPr lang="en-US"/>
          </a:p>
        </p:txBody>
      </p:sp>
      <p:sp>
        <p:nvSpPr>
          <p:cNvPr id="43012"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987131E9-F6D3-42F6-BD30-231B7BAF7260}" type="slidenum">
              <a:rPr lang="en-US" sz="1200"/>
              <a:pPr algn="r"/>
              <a:t>12</a:t>
            </a:fld>
            <a:endParaRPr lang="en-US" sz="1200"/>
          </a:p>
        </p:txBody>
      </p:sp>
      <p:sp>
        <p:nvSpPr>
          <p:cNvPr id="43013" name="Rectangle 2"/>
          <p:cNvSpPr>
            <a:spLocks noGrp="1" noRot="1" noChangeAspect="1" noChangeArrowheads="1" noTextEdit="1"/>
          </p:cNvSpPr>
          <p:nvPr>
            <p:ph type="sldImg"/>
          </p:nvPr>
        </p:nvSpPr>
        <p:spPr>
          <a:xfrm>
            <a:off x="2286000" y="514350"/>
            <a:ext cx="4572000" cy="2571750"/>
          </a:xfrm>
          <a:ln/>
        </p:spPr>
      </p:sp>
      <p:sp>
        <p:nvSpPr>
          <p:cNvPr id="43014"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323495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dt" sz="quarter" idx="1"/>
          </p:nvPr>
        </p:nvSpPr>
        <p:spPr/>
        <p:txBody>
          <a:bodyPr/>
          <a:lstStyle/>
          <a:p>
            <a:pPr>
              <a:defRPr/>
            </a:pPr>
            <a:fld id="{C1C2A565-6A7D-4694-B116-1944828409E4}" type="datetime1">
              <a:rPr lang="en-GB" smtClean="0"/>
              <a:pPr>
                <a:defRPr/>
              </a:pPr>
              <a:t>02/05/2024</a:t>
            </a:fld>
            <a:endParaRPr lang="en-US"/>
          </a:p>
        </p:txBody>
      </p:sp>
      <p:sp>
        <p:nvSpPr>
          <p:cNvPr id="32771" name="Rectangle 7"/>
          <p:cNvSpPr>
            <a:spLocks noGrp="1" noChangeArrowheads="1"/>
          </p:cNvSpPr>
          <p:nvPr>
            <p:ph type="sldNum" sz="quarter" idx="5"/>
          </p:nvPr>
        </p:nvSpPr>
        <p:spPr/>
        <p:txBody>
          <a:bodyPr/>
          <a:lstStyle/>
          <a:p>
            <a:pPr>
              <a:defRPr/>
            </a:pPr>
            <a:fld id="{B58EB7B4-2A6D-49F3-9768-6CBC1E3E2103}" type="slidenum">
              <a:rPr lang="en-US" smtClean="0"/>
              <a:pPr>
                <a:defRPr/>
              </a:pPr>
              <a:t>13</a:t>
            </a:fld>
            <a:endParaRPr lang="en-US"/>
          </a:p>
        </p:txBody>
      </p:sp>
      <p:sp>
        <p:nvSpPr>
          <p:cNvPr id="31748"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BEAE9D3C-0449-40FF-B502-EBA48129D0E2}" type="slidenum">
              <a:rPr lang="en-US" sz="1200"/>
              <a:pPr algn="r"/>
              <a:t>13</a:t>
            </a:fld>
            <a:endParaRPr lang="en-US" sz="1200"/>
          </a:p>
        </p:txBody>
      </p:sp>
      <p:sp>
        <p:nvSpPr>
          <p:cNvPr id="31749" name="Rectangle 2"/>
          <p:cNvSpPr>
            <a:spLocks noGrp="1" noRot="1" noChangeAspect="1" noChangeArrowheads="1" noTextEdit="1"/>
          </p:cNvSpPr>
          <p:nvPr>
            <p:ph type="sldImg"/>
          </p:nvPr>
        </p:nvSpPr>
        <p:spPr>
          <a:xfrm>
            <a:off x="2286000" y="514350"/>
            <a:ext cx="4572000" cy="2571750"/>
          </a:xfrm>
          <a:ln/>
        </p:spPr>
      </p:sp>
      <p:sp>
        <p:nvSpPr>
          <p:cNvPr id="31750" name="Rectangle 3"/>
          <p:cNvSpPr>
            <a:spLocks noGrp="1" noChangeArrowheads="1"/>
          </p:cNvSpPr>
          <p:nvPr>
            <p:ph type="body" idx="1"/>
          </p:nvPr>
        </p:nvSpPr>
        <p:spPr>
          <a:noFill/>
          <a:ln/>
        </p:spPr>
        <p:txBody>
          <a:bodyPr lIns="91435" tIns="45718" rIns="91435" bIns="45718"/>
          <a:lstStyle/>
          <a:p>
            <a:endParaRPr lang="en-US" b="1"/>
          </a:p>
        </p:txBody>
      </p:sp>
    </p:spTree>
    <p:extLst>
      <p:ext uri="{BB962C8B-B14F-4D97-AF65-F5344CB8AC3E}">
        <p14:creationId xmlns:p14="http://schemas.microsoft.com/office/powerpoint/2010/main" val="3508118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dt" sz="quarter" idx="1"/>
          </p:nvPr>
        </p:nvSpPr>
        <p:spPr/>
        <p:txBody>
          <a:bodyPr/>
          <a:lstStyle/>
          <a:p>
            <a:pPr>
              <a:defRPr/>
            </a:pPr>
            <a:fld id="{7F3613ED-5A20-44A3-9030-0F352818CE45}" type="datetime1">
              <a:rPr lang="en-GB" smtClean="0"/>
              <a:pPr>
                <a:defRPr/>
              </a:pPr>
              <a:t>02/05/2024</a:t>
            </a:fld>
            <a:endParaRPr lang="en-US"/>
          </a:p>
        </p:txBody>
      </p:sp>
      <p:sp>
        <p:nvSpPr>
          <p:cNvPr id="46083" name="Rectangle 7"/>
          <p:cNvSpPr>
            <a:spLocks noGrp="1" noChangeArrowheads="1"/>
          </p:cNvSpPr>
          <p:nvPr>
            <p:ph type="sldNum" sz="quarter" idx="5"/>
          </p:nvPr>
        </p:nvSpPr>
        <p:spPr/>
        <p:txBody>
          <a:bodyPr/>
          <a:lstStyle/>
          <a:p>
            <a:pPr>
              <a:defRPr/>
            </a:pPr>
            <a:fld id="{E6AF6754-689C-47D8-B519-F1EFFAFED24A}" type="slidenum">
              <a:rPr lang="en-US" smtClean="0"/>
              <a:pPr>
                <a:defRPr/>
              </a:pPr>
              <a:t>14</a:t>
            </a:fld>
            <a:endParaRPr lang="en-US"/>
          </a:p>
        </p:txBody>
      </p:sp>
      <p:sp>
        <p:nvSpPr>
          <p:cNvPr id="45060" name="Rectangle 7"/>
          <p:cNvSpPr txBox="1">
            <a:spLocks noGrp="1" noChangeArrowheads="1"/>
          </p:cNvSpPr>
          <p:nvPr/>
        </p:nvSpPr>
        <p:spPr bwMode="auto">
          <a:xfrm>
            <a:off x="5177367" y="6513910"/>
            <a:ext cx="3964517" cy="342900"/>
          </a:xfrm>
          <a:prstGeom prst="rect">
            <a:avLst/>
          </a:prstGeom>
          <a:noFill/>
          <a:ln w="9525">
            <a:noFill/>
            <a:miter lim="800000"/>
            <a:headEnd/>
            <a:tailEnd/>
          </a:ln>
        </p:spPr>
        <p:txBody>
          <a:bodyPr lIns="91344" tIns="45672" rIns="91344" bIns="45672" anchor="b"/>
          <a:lstStyle/>
          <a:p>
            <a:pPr algn="r"/>
            <a:fld id="{4AB6FAF3-BD1C-42E5-8B1D-0C4FA0AE5385}" type="slidenum">
              <a:rPr lang="en-US" sz="1200"/>
              <a:pPr algn="r"/>
              <a:t>14</a:t>
            </a:fld>
            <a:endParaRPr lang="en-US" sz="1200"/>
          </a:p>
        </p:txBody>
      </p:sp>
      <p:sp>
        <p:nvSpPr>
          <p:cNvPr id="45061" name="Rectangle 2"/>
          <p:cNvSpPr>
            <a:spLocks noGrp="1" noRot="1" noChangeAspect="1" noChangeArrowheads="1" noTextEdit="1"/>
          </p:cNvSpPr>
          <p:nvPr>
            <p:ph type="sldImg"/>
          </p:nvPr>
        </p:nvSpPr>
        <p:spPr>
          <a:xfrm>
            <a:off x="2284413" y="514350"/>
            <a:ext cx="4572000" cy="2571750"/>
          </a:xfrm>
          <a:ln/>
        </p:spPr>
      </p:sp>
      <p:sp>
        <p:nvSpPr>
          <p:cNvPr id="45062" name="Rectangle 3"/>
          <p:cNvSpPr>
            <a:spLocks noGrp="1" noChangeArrowheads="1"/>
          </p:cNvSpPr>
          <p:nvPr>
            <p:ph type="body" idx="1"/>
          </p:nvPr>
        </p:nvSpPr>
        <p:spPr>
          <a:xfrm>
            <a:off x="912285" y="3257550"/>
            <a:ext cx="7319433" cy="3086100"/>
          </a:xfrm>
          <a:noFill/>
          <a:ln/>
        </p:spPr>
        <p:txBody>
          <a:bodyPr lIns="91344" tIns="45672" rIns="91344" bIns="45672"/>
          <a:lstStyle/>
          <a:p>
            <a:pPr eaLnBrk="1" hangingPunct="1"/>
            <a:endParaRPr lang="en-US"/>
          </a:p>
        </p:txBody>
      </p:sp>
    </p:spTree>
    <p:extLst>
      <p:ext uri="{BB962C8B-B14F-4D97-AF65-F5344CB8AC3E}">
        <p14:creationId xmlns:p14="http://schemas.microsoft.com/office/powerpoint/2010/main" val="2446350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D4FB0AB4-1302-4226-88B6-01351BED6458}" type="slidenum">
              <a:rPr lang="en-US" smtClean="0">
                <a:ea typeface="ＭＳ Ｐゴシック" pitchFamily="-107" charset="-128"/>
              </a:rPr>
              <a:pPr/>
              <a:t>15</a:t>
            </a:fld>
            <a:endParaRPr lang="en-US">
              <a:ea typeface="ＭＳ Ｐゴシック" pitchFamily="-107" charset="-128"/>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985893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p:txBody>
          <a:bodyPr/>
          <a:lstStyle/>
          <a:p>
            <a:pPr>
              <a:defRPr/>
            </a:pPr>
            <a:fld id="{B3942A1B-5A4F-46B8-8225-C7041BD3DD26}" type="datetime1">
              <a:rPr lang="en-GB" smtClean="0"/>
              <a:pPr>
                <a:defRPr/>
              </a:pPr>
              <a:t>02/05/2024</a:t>
            </a:fld>
            <a:endParaRPr lang="en-US"/>
          </a:p>
        </p:txBody>
      </p:sp>
      <p:sp>
        <p:nvSpPr>
          <p:cNvPr id="49155" name="Rectangle 7"/>
          <p:cNvSpPr>
            <a:spLocks noGrp="1" noChangeArrowheads="1"/>
          </p:cNvSpPr>
          <p:nvPr>
            <p:ph type="sldNum" sz="quarter" idx="5"/>
          </p:nvPr>
        </p:nvSpPr>
        <p:spPr/>
        <p:txBody>
          <a:bodyPr/>
          <a:lstStyle/>
          <a:p>
            <a:pPr>
              <a:defRPr/>
            </a:pPr>
            <a:fld id="{683708F3-8197-4C6D-9BAE-B9E4217701B9}" type="slidenum">
              <a:rPr lang="en-US" smtClean="0"/>
              <a:pPr>
                <a:defRPr/>
              </a:pPr>
              <a:t>16</a:t>
            </a:fld>
            <a:endParaRPr lang="en-US"/>
          </a:p>
        </p:txBody>
      </p:sp>
      <p:sp>
        <p:nvSpPr>
          <p:cNvPr id="47108"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32D913B5-77CF-481E-915E-1DB8EBE49B2D}" type="slidenum">
              <a:rPr lang="en-US" sz="1200"/>
              <a:pPr algn="r"/>
              <a:t>16</a:t>
            </a:fld>
            <a:endParaRPr lang="en-US" sz="1200"/>
          </a:p>
        </p:txBody>
      </p:sp>
      <p:sp>
        <p:nvSpPr>
          <p:cNvPr id="47109" name="Rectangle 2"/>
          <p:cNvSpPr>
            <a:spLocks noGrp="1" noRot="1" noChangeAspect="1" noChangeArrowheads="1" noTextEdit="1"/>
          </p:cNvSpPr>
          <p:nvPr>
            <p:ph type="sldImg"/>
          </p:nvPr>
        </p:nvSpPr>
        <p:spPr>
          <a:ln/>
        </p:spPr>
      </p:sp>
      <p:sp>
        <p:nvSpPr>
          <p:cNvPr id="47110"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3316178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dt" sz="quarter" idx="1"/>
          </p:nvPr>
        </p:nvSpPr>
        <p:spPr/>
        <p:txBody>
          <a:bodyPr/>
          <a:lstStyle/>
          <a:p>
            <a:pPr>
              <a:defRPr/>
            </a:pPr>
            <a:fld id="{250AB020-8955-4DC4-914F-F14ED7534B38}" type="datetime1">
              <a:rPr lang="en-GB" smtClean="0"/>
              <a:pPr>
                <a:defRPr/>
              </a:pPr>
              <a:t>02/05/2024</a:t>
            </a:fld>
            <a:endParaRPr lang="en-US"/>
          </a:p>
        </p:txBody>
      </p:sp>
      <p:sp>
        <p:nvSpPr>
          <p:cNvPr id="50179" name="Rectangle 7"/>
          <p:cNvSpPr>
            <a:spLocks noGrp="1" noChangeArrowheads="1"/>
          </p:cNvSpPr>
          <p:nvPr>
            <p:ph type="sldNum" sz="quarter" idx="5"/>
          </p:nvPr>
        </p:nvSpPr>
        <p:spPr/>
        <p:txBody>
          <a:bodyPr/>
          <a:lstStyle/>
          <a:p>
            <a:pPr>
              <a:defRPr/>
            </a:pPr>
            <a:fld id="{62572D29-5A86-4506-8C71-ABA7AA04DBF7}" type="slidenum">
              <a:rPr lang="en-US" smtClean="0"/>
              <a:pPr>
                <a:defRPr/>
              </a:pPr>
              <a:t>17</a:t>
            </a:fld>
            <a:endParaRPr lang="en-US"/>
          </a:p>
        </p:txBody>
      </p:sp>
      <p:sp>
        <p:nvSpPr>
          <p:cNvPr id="48132" name="Rectangle 7"/>
          <p:cNvSpPr txBox="1">
            <a:spLocks noGrp="1" noChangeArrowheads="1"/>
          </p:cNvSpPr>
          <p:nvPr/>
        </p:nvSpPr>
        <p:spPr bwMode="auto">
          <a:xfrm>
            <a:off x="5177367" y="6513910"/>
            <a:ext cx="3964517" cy="342900"/>
          </a:xfrm>
          <a:prstGeom prst="rect">
            <a:avLst/>
          </a:prstGeom>
          <a:noFill/>
          <a:ln w="9525">
            <a:noFill/>
            <a:miter lim="800000"/>
            <a:headEnd/>
            <a:tailEnd/>
          </a:ln>
        </p:spPr>
        <p:txBody>
          <a:bodyPr lIns="91344" tIns="45672" rIns="91344" bIns="45672" anchor="b"/>
          <a:lstStyle/>
          <a:p>
            <a:pPr algn="r"/>
            <a:fld id="{E37325E1-ED86-4005-9566-90381972F2D3}" type="slidenum">
              <a:rPr lang="en-US" sz="1200"/>
              <a:pPr algn="r"/>
              <a:t>17</a:t>
            </a:fld>
            <a:endParaRPr lang="en-US" sz="1200"/>
          </a:p>
        </p:txBody>
      </p:sp>
      <p:sp>
        <p:nvSpPr>
          <p:cNvPr id="48133" name="Rectangle 2"/>
          <p:cNvSpPr>
            <a:spLocks noGrp="1" noRot="1" noChangeAspect="1" noChangeArrowheads="1" noTextEdit="1"/>
          </p:cNvSpPr>
          <p:nvPr>
            <p:ph type="sldImg"/>
          </p:nvPr>
        </p:nvSpPr>
        <p:spPr>
          <a:xfrm>
            <a:off x="2284413" y="514350"/>
            <a:ext cx="4572000" cy="2571750"/>
          </a:xfrm>
          <a:ln/>
        </p:spPr>
      </p:sp>
      <p:sp>
        <p:nvSpPr>
          <p:cNvPr id="48134" name="Rectangle 3"/>
          <p:cNvSpPr>
            <a:spLocks noGrp="1" noChangeArrowheads="1"/>
          </p:cNvSpPr>
          <p:nvPr>
            <p:ph type="body" idx="1"/>
          </p:nvPr>
        </p:nvSpPr>
        <p:spPr>
          <a:xfrm>
            <a:off x="912285" y="3257550"/>
            <a:ext cx="7319433" cy="3086100"/>
          </a:xfrm>
          <a:noFill/>
          <a:ln/>
        </p:spPr>
        <p:txBody>
          <a:bodyPr lIns="91344" tIns="45672" rIns="91344" bIns="45672"/>
          <a:lstStyle/>
          <a:p>
            <a:pPr eaLnBrk="1" hangingPunct="1"/>
            <a:endParaRPr lang="en-US"/>
          </a:p>
        </p:txBody>
      </p:sp>
    </p:spTree>
    <p:extLst>
      <p:ext uri="{BB962C8B-B14F-4D97-AF65-F5344CB8AC3E}">
        <p14:creationId xmlns:p14="http://schemas.microsoft.com/office/powerpoint/2010/main" val="669384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p:txBody>
          <a:bodyPr/>
          <a:lstStyle/>
          <a:p>
            <a:pPr>
              <a:defRPr/>
            </a:pPr>
            <a:fld id="{944E66FB-45E4-421F-BAC3-C2D5E49411C7}" type="datetime1">
              <a:rPr lang="en-GB" smtClean="0"/>
              <a:pPr>
                <a:defRPr/>
              </a:pPr>
              <a:t>02/05/2024</a:t>
            </a:fld>
            <a:endParaRPr lang="en-US"/>
          </a:p>
        </p:txBody>
      </p:sp>
      <p:sp>
        <p:nvSpPr>
          <p:cNvPr id="51203" name="Rectangle 7"/>
          <p:cNvSpPr>
            <a:spLocks noGrp="1" noChangeArrowheads="1"/>
          </p:cNvSpPr>
          <p:nvPr>
            <p:ph type="sldNum" sz="quarter" idx="5"/>
          </p:nvPr>
        </p:nvSpPr>
        <p:spPr/>
        <p:txBody>
          <a:bodyPr/>
          <a:lstStyle/>
          <a:p>
            <a:pPr>
              <a:defRPr/>
            </a:pPr>
            <a:fld id="{6DA10313-1113-48B3-9CCF-CD39AEB454F9}" type="slidenum">
              <a:rPr lang="en-US" smtClean="0"/>
              <a:pPr>
                <a:defRPr/>
              </a:pPr>
              <a:t>18</a:t>
            </a:fld>
            <a:endParaRPr lang="en-US"/>
          </a:p>
        </p:txBody>
      </p:sp>
      <p:sp>
        <p:nvSpPr>
          <p:cNvPr id="49156"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6A3CE540-6BD3-4A5C-A08E-D82652BE067B}" type="slidenum">
              <a:rPr lang="en-US" sz="1200"/>
              <a:pPr algn="r"/>
              <a:t>18</a:t>
            </a:fld>
            <a:endParaRPr lang="en-US" sz="1200"/>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2603655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dt" sz="quarter" idx="1"/>
          </p:nvPr>
        </p:nvSpPr>
        <p:spPr/>
        <p:txBody>
          <a:bodyPr/>
          <a:lstStyle/>
          <a:p>
            <a:pPr>
              <a:defRPr/>
            </a:pPr>
            <a:fld id="{97B67F17-E891-436C-8748-495646630D77}" type="datetime1">
              <a:rPr lang="en-GB" smtClean="0"/>
              <a:pPr>
                <a:defRPr/>
              </a:pPr>
              <a:t>02/05/2024</a:t>
            </a:fld>
            <a:endParaRPr lang="en-US"/>
          </a:p>
        </p:txBody>
      </p:sp>
      <p:sp>
        <p:nvSpPr>
          <p:cNvPr id="52227" name="Rectangle 7"/>
          <p:cNvSpPr>
            <a:spLocks noGrp="1" noChangeArrowheads="1"/>
          </p:cNvSpPr>
          <p:nvPr>
            <p:ph type="sldNum" sz="quarter" idx="5"/>
          </p:nvPr>
        </p:nvSpPr>
        <p:spPr/>
        <p:txBody>
          <a:bodyPr/>
          <a:lstStyle/>
          <a:p>
            <a:pPr>
              <a:defRPr/>
            </a:pPr>
            <a:fld id="{E4E101B6-ECCB-4A0C-B5EE-C54E82C714F7}" type="slidenum">
              <a:rPr lang="en-US" smtClean="0"/>
              <a:pPr>
                <a:defRPr/>
              </a:pPr>
              <a:t>19</a:t>
            </a:fld>
            <a:endParaRPr lang="en-US"/>
          </a:p>
        </p:txBody>
      </p:sp>
      <p:sp>
        <p:nvSpPr>
          <p:cNvPr id="50180"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0106EC33-760F-403A-BC10-ECE449B1C5DC}" type="slidenum">
              <a:rPr lang="en-US" sz="1200"/>
              <a:pPr algn="r"/>
              <a:t>19</a:t>
            </a:fld>
            <a:endParaRPr lang="en-US" sz="1200"/>
          </a:p>
        </p:txBody>
      </p:sp>
      <p:sp>
        <p:nvSpPr>
          <p:cNvPr id="50181" name="Rectangle 2"/>
          <p:cNvSpPr>
            <a:spLocks noGrp="1" noRot="1" noChangeAspect="1" noChangeArrowheads="1" noTextEdit="1"/>
          </p:cNvSpPr>
          <p:nvPr>
            <p:ph type="sldImg"/>
          </p:nvPr>
        </p:nvSpPr>
        <p:spPr>
          <a:ln/>
        </p:spPr>
      </p:sp>
      <p:sp>
        <p:nvSpPr>
          <p:cNvPr id="50182"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1497162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p:txBody>
          <a:bodyPr/>
          <a:lstStyle/>
          <a:p>
            <a:pPr>
              <a:spcBef>
                <a:spcPct val="30000"/>
              </a:spcBef>
              <a:defRPr/>
            </a:pPr>
            <a:fld id="{800B7E58-1B1E-47A5-B958-703EAED198A8}" type="datetime1">
              <a:rPr lang="en-GB" smtClean="0">
                <a:solidFill>
                  <a:srgbClr val="000000"/>
                </a:solidFill>
              </a:rPr>
              <a:pPr>
                <a:spcBef>
                  <a:spcPct val="30000"/>
                </a:spcBef>
                <a:defRPr/>
              </a:pPr>
              <a:t>02/05/2024</a:t>
            </a:fld>
            <a:endParaRPr lang="en-US">
              <a:solidFill>
                <a:srgbClr val="000000"/>
              </a:solidFill>
            </a:endParaRPr>
          </a:p>
        </p:txBody>
      </p:sp>
      <p:sp>
        <p:nvSpPr>
          <p:cNvPr id="55299" name="Rectangle 7"/>
          <p:cNvSpPr>
            <a:spLocks noGrp="1" noChangeArrowheads="1"/>
          </p:cNvSpPr>
          <p:nvPr>
            <p:ph type="sldNum" sz="quarter" idx="5"/>
          </p:nvPr>
        </p:nvSpPr>
        <p:spPr/>
        <p:txBody>
          <a:bodyPr/>
          <a:lstStyle/>
          <a:p>
            <a:pPr>
              <a:spcBef>
                <a:spcPct val="30000"/>
              </a:spcBef>
              <a:defRPr/>
            </a:pPr>
            <a:fld id="{EC5718BD-60CD-4CB3-A607-5B54D444A3B7}" type="slidenum">
              <a:rPr lang="en-US" smtClean="0">
                <a:solidFill>
                  <a:srgbClr val="000000"/>
                </a:solidFill>
              </a:rPr>
              <a:pPr>
                <a:spcBef>
                  <a:spcPct val="30000"/>
                </a:spcBef>
                <a:defRPr/>
              </a:pPr>
              <a:t>2</a:t>
            </a:fld>
            <a:endParaRPr lang="en-US">
              <a:solidFill>
                <a:srgbClr val="000000"/>
              </a:solidFill>
            </a:endParaRPr>
          </a:p>
        </p:txBody>
      </p:sp>
      <p:sp>
        <p:nvSpPr>
          <p:cNvPr id="54276"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0" tIns="45716" rIns="91430" bIns="45716" anchor="b"/>
          <a:lstStyle/>
          <a:p>
            <a:pPr algn="r" eaLnBrk="0" hangingPunct="0"/>
            <a:fld id="{E7806455-DBC6-4A88-B596-E7E3A169BF2E}" type="slidenum">
              <a:rPr lang="en-US" sz="1200">
                <a:solidFill>
                  <a:srgbClr val="000000"/>
                </a:solidFill>
              </a:rPr>
              <a:pPr algn="r" eaLnBrk="0" hangingPunct="0"/>
              <a:t>2</a:t>
            </a:fld>
            <a:endParaRPr lang="en-US" sz="1200">
              <a:solidFill>
                <a:srgbClr val="000000"/>
              </a:solidFill>
            </a:endParaRPr>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916518" y="3259932"/>
            <a:ext cx="7310967" cy="3083719"/>
          </a:xfrm>
          <a:noFill/>
          <a:ln/>
        </p:spPr>
        <p:txBody>
          <a:bodyPr lIns="91430" tIns="45716" rIns="91430" bIns="45716"/>
          <a:lstStyle/>
          <a:p>
            <a:pPr eaLnBrk="1" hangingPunct="1"/>
            <a:endParaRPr lang="en-US"/>
          </a:p>
        </p:txBody>
      </p:sp>
    </p:spTree>
    <p:extLst>
      <p:ext uri="{BB962C8B-B14F-4D97-AF65-F5344CB8AC3E}">
        <p14:creationId xmlns:p14="http://schemas.microsoft.com/office/powerpoint/2010/main" val="1924764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dt" sz="quarter" idx="1"/>
          </p:nvPr>
        </p:nvSpPr>
        <p:spPr/>
        <p:txBody>
          <a:bodyPr/>
          <a:lstStyle/>
          <a:p>
            <a:pPr>
              <a:defRPr/>
            </a:pPr>
            <a:fld id="{AC5EA4F4-3A81-48C1-A642-1468511DB14E}" type="datetime1">
              <a:rPr lang="en-GB" smtClean="0"/>
              <a:pPr>
                <a:defRPr/>
              </a:pPr>
              <a:t>02/05/2024</a:t>
            </a:fld>
            <a:endParaRPr lang="en-US"/>
          </a:p>
        </p:txBody>
      </p:sp>
      <p:sp>
        <p:nvSpPr>
          <p:cNvPr id="53251" name="Rectangle 7"/>
          <p:cNvSpPr>
            <a:spLocks noGrp="1" noChangeArrowheads="1"/>
          </p:cNvSpPr>
          <p:nvPr>
            <p:ph type="sldNum" sz="quarter" idx="5"/>
          </p:nvPr>
        </p:nvSpPr>
        <p:spPr/>
        <p:txBody>
          <a:bodyPr/>
          <a:lstStyle/>
          <a:p>
            <a:pPr>
              <a:defRPr/>
            </a:pPr>
            <a:fld id="{28B09B55-3038-4D4D-B927-D2558549C0B5}" type="slidenum">
              <a:rPr lang="en-US" smtClean="0"/>
              <a:pPr>
                <a:defRPr/>
              </a:pPr>
              <a:t>20</a:t>
            </a:fld>
            <a:endParaRPr lang="en-US"/>
          </a:p>
        </p:txBody>
      </p:sp>
      <p:sp>
        <p:nvSpPr>
          <p:cNvPr id="51204"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DCB3C875-3DB5-4552-87E0-67138C76FC3F}" type="slidenum">
              <a:rPr lang="en-US" sz="1200"/>
              <a:pPr algn="r"/>
              <a:t>20</a:t>
            </a:fld>
            <a:endParaRPr lang="en-US" sz="1200"/>
          </a:p>
        </p:txBody>
      </p:sp>
      <p:sp>
        <p:nvSpPr>
          <p:cNvPr id="51205" name="Rectangle 2"/>
          <p:cNvSpPr>
            <a:spLocks noGrp="1" noRot="1" noChangeAspect="1" noChangeArrowheads="1" noTextEdit="1"/>
          </p:cNvSpPr>
          <p:nvPr>
            <p:ph type="sldImg"/>
          </p:nvPr>
        </p:nvSpPr>
        <p:spPr>
          <a:ln/>
        </p:spPr>
      </p:sp>
      <p:sp>
        <p:nvSpPr>
          <p:cNvPr id="51206"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1531346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dt" sz="quarter" idx="1"/>
          </p:nvPr>
        </p:nvSpPr>
        <p:spPr/>
        <p:txBody>
          <a:bodyPr/>
          <a:lstStyle/>
          <a:p>
            <a:pPr>
              <a:defRPr/>
            </a:pPr>
            <a:fld id="{F6B86093-5562-4B49-96EC-FFC3CD5561E7}" type="datetime1">
              <a:rPr lang="en-GB" smtClean="0"/>
              <a:pPr>
                <a:defRPr/>
              </a:pPr>
              <a:t>02/05/2024</a:t>
            </a:fld>
            <a:endParaRPr lang="en-US"/>
          </a:p>
        </p:txBody>
      </p:sp>
      <p:sp>
        <p:nvSpPr>
          <p:cNvPr id="54275" name="Rectangle 7"/>
          <p:cNvSpPr>
            <a:spLocks noGrp="1" noChangeArrowheads="1"/>
          </p:cNvSpPr>
          <p:nvPr>
            <p:ph type="sldNum" sz="quarter" idx="5"/>
          </p:nvPr>
        </p:nvSpPr>
        <p:spPr/>
        <p:txBody>
          <a:bodyPr/>
          <a:lstStyle/>
          <a:p>
            <a:pPr>
              <a:defRPr/>
            </a:pPr>
            <a:fld id="{B5B47643-459B-4D61-8C47-74E31DF884A1}" type="slidenum">
              <a:rPr lang="en-US" smtClean="0"/>
              <a:pPr>
                <a:defRPr/>
              </a:pPr>
              <a:t>21</a:t>
            </a:fld>
            <a:endParaRPr lang="en-US"/>
          </a:p>
        </p:txBody>
      </p:sp>
      <p:sp>
        <p:nvSpPr>
          <p:cNvPr id="52228"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498CB9D3-E55F-4F64-BA8B-F10C884140BB}" type="slidenum">
              <a:rPr lang="en-US" sz="1200"/>
              <a:pPr algn="r"/>
              <a:t>21</a:t>
            </a:fld>
            <a:endParaRPr lang="en-US" sz="1200"/>
          </a:p>
        </p:txBody>
      </p:sp>
      <p:sp>
        <p:nvSpPr>
          <p:cNvPr id="52229" name="Rectangle 2"/>
          <p:cNvSpPr>
            <a:spLocks noGrp="1" noRot="1" noChangeAspect="1" noChangeArrowheads="1" noTextEdit="1"/>
          </p:cNvSpPr>
          <p:nvPr>
            <p:ph type="sldImg"/>
          </p:nvPr>
        </p:nvSpPr>
        <p:spPr>
          <a:ln/>
        </p:spPr>
      </p:sp>
      <p:sp>
        <p:nvSpPr>
          <p:cNvPr id="52230"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2723119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p:txBody>
          <a:bodyPr/>
          <a:lstStyle/>
          <a:p>
            <a:pPr>
              <a:defRPr/>
            </a:pPr>
            <a:fld id="{610E1A22-9558-40A5-A681-6946AD77F033}" type="datetime1">
              <a:rPr lang="en-GB" smtClean="0"/>
              <a:pPr>
                <a:defRPr/>
              </a:pPr>
              <a:t>02/05/2024</a:t>
            </a:fld>
            <a:endParaRPr lang="en-US"/>
          </a:p>
        </p:txBody>
      </p:sp>
      <p:sp>
        <p:nvSpPr>
          <p:cNvPr id="55299" name="Rectangle 7"/>
          <p:cNvSpPr>
            <a:spLocks noGrp="1" noChangeArrowheads="1"/>
          </p:cNvSpPr>
          <p:nvPr>
            <p:ph type="sldNum" sz="quarter" idx="5"/>
          </p:nvPr>
        </p:nvSpPr>
        <p:spPr/>
        <p:txBody>
          <a:bodyPr/>
          <a:lstStyle/>
          <a:p>
            <a:pPr>
              <a:defRPr/>
            </a:pPr>
            <a:fld id="{6EA89982-A982-4725-A450-8BFB44BCA63E}" type="slidenum">
              <a:rPr lang="en-US" smtClean="0"/>
              <a:pPr>
                <a:defRPr/>
              </a:pPr>
              <a:t>22</a:t>
            </a:fld>
            <a:endParaRPr lang="en-US"/>
          </a:p>
        </p:txBody>
      </p:sp>
      <p:sp>
        <p:nvSpPr>
          <p:cNvPr id="53252"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CDF760F6-C690-47DD-A5DE-7565A2A7C30B}" type="slidenum">
              <a:rPr lang="en-US" sz="1200"/>
              <a:pPr algn="r"/>
              <a:t>22</a:t>
            </a:fld>
            <a:endParaRPr lang="en-US" sz="1200"/>
          </a:p>
        </p:txBody>
      </p:sp>
      <p:sp>
        <p:nvSpPr>
          <p:cNvPr id="53253" name="Rectangle 2"/>
          <p:cNvSpPr>
            <a:spLocks noGrp="1" noRot="1" noChangeAspect="1" noChangeArrowheads="1" noTextEdit="1"/>
          </p:cNvSpPr>
          <p:nvPr>
            <p:ph type="sldImg"/>
          </p:nvPr>
        </p:nvSpPr>
        <p:spPr>
          <a:ln/>
        </p:spPr>
      </p:sp>
      <p:sp>
        <p:nvSpPr>
          <p:cNvPr id="53254"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181299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dt" sz="quarter" idx="1"/>
          </p:nvPr>
        </p:nvSpPr>
        <p:spPr/>
        <p:txBody>
          <a:bodyPr/>
          <a:lstStyle/>
          <a:p>
            <a:pPr>
              <a:defRPr/>
            </a:pPr>
            <a:fld id="{0D3C7648-3753-4112-A14B-C66EBC6D6401}" type="datetime1">
              <a:rPr lang="en-GB" smtClean="0"/>
              <a:pPr>
                <a:defRPr/>
              </a:pPr>
              <a:t>02/05/2024</a:t>
            </a:fld>
            <a:endParaRPr lang="en-US"/>
          </a:p>
        </p:txBody>
      </p:sp>
      <p:sp>
        <p:nvSpPr>
          <p:cNvPr id="57347" name="Rectangle 7"/>
          <p:cNvSpPr>
            <a:spLocks noGrp="1" noChangeArrowheads="1"/>
          </p:cNvSpPr>
          <p:nvPr>
            <p:ph type="sldNum" sz="quarter" idx="5"/>
          </p:nvPr>
        </p:nvSpPr>
        <p:spPr/>
        <p:txBody>
          <a:bodyPr/>
          <a:lstStyle/>
          <a:p>
            <a:pPr>
              <a:defRPr/>
            </a:pPr>
            <a:fld id="{8929C7E6-7804-4D4E-83BE-2580D226563D}" type="slidenum">
              <a:rPr lang="en-US" smtClean="0"/>
              <a:pPr>
                <a:defRPr/>
              </a:pPr>
              <a:t>23</a:t>
            </a:fld>
            <a:endParaRPr lang="en-US"/>
          </a:p>
        </p:txBody>
      </p:sp>
      <p:sp>
        <p:nvSpPr>
          <p:cNvPr id="55300"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7F949E49-C1C5-403E-8A64-18FDEA9EF5F3}" type="slidenum">
              <a:rPr lang="en-US" sz="1200"/>
              <a:pPr algn="r"/>
              <a:t>23</a:t>
            </a:fld>
            <a:endParaRPr lang="en-US" sz="1200"/>
          </a:p>
        </p:txBody>
      </p:sp>
      <p:sp>
        <p:nvSpPr>
          <p:cNvPr id="55301" name="Rectangle 2"/>
          <p:cNvSpPr>
            <a:spLocks noGrp="1" noRot="1" noChangeAspect="1" noChangeArrowheads="1" noTextEdit="1"/>
          </p:cNvSpPr>
          <p:nvPr>
            <p:ph type="sldImg"/>
          </p:nvPr>
        </p:nvSpPr>
        <p:spPr>
          <a:ln/>
        </p:spPr>
      </p:sp>
      <p:sp>
        <p:nvSpPr>
          <p:cNvPr id="55302"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139627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6324" name="Date Placeholder 3"/>
          <p:cNvSpPr>
            <a:spLocks noGrp="1"/>
          </p:cNvSpPr>
          <p:nvPr>
            <p:ph type="dt" sz="quarter" idx="1"/>
          </p:nvPr>
        </p:nvSpPr>
        <p:spPr/>
        <p:txBody>
          <a:bodyPr/>
          <a:lstStyle/>
          <a:p>
            <a:pPr>
              <a:defRPr/>
            </a:pPr>
            <a:fld id="{CC0C979D-8ADD-4473-9367-6CAA1765D107}" type="datetime1">
              <a:rPr lang="en-GB" smtClean="0"/>
              <a:pPr>
                <a:defRPr/>
              </a:pPr>
              <a:t>02/05/2024</a:t>
            </a:fld>
            <a:endParaRPr lang="en-US"/>
          </a:p>
        </p:txBody>
      </p:sp>
      <p:sp>
        <p:nvSpPr>
          <p:cNvPr id="56325" name="Slide Number Placeholder 4"/>
          <p:cNvSpPr>
            <a:spLocks noGrp="1"/>
          </p:cNvSpPr>
          <p:nvPr>
            <p:ph type="sldNum" sz="quarter" idx="5"/>
          </p:nvPr>
        </p:nvSpPr>
        <p:spPr/>
        <p:txBody>
          <a:bodyPr/>
          <a:lstStyle/>
          <a:p>
            <a:pPr>
              <a:defRPr/>
            </a:pPr>
            <a:fld id="{2BE04D1A-FDCA-42C7-A2F1-99CBA9B0E6FF}" type="slidenum">
              <a:rPr lang="en-US" smtClean="0"/>
              <a:pPr>
                <a:defRPr/>
              </a:pPr>
              <a:t>24</a:t>
            </a:fld>
            <a:endParaRPr lang="en-US"/>
          </a:p>
        </p:txBody>
      </p:sp>
    </p:spTree>
    <p:extLst>
      <p:ext uri="{BB962C8B-B14F-4D97-AF65-F5344CB8AC3E}">
        <p14:creationId xmlns:p14="http://schemas.microsoft.com/office/powerpoint/2010/main" val="3846536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dt" sz="quarter" idx="1"/>
          </p:nvPr>
        </p:nvSpPr>
        <p:spPr/>
        <p:txBody>
          <a:bodyPr/>
          <a:lstStyle/>
          <a:p>
            <a:pPr>
              <a:defRPr/>
            </a:pPr>
            <a:fld id="{030DE86E-8A0B-4A91-9D12-4301A576F120}" type="datetime1">
              <a:rPr lang="en-GB" smtClean="0"/>
              <a:pPr>
                <a:defRPr/>
              </a:pPr>
              <a:t>02/05/2024</a:t>
            </a:fld>
            <a:endParaRPr lang="en-US"/>
          </a:p>
        </p:txBody>
      </p:sp>
      <p:sp>
        <p:nvSpPr>
          <p:cNvPr id="58371" name="Rectangle 7"/>
          <p:cNvSpPr>
            <a:spLocks noGrp="1" noChangeArrowheads="1"/>
          </p:cNvSpPr>
          <p:nvPr>
            <p:ph type="sldNum" sz="quarter" idx="5"/>
          </p:nvPr>
        </p:nvSpPr>
        <p:spPr/>
        <p:txBody>
          <a:bodyPr/>
          <a:lstStyle/>
          <a:p>
            <a:pPr>
              <a:defRPr/>
            </a:pPr>
            <a:fld id="{31A75965-39D5-40F3-9E13-D309CE022E3B}" type="slidenum">
              <a:rPr lang="en-US" smtClean="0"/>
              <a:pPr>
                <a:defRPr/>
              </a:pPr>
              <a:t>25</a:t>
            </a:fld>
            <a:endParaRPr lang="en-US"/>
          </a:p>
        </p:txBody>
      </p:sp>
      <p:sp>
        <p:nvSpPr>
          <p:cNvPr id="56324"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1EA06A48-300B-49A9-9D24-A2C9A4FBFC60}" type="slidenum">
              <a:rPr lang="en-US" sz="1200"/>
              <a:pPr algn="r"/>
              <a:t>25</a:t>
            </a:fld>
            <a:endParaRPr lang="en-US" sz="1200"/>
          </a:p>
        </p:txBody>
      </p:sp>
      <p:sp>
        <p:nvSpPr>
          <p:cNvPr id="56325" name="Rectangle 2"/>
          <p:cNvSpPr>
            <a:spLocks noGrp="1" noRot="1" noChangeAspect="1" noChangeArrowheads="1" noTextEdit="1"/>
          </p:cNvSpPr>
          <p:nvPr>
            <p:ph type="sldImg"/>
          </p:nvPr>
        </p:nvSpPr>
        <p:spPr>
          <a:ln/>
        </p:spPr>
      </p:sp>
      <p:sp>
        <p:nvSpPr>
          <p:cNvPr id="56326"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4074038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dt" sz="quarter" idx="1"/>
          </p:nvPr>
        </p:nvSpPr>
        <p:spPr/>
        <p:txBody>
          <a:bodyPr/>
          <a:lstStyle/>
          <a:p>
            <a:pPr>
              <a:defRPr/>
            </a:pPr>
            <a:fld id="{1632BFBF-529C-4115-894C-240DEE0F494F}" type="datetime1">
              <a:rPr lang="en-GB" smtClean="0"/>
              <a:pPr>
                <a:defRPr/>
              </a:pPr>
              <a:t>02/05/2024</a:t>
            </a:fld>
            <a:endParaRPr lang="en-US"/>
          </a:p>
        </p:txBody>
      </p:sp>
      <p:sp>
        <p:nvSpPr>
          <p:cNvPr id="59395" name="Rectangle 7"/>
          <p:cNvSpPr>
            <a:spLocks noGrp="1" noChangeArrowheads="1"/>
          </p:cNvSpPr>
          <p:nvPr>
            <p:ph type="sldNum" sz="quarter" idx="5"/>
          </p:nvPr>
        </p:nvSpPr>
        <p:spPr/>
        <p:txBody>
          <a:bodyPr/>
          <a:lstStyle/>
          <a:p>
            <a:pPr>
              <a:defRPr/>
            </a:pPr>
            <a:fld id="{6AD427FF-4480-480D-987C-124AFBFCD539}" type="slidenum">
              <a:rPr lang="en-US" smtClean="0"/>
              <a:pPr>
                <a:defRPr/>
              </a:pPr>
              <a:t>26</a:t>
            </a:fld>
            <a:endParaRPr lang="en-US"/>
          </a:p>
        </p:txBody>
      </p:sp>
      <p:sp>
        <p:nvSpPr>
          <p:cNvPr id="57348"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3EE33B09-2ACA-46AC-BFB3-3611DDFF7805}" type="slidenum">
              <a:rPr lang="en-US" sz="1200"/>
              <a:pPr algn="r"/>
              <a:t>26</a:t>
            </a:fld>
            <a:endParaRPr lang="en-US" sz="1200"/>
          </a:p>
        </p:txBody>
      </p:sp>
      <p:sp>
        <p:nvSpPr>
          <p:cNvPr id="57349" name="Rectangle 2"/>
          <p:cNvSpPr>
            <a:spLocks noGrp="1" noRot="1" noChangeAspect="1" noChangeArrowheads="1" noTextEdit="1"/>
          </p:cNvSpPr>
          <p:nvPr>
            <p:ph type="sldImg"/>
          </p:nvPr>
        </p:nvSpPr>
        <p:spPr>
          <a:ln/>
        </p:spPr>
      </p:sp>
      <p:sp>
        <p:nvSpPr>
          <p:cNvPr id="57350"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878847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p:txBody>
          <a:bodyPr/>
          <a:lstStyle/>
          <a:p>
            <a:pPr>
              <a:defRPr/>
            </a:pPr>
            <a:fld id="{4DCC848E-D6BF-4FA3-8AB4-825962719660}" type="datetime1">
              <a:rPr lang="en-GB" smtClean="0"/>
              <a:pPr>
                <a:defRPr/>
              </a:pPr>
              <a:t>02/05/2024</a:t>
            </a:fld>
            <a:endParaRPr lang="en-US"/>
          </a:p>
        </p:txBody>
      </p:sp>
      <p:sp>
        <p:nvSpPr>
          <p:cNvPr id="63491" name="Rectangle 7"/>
          <p:cNvSpPr>
            <a:spLocks noGrp="1" noChangeArrowheads="1"/>
          </p:cNvSpPr>
          <p:nvPr>
            <p:ph type="sldNum" sz="quarter" idx="5"/>
          </p:nvPr>
        </p:nvSpPr>
        <p:spPr/>
        <p:txBody>
          <a:bodyPr/>
          <a:lstStyle/>
          <a:p>
            <a:pPr>
              <a:defRPr/>
            </a:pPr>
            <a:fld id="{70D16190-39F7-4471-BFA6-AC86E5548E85}" type="slidenum">
              <a:rPr lang="en-US" smtClean="0"/>
              <a:pPr>
                <a:defRPr/>
              </a:pPr>
              <a:t>28</a:t>
            </a:fld>
            <a:endParaRPr lang="en-US"/>
          </a:p>
        </p:txBody>
      </p:sp>
      <p:sp>
        <p:nvSpPr>
          <p:cNvPr id="61444"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869F782A-72B6-4462-81E3-42DCAB44BE08}" type="slidenum">
              <a:rPr lang="en-US" sz="1200"/>
              <a:pPr algn="r"/>
              <a:t>28</a:t>
            </a:fld>
            <a:endParaRPr lang="en-US" sz="1200"/>
          </a:p>
        </p:txBody>
      </p:sp>
      <p:sp>
        <p:nvSpPr>
          <p:cNvPr id="61445" name="Rectangle 2"/>
          <p:cNvSpPr>
            <a:spLocks noGrp="1" noRot="1" noChangeAspect="1" noChangeArrowheads="1" noTextEdit="1"/>
          </p:cNvSpPr>
          <p:nvPr>
            <p:ph type="sldImg"/>
          </p:nvPr>
        </p:nvSpPr>
        <p:spPr>
          <a:ln/>
        </p:spPr>
      </p:sp>
      <p:sp>
        <p:nvSpPr>
          <p:cNvPr id="61446" name="Rectangle 3"/>
          <p:cNvSpPr>
            <a:spLocks noGrp="1" noChangeArrowheads="1"/>
          </p:cNvSpPr>
          <p:nvPr>
            <p:ph type="body" idx="1"/>
          </p:nvPr>
        </p:nvSpPr>
        <p:spPr>
          <a:noFill/>
          <a:ln/>
        </p:spPr>
        <p:txBody>
          <a:bodyPr lIns="91435" tIns="45718" rIns="91435" bIns="45718"/>
          <a:lstStyle/>
          <a:p>
            <a:endParaRPr lang="en-US" b="1"/>
          </a:p>
        </p:txBody>
      </p:sp>
    </p:spTree>
    <p:extLst>
      <p:ext uri="{BB962C8B-B14F-4D97-AF65-F5344CB8AC3E}">
        <p14:creationId xmlns:p14="http://schemas.microsoft.com/office/powerpoint/2010/main" val="4005021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dt" sz="quarter" idx="1"/>
          </p:nvPr>
        </p:nvSpPr>
        <p:spPr/>
        <p:txBody>
          <a:bodyPr/>
          <a:lstStyle/>
          <a:p>
            <a:pPr>
              <a:defRPr/>
            </a:pPr>
            <a:fld id="{0B2DA54D-4D12-4A65-8E09-1BE29399C997}" type="datetime1">
              <a:rPr lang="en-GB" smtClean="0"/>
              <a:pPr>
                <a:defRPr/>
              </a:pPr>
              <a:t>02/05/2024</a:t>
            </a:fld>
            <a:endParaRPr lang="en-US"/>
          </a:p>
        </p:txBody>
      </p:sp>
      <p:sp>
        <p:nvSpPr>
          <p:cNvPr id="64515" name="Rectangle 7"/>
          <p:cNvSpPr>
            <a:spLocks noGrp="1" noChangeArrowheads="1"/>
          </p:cNvSpPr>
          <p:nvPr>
            <p:ph type="sldNum" sz="quarter" idx="5"/>
          </p:nvPr>
        </p:nvSpPr>
        <p:spPr/>
        <p:txBody>
          <a:bodyPr/>
          <a:lstStyle/>
          <a:p>
            <a:pPr>
              <a:defRPr/>
            </a:pPr>
            <a:fld id="{38359FEE-D209-4E1F-A636-58C7F495FFEB}" type="slidenum">
              <a:rPr lang="en-US" smtClean="0"/>
              <a:pPr>
                <a:defRPr/>
              </a:pPr>
              <a:t>29</a:t>
            </a:fld>
            <a:endParaRPr lang="en-US"/>
          </a:p>
        </p:txBody>
      </p:sp>
      <p:sp>
        <p:nvSpPr>
          <p:cNvPr id="62468" name="Rectangle 7"/>
          <p:cNvSpPr txBox="1">
            <a:spLocks noGrp="1" noChangeArrowheads="1"/>
          </p:cNvSpPr>
          <p:nvPr/>
        </p:nvSpPr>
        <p:spPr bwMode="auto">
          <a:xfrm>
            <a:off x="5177367" y="6513910"/>
            <a:ext cx="3964517" cy="342900"/>
          </a:xfrm>
          <a:prstGeom prst="rect">
            <a:avLst/>
          </a:prstGeom>
          <a:noFill/>
          <a:ln w="9525">
            <a:noFill/>
            <a:miter lim="800000"/>
            <a:headEnd/>
            <a:tailEnd/>
          </a:ln>
        </p:spPr>
        <p:txBody>
          <a:bodyPr lIns="91344" tIns="45672" rIns="91344" bIns="45672" anchor="b"/>
          <a:lstStyle/>
          <a:p>
            <a:pPr algn="r"/>
            <a:fld id="{1BC3CA13-F551-470D-9DCE-7874C809C7CA}" type="slidenum">
              <a:rPr lang="en-US" sz="1200"/>
              <a:pPr algn="r"/>
              <a:t>29</a:t>
            </a:fld>
            <a:endParaRPr lang="en-US" sz="1200"/>
          </a:p>
        </p:txBody>
      </p:sp>
      <p:sp>
        <p:nvSpPr>
          <p:cNvPr id="62469" name="Rectangle 2"/>
          <p:cNvSpPr>
            <a:spLocks noGrp="1" noRot="1" noChangeAspect="1" noChangeArrowheads="1" noTextEdit="1"/>
          </p:cNvSpPr>
          <p:nvPr>
            <p:ph type="sldImg"/>
          </p:nvPr>
        </p:nvSpPr>
        <p:spPr>
          <a:xfrm>
            <a:off x="2284413" y="514350"/>
            <a:ext cx="4572000" cy="2571750"/>
          </a:xfrm>
          <a:ln/>
        </p:spPr>
      </p:sp>
      <p:sp>
        <p:nvSpPr>
          <p:cNvPr id="62470" name="Rectangle 3"/>
          <p:cNvSpPr>
            <a:spLocks noGrp="1" noChangeArrowheads="1"/>
          </p:cNvSpPr>
          <p:nvPr>
            <p:ph type="body" idx="1"/>
          </p:nvPr>
        </p:nvSpPr>
        <p:spPr>
          <a:xfrm>
            <a:off x="912285" y="3257550"/>
            <a:ext cx="7319433" cy="3086100"/>
          </a:xfrm>
          <a:noFill/>
          <a:ln/>
        </p:spPr>
        <p:txBody>
          <a:bodyPr lIns="91344" tIns="45672" rIns="91344" bIns="45672"/>
          <a:lstStyle/>
          <a:p>
            <a:pPr eaLnBrk="1" hangingPunct="1"/>
            <a:endParaRPr lang="en-US"/>
          </a:p>
        </p:txBody>
      </p:sp>
    </p:spTree>
    <p:extLst>
      <p:ext uri="{BB962C8B-B14F-4D97-AF65-F5344CB8AC3E}">
        <p14:creationId xmlns:p14="http://schemas.microsoft.com/office/powerpoint/2010/main" val="3493238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dt" sz="quarter" idx="1"/>
          </p:nvPr>
        </p:nvSpPr>
        <p:spPr/>
        <p:txBody>
          <a:bodyPr/>
          <a:lstStyle/>
          <a:p>
            <a:pPr>
              <a:defRPr/>
            </a:pPr>
            <a:fld id="{E4774625-4BD3-4DAA-B062-04CC4673768F}" type="datetime1">
              <a:rPr lang="en-GB" smtClean="0"/>
              <a:pPr>
                <a:defRPr/>
              </a:pPr>
              <a:t>02/05/2024</a:t>
            </a:fld>
            <a:endParaRPr lang="en-US"/>
          </a:p>
        </p:txBody>
      </p:sp>
      <p:sp>
        <p:nvSpPr>
          <p:cNvPr id="66563" name="Rectangle 7"/>
          <p:cNvSpPr>
            <a:spLocks noGrp="1" noChangeArrowheads="1"/>
          </p:cNvSpPr>
          <p:nvPr>
            <p:ph type="sldNum" sz="quarter" idx="5"/>
          </p:nvPr>
        </p:nvSpPr>
        <p:spPr/>
        <p:txBody>
          <a:bodyPr/>
          <a:lstStyle/>
          <a:p>
            <a:pPr>
              <a:defRPr/>
            </a:pPr>
            <a:fld id="{CFF80F5D-EA84-48FB-B268-DA85DA831A8A}" type="slidenum">
              <a:rPr lang="en-US" smtClean="0"/>
              <a:pPr>
                <a:defRPr/>
              </a:pPr>
              <a:t>30</a:t>
            </a:fld>
            <a:endParaRPr lang="en-US"/>
          </a:p>
        </p:txBody>
      </p:sp>
      <p:sp>
        <p:nvSpPr>
          <p:cNvPr id="64516"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6C0341C2-96F1-4869-817D-1B7660D737D9}" type="slidenum">
              <a:rPr lang="en-US" sz="1200"/>
              <a:pPr algn="r"/>
              <a:t>30</a:t>
            </a:fld>
            <a:endParaRPr lang="en-US" sz="1200"/>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107166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5188944A-A53A-41DD-B301-9C88A61D4C11}" type="slidenum">
              <a:rPr lang="en-US" smtClean="0"/>
              <a:pPr>
                <a:defRPr/>
              </a:pPr>
              <a:t>3</a:t>
            </a:fld>
            <a:endParaRPr lang="en-US"/>
          </a:p>
        </p:txBody>
      </p:sp>
      <p:sp>
        <p:nvSpPr>
          <p:cNvPr id="37891" name="Rectangle 7"/>
          <p:cNvSpPr txBox="1">
            <a:spLocks noGrp="1" noChangeArrowheads="1"/>
          </p:cNvSpPr>
          <p:nvPr/>
        </p:nvSpPr>
        <p:spPr bwMode="auto">
          <a:xfrm>
            <a:off x="5177367" y="6513910"/>
            <a:ext cx="3964517" cy="342900"/>
          </a:xfrm>
          <a:prstGeom prst="rect">
            <a:avLst/>
          </a:prstGeom>
          <a:noFill/>
          <a:ln w="9525">
            <a:noFill/>
            <a:miter lim="800000"/>
            <a:headEnd/>
            <a:tailEnd/>
          </a:ln>
        </p:spPr>
        <p:txBody>
          <a:bodyPr lIns="91339" tIns="45670" rIns="91339" bIns="45670" anchor="b"/>
          <a:lstStyle/>
          <a:p>
            <a:pPr algn="r"/>
            <a:fld id="{69DE2684-FC4C-4DAA-BCB8-982F139C7E4E}" type="slidenum">
              <a:rPr lang="en-US" sz="1200"/>
              <a:pPr algn="r"/>
              <a:t>3</a:t>
            </a:fld>
            <a:endParaRPr lang="en-US" sz="1200"/>
          </a:p>
        </p:txBody>
      </p:sp>
      <p:sp>
        <p:nvSpPr>
          <p:cNvPr id="37892" name="Rectangle 2"/>
          <p:cNvSpPr>
            <a:spLocks noGrp="1" noRot="1" noChangeAspect="1" noChangeArrowheads="1" noTextEdit="1"/>
          </p:cNvSpPr>
          <p:nvPr>
            <p:ph type="sldImg"/>
          </p:nvPr>
        </p:nvSpPr>
        <p:spPr>
          <a:ln/>
        </p:spPr>
      </p:sp>
      <p:sp>
        <p:nvSpPr>
          <p:cNvPr id="37893" name="Rectangle 3"/>
          <p:cNvSpPr>
            <a:spLocks noGrp="1" noChangeArrowheads="1"/>
          </p:cNvSpPr>
          <p:nvPr>
            <p:ph type="body" idx="1"/>
          </p:nvPr>
        </p:nvSpPr>
        <p:spPr>
          <a:xfrm>
            <a:off x="912285" y="3257550"/>
            <a:ext cx="7319433" cy="3086100"/>
          </a:xfrm>
          <a:noFill/>
          <a:ln/>
        </p:spPr>
        <p:txBody>
          <a:bodyPr lIns="91339" tIns="45670" rIns="91339" bIns="45670"/>
          <a:lstStyle/>
          <a:p>
            <a:pPr eaLnBrk="1" hangingPunct="1"/>
            <a:endParaRPr lang="en-US"/>
          </a:p>
        </p:txBody>
      </p:sp>
    </p:spTree>
    <p:extLst>
      <p:ext uri="{BB962C8B-B14F-4D97-AF65-F5344CB8AC3E}">
        <p14:creationId xmlns:p14="http://schemas.microsoft.com/office/powerpoint/2010/main" val="36462628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dt" sz="quarter" idx="1"/>
          </p:nvPr>
        </p:nvSpPr>
        <p:spPr/>
        <p:txBody>
          <a:bodyPr/>
          <a:lstStyle/>
          <a:p>
            <a:pPr>
              <a:defRPr/>
            </a:pPr>
            <a:fld id="{1600DF04-0350-4E65-AA18-75AD55CD6FF9}" type="datetime1">
              <a:rPr lang="en-GB" smtClean="0"/>
              <a:pPr>
                <a:defRPr/>
              </a:pPr>
              <a:t>02/05/2024</a:t>
            </a:fld>
            <a:endParaRPr lang="en-US"/>
          </a:p>
        </p:txBody>
      </p:sp>
      <p:sp>
        <p:nvSpPr>
          <p:cNvPr id="67587" name="Rectangle 7"/>
          <p:cNvSpPr>
            <a:spLocks noGrp="1" noChangeArrowheads="1"/>
          </p:cNvSpPr>
          <p:nvPr>
            <p:ph type="sldNum" sz="quarter" idx="5"/>
          </p:nvPr>
        </p:nvSpPr>
        <p:spPr/>
        <p:txBody>
          <a:bodyPr/>
          <a:lstStyle/>
          <a:p>
            <a:pPr>
              <a:defRPr/>
            </a:pPr>
            <a:fld id="{DA937268-FE45-4DB6-B1A2-7EDB72FCC003}" type="slidenum">
              <a:rPr lang="en-US" smtClean="0"/>
              <a:pPr>
                <a:defRPr/>
              </a:pPr>
              <a:t>31</a:t>
            </a:fld>
            <a:endParaRPr lang="en-US"/>
          </a:p>
        </p:txBody>
      </p:sp>
      <p:sp>
        <p:nvSpPr>
          <p:cNvPr id="65540" name="Rectangle 7"/>
          <p:cNvSpPr txBox="1">
            <a:spLocks noGrp="1" noChangeArrowheads="1"/>
          </p:cNvSpPr>
          <p:nvPr/>
        </p:nvSpPr>
        <p:spPr bwMode="auto">
          <a:xfrm>
            <a:off x="5177367" y="6513910"/>
            <a:ext cx="3964517" cy="342900"/>
          </a:xfrm>
          <a:prstGeom prst="rect">
            <a:avLst/>
          </a:prstGeom>
          <a:noFill/>
          <a:ln w="9525">
            <a:noFill/>
            <a:miter lim="800000"/>
            <a:headEnd/>
            <a:tailEnd/>
          </a:ln>
        </p:spPr>
        <p:txBody>
          <a:bodyPr lIns="91344" tIns="45672" rIns="91344" bIns="45672" anchor="b"/>
          <a:lstStyle/>
          <a:p>
            <a:pPr algn="r"/>
            <a:fld id="{80C443C4-F1DC-4AF3-BC74-529B01B4BD0A}" type="slidenum">
              <a:rPr lang="en-US" sz="1200"/>
              <a:pPr algn="r"/>
              <a:t>31</a:t>
            </a:fld>
            <a:endParaRPr lang="en-US" sz="1200"/>
          </a:p>
        </p:txBody>
      </p:sp>
      <p:sp>
        <p:nvSpPr>
          <p:cNvPr id="65541" name="Rectangle 2"/>
          <p:cNvSpPr>
            <a:spLocks noGrp="1" noRot="1" noChangeAspect="1" noChangeArrowheads="1" noTextEdit="1"/>
          </p:cNvSpPr>
          <p:nvPr>
            <p:ph type="sldImg"/>
          </p:nvPr>
        </p:nvSpPr>
        <p:spPr>
          <a:xfrm>
            <a:off x="2284413" y="514350"/>
            <a:ext cx="4572000" cy="2571750"/>
          </a:xfrm>
          <a:ln/>
        </p:spPr>
      </p:sp>
      <p:sp>
        <p:nvSpPr>
          <p:cNvPr id="65542" name="Rectangle 3"/>
          <p:cNvSpPr>
            <a:spLocks noGrp="1" noChangeArrowheads="1"/>
          </p:cNvSpPr>
          <p:nvPr>
            <p:ph type="body" idx="1"/>
          </p:nvPr>
        </p:nvSpPr>
        <p:spPr>
          <a:xfrm>
            <a:off x="912285" y="3257550"/>
            <a:ext cx="7319433" cy="3086100"/>
          </a:xfrm>
          <a:noFill/>
          <a:ln/>
        </p:spPr>
        <p:txBody>
          <a:bodyPr lIns="91344" tIns="45672" rIns="91344" bIns="45672"/>
          <a:lstStyle/>
          <a:p>
            <a:pPr eaLnBrk="1" hangingPunct="1"/>
            <a:endParaRPr lang="en-US"/>
          </a:p>
        </p:txBody>
      </p:sp>
    </p:spTree>
    <p:extLst>
      <p:ext uri="{BB962C8B-B14F-4D97-AF65-F5344CB8AC3E}">
        <p14:creationId xmlns:p14="http://schemas.microsoft.com/office/powerpoint/2010/main" val="3096737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dt" sz="quarter" idx="1"/>
          </p:nvPr>
        </p:nvSpPr>
        <p:spPr/>
        <p:txBody>
          <a:bodyPr/>
          <a:lstStyle/>
          <a:p>
            <a:pPr>
              <a:spcBef>
                <a:spcPct val="30000"/>
              </a:spcBef>
              <a:defRPr/>
            </a:pPr>
            <a:fld id="{800B7E58-1B1E-47A5-B958-703EAED198A8}" type="datetime1">
              <a:rPr lang="en-GB" smtClean="0">
                <a:solidFill>
                  <a:srgbClr val="000000"/>
                </a:solidFill>
              </a:rPr>
              <a:pPr>
                <a:spcBef>
                  <a:spcPct val="30000"/>
                </a:spcBef>
                <a:defRPr/>
              </a:pPr>
              <a:t>02/05/2024</a:t>
            </a:fld>
            <a:endParaRPr lang="en-US">
              <a:solidFill>
                <a:srgbClr val="000000"/>
              </a:solidFill>
            </a:endParaRPr>
          </a:p>
        </p:txBody>
      </p:sp>
      <p:sp>
        <p:nvSpPr>
          <p:cNvPr id="55299" name="Rectangle 7"/>
          <p:cNvSpPr>
            <a:spLocks noGrp="1" noChangeArrowheads="1"/>
          </p:cNvSpPr>
          <p:nvPr>
            <p:ph type="sldNum" sz="quarter" idx="5"/>
          </p:nvPr>
        </p:nvSpPr>
        <p:spPr/>
        <p:txBody>
          <a:bodyPr/>
          <a:lstStyle/>
          <a:p>
            <a:pPr>
              <a:spcBef>
                <a:spcPct val="30000"/>
              </a:spcBef>
              <a:defRPr/>
            </a:pPr>
            <a:fld id="{EC5718BD-60CD-4CB3-A607-5B54D444A3B7}" type="slidenum">
              <a:rPr lang="en-US" smtClean="0">
                <a:solidFill>
                  <a:srgbClr val="000000"/>
                </a:solidFill>
              </a:rPr>
              <a:pPr>
                <a:spcBef>
                  <a:spcPct val="30000"/>
                </a:spcBef>
                <a:defRPr/>
              </a:pPr>
              <a:t>32</a:t>
            </a:fld>
            <a:endParaRPr lang="en-US">
              <a:solidFill>
                <a:srgbClr val="000000"/>
              </a:solidFill>
            </a:endParaRPr>
          </a:p>
        </p:txBody>
      </p:sp>
      <p:sp>
        <p:nvSpPr>
          <p:cNvPr id="54276"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0" tIns="45716" rIns="91430" bIns="45716" anchor="b"/>
          <a:lstStyle/>
          <a:p>
            <a:pPr algn="r" eaLnBrk="0" hangingPunct="0"/>
            <a:fld id="{E7806455-DBC6-4A88-B596-E7E3A169BF2E}" type="slidenum">
              <a:rPr lang="en-US" sz="1200">
                <a:solidFill>
                  <a:srgbClr val="000000"/>
                </a:solidFill>
              </a:rPr>
              <a:pPr algn="r" eaLnBrk="0" hangingPunct="0"/>
              <a:t>32</a:t>
            </a:fld>
            <a:endParaRPr lang="en-US" sz="1200">
              <a:solidFill>
                <a:srgbClr val="000000"/>
              </a:solidFill>
            </a:endParaRPr>
          </a:p>
        </p:txBody>
      </p:sp>
      <p:sp>
        <p:nvSpPr>
          <p:cNvPr id="54277" name="Rectangle 2"/>
          <p:cNvSpPr>
            <a:spLocks noGrp="1" noRot="1" noChangeAspect="1" noChangeArrowheads="1" noTextEdit="1"/>
          </p:cNvSpPr>
          <p:nvPr>
            <p:ph type="sldImg"/>
          </p:nvPr>
        </p:nvSpPr>
        <p:spPr>
          <a:ln/>
        </p:spPr>
      </p:sp>
      <p:sp>
        <p:nvSpPr>
          <p:cNvPr id="54278" name="Rectangle 3"/>
          <p:cNvSpPr>
            <a:spLocks noGrp="1" noChangeArrowheads="1"/>
          </p:cNvSpPr>
          <p:nvPr>
            <p:ph type="body" idx="1"/>
          </p:nvPr>
        </p:nvSpPr>
        <p:spPr>
          <a:xfrm>
            <a:off x="916518" y="3259932"/>
            <a:ext cx="7310967" cy="3083719"/>
          </a:xfrm>
          <a:noFill/>
          <a:ln/>
        </p:spPr>
        <p:txBody>
          <a:bodyPr lIns="91430" tIns="45716" rIns="91430" bIns="45716"/>
          <a:lstStyle/>
          <a:p>
            <a:pPr eaLnBrk="1" hangingPunct="1"/>
            <a:endParaRPr lang="en-US"/>
          </a:p>
        </p:txBody>
      </p:sp>
    </p:spTree>
    <p:extLst>
      <p:ext uri="{BB962C8B-B14F-4D97-AF65-F5344CB8AC3E}">
        <p14:creationId xmlns:p14="http://schemas.microsoft.com/office/powerpoint/2010/main" val="2828408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dt" sz="quarter" idx="1"/>
          </p:nvPr>
        </p:nvSpPr>
        <p:spPr/>
        <p:txBody>
          <a:bodyPr/>
          <a:lstStyle/>
          <a:p>
            <a:pPr>
              <a:defRPr/>
            </a:pPr>
            <a:fld id="{8194A6CD-27AF-4BBE-A3CF-339F258F21F9}" type="datetime1">
              <a:rPr lang="en-GB" smtClean="0"/>
              <a:pPr>
                <a:defRPr/>
              </a:pPr>
              <a:t>02/05/2024</a:t>
            </a:fld>
            <a:endParaRPr lang="en-US"/>
          </a:p>
        </p:txBody>
      </p:sp>
      <p:sp>
        <p:nvSpPr>
          <p:cNvPr id="60419" name="Rectangle 7"/>
          <p:cNvSpPr>
            <a:spLocks noGrp="1" noChangeArrowheads="1"/>
          </p:cNvSpPr>
          <p:nvPr>
            <p:ph type="sldNum" sz="quarter" idx="5"/>
          </p:nvPr>
        </p:nvSpPr>
        <p:spPr/>
        <p:txBody>
          <a:bodyPr/>
          <a:lstStyle/>
          <a:p>
            <a:pPr>
              <a:defRPr/>
            </a:pPr>
            <a:fld id="{ABB93905-A833-4977-A01C-95F7B258D29D}" type="slidenum">
              <a:rPr lang="en-US" smtClean="0"/>
              <a:pPr>
                <a:defRPr/>
              </a:pPr>
              <a:t>4</a:t>
            </a:fld>
            <a:endParaRPr lang="en-US"/>
          </a:p>
        </p:txBody>
      </p:sp>
      <p:sp>
        <p:nvSpPr>
          <p:cNvPr id="58372"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B3A34CCF-1C3A-401F-AE4F-BE257A2BD75C}" type="slidenum">
              <a:rPr lang="en-US" sz="1200"/>
              <a:pPr algn="r"/>
              <a:t>4</a:t>
            </a:fld>
            <a:endParaRPr lang="en-US" sz="1200"/>
          </a:p>
        </p:txBody>
      </p:sp>
      <p:sp>
        <p:nvSpPr>
          <p:cNvPr id="58373" name="Rectangle 2"/>
          <p:cNvSpPr>
            <a:spLocks noGrp="1" noRot="1" noChangeAspect="1" noChangeArrowheads="1" noTextEdit="1"/>
          </p:cNvSpPr>
          <p:nvPr>
            <p:ph type="sldImg"/>
          </p:nvPr>
        </p:nvSpPr>
        <p:spPr>
          <a:xfrm>
            <a:off x="2286000" y="514350"/>
            <a:ext cx="4572000" cy="2571750"/>
          </a:xfrm>
          <a:ln/>
        </p:spPr>
      </p:sp>
      <p:sp>
        <p:nvSpPr>
          <p:cNvPr id="58374"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2346528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dt" sz="quarter" idx="1"/>
          </p:nvPr>
        </p:nvSpPr>
        <p:spPr/>
        <p:txBody>
          <a:bodyPr/>
          <a:lstStyle/>
          <a:p>
            <a:pPr>
              <a:defRPr/>
            </a:pPr>
            <a:fld id="{8194A6CD-27AF-4BBE-A3CF-339F258F21F9}" type="datetime1">
              <a:rPr lang="en-GB" smtClean="0"/>
              <a:pPr>
                <a:defRPr/>
              </a:pPr>
              <a:t>02/05/2024</a:t>
            </a:fld>
            <a:endParaRPr lang="en-US"/>
          </a:p>
        </p:txBody>
      </p:sp>
      <p:sp>
        <p:nvSpPr>
          <p:cNvPr id="60419" name="Rectangle 7"/>
          <p:cNvSpPr>
            <a:spLocks noGrp="1" noChangeArrowheads="1"/>
          </p:cNvSpPr>
          <p:nvPr>
            <p:ph type="sldNum" sz="quarter" idx="5"/>
          </p:nvPr>
        </p:nvSpPr>
        <p:spPr/>
        <p:txBody>
          <a:bodyPr/>
          <a:lstStyle/>
          <a:p>
            <a:pPr>
              <a:defRPr/>
            </a:pPr>
            <a:fld id="{ABB93905-A833-4977-A01C-95F7B258D29D}" type="slidenum">
              <a:rPr lang="en-US" smtClean="0"/>
              <a:pPr>
                <a:defRPr/>
              </a:pPr>
              <a:t>5</a:t>
            </a:fld>
            <a:endParaRPr lang="en-US"/>
          </a:p>
        </p:txBody>
      </p:sp>
      <p:sp>
        <p:nvSpPr>
          <p:cNvPr id="58372"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B3A34CCF-1C3A-401F-AE4F-BE257A2BD75C}" type="slidenum">
              <a:rPr lang="en-US" sz="1200"/>
              <a:pPr algn="r"/>
              <a:t>5</a:t>
            </a:fld>
            <a:endParaRPr lang="en-US" sz="1200"/>
          </a:p>
        </p:txBody>
      </p:sp>
      <p:sp>
        <p:nvSpPr>
          <p:cNvPr id="58373" name="Rectangle 2"/>
          <p:cNvSpPr>
            <a:spLocks noGrp="1" noRot="1" noChangeAspect="1" noChangeArrowheads="1" noTextEdit="1"/>
          </p:cNvSpPr>
          <p:nvPr>
            <p:ph type="sldImg"/>
          </p:nvPr>
        </p:nvSpPr>
        <p:spPr>
          <a:xfrm>
            <a:off x="2286000" y="514350"/>
            <a:ext cx="4572000" cy="2571750"/>
          </a:xfrm>
          <a:ln/>
        </p:spPr>
      </p:sp>
      <p:sp>
        <p:nvSpPr>
          <p:cNvPr id="58374"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3976875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dt" sz="quarter" idx="1"/>
          </p:nvPr>
        </p:nvSpPr>
        <p:spPr/>
        <p:txBody>
          <a:bodyPr/>
          <a:lstStyle/>
          <a:p>
            <a:pPr>
              <a:defRPr/>
            </a:pPr>
            <a:fld id="{C1C2A565-6A7D-4694-B116-1944828409E4}" type="datetime1">
              <a:rPr lang="en-GB" smtClean="0"/>
              <a:pPr>
                <a:defRPr/>
              </a:pPr>
              <a:t>02/05/2024</a:t>
            </a:fld>
            <a:endParaRPr lang="en-US"/>
          </a:p>
        </p:txBody>
      </p:sp>
      <p:sp>
        <p:nvSpPr>
          <p:cNvPr id="32771" name="Rectangle 7"/>
          <p:cNvSpPr>
            <a:spLocks noGrp="1" noChangeArrowheads="1"/>
          </p:cNvSpPr>
          <p:nvPr>
            <p:ph type="sldNum" sz="quarter" idx="5"/>
          </p:nvPr>
        </p:nvSpPr>
        <p:spPr/>
        <p:txBody>
          <a:bodyPr/>
          <a:lstStyle/>
          <a:p>
            <a:pPr>
              <a:defRPr/>
            </a:pPr>
            <a:fld id="{B58EB7B4-2A6D-49F3-9768-6CBC1E3E2103}" type="slidenum">
              <a:rPr lang="en-US" smtClean="0"/>
              <a:pPr>
                <a:defRPr/>
              </a:pPr>
              <a:t>6</a:t>
            </a:fld>
            <a:endParaRPr lang="en-US"/>
          </a:p>
        </p:txBody>
      </p:sp>
      <p:sp>
        <p:nvSpPr>
          <p:cNvPr id="31748"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BEAE9D3C-0449-40FF-B502-EBA48129D0E2}" type="slidenum">
              <a:rPr lang="en-US" sz="1200"/>
              <a:pPr algn="r"/>
              <a:t>6</a:t>
            </a:fld>
            <a:endParaRPr lang="en-US" sz="1200"/>
          </a:p>
        </p:txBody>
      </p:sp>
      <p:sp>
        <p:nvSpPr>
          <p:cNvPr id="31749" name="Rectangle 2"/>
          <p:cNvSpPr>
            <a:spLocks noGrp="1" noRot="1" noChangeAspect="1" noChangeArrowheads="1" noTextEdit="1"/>
          </p:cNvSpPr>
          <p:nvPr>
            <p:ph type="sldImg"/>
          </p:nvPr>
        </p:nvSpPr>
        <p:spPr>
          <a:xfrm>
            <a:off x="2286000" y="514350"/>
            <a:ext cx="4572000" cy="2571750"/>
          </a:xfrm>
          <a:ln/>
        </p:spPr>
      </p:sp>
      <p:sp>
        <p:nvSpPr>
          <p:cNvPr id="31750" name="Rectangle 3"/>
          <p:cNvSpPr>
            <a:spLocks noGrp="1" noChangeArrowheads="1"/>
          </p:cNvSpPr>
          <p:nvPr>
            <p:ph type="body" idx="1"/>
          </p:nvPr>
        </p:nvSpPr>
        <p:spPr>
          <a:noFill/>
          <a:ln/>
        </p:spPr>
        <p:txBody>
          <a:bodyPr lIns="91435" tIns="45718" rIns="91435" bIns="45718"/>
          <a:lstStyle/>
          <a:p>
            <a:endParaRPr lang="en-US" b="1"/>
          </a:p>
        </p:txBody>
      </p:sp>
    </p:spTree>
    <p:extLst>
      <p:ext uri="{BB962C8B-B14F-4D97-AF65-F5344CB8AC3E}">
        <p14:creationId xmlns:p14="http://schemas.microsoft.com/office/powerpoint/2010/main" val="3737645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dt" sz="quarter" idx="1"/>
          </p:nvPr>
        </p:nvSpPr>
        <p:spPr/>
        <p:txBody>
          <a:bodyPr/>
          <a:lstStyle/>
          <a:p>
            <a:pPr>
              <a:defRPr/>
            </a:pPr>
            <a:fld id="{FC79CCD1-F25D-4DCF-B336-FDFAA47A44D1}" type="datetime1">
              <a:rPr lang="en-GB" smtClean="0"/>
              <a:pPr>
                <a:defRPr/>
              </a:pPr>
              <a:t>02/05/2024</a:t>
            </a:fld>
            <a:endParaRPr lang="en-US"/>
          </a:p>
        </p:txBody>
      </p:sp>
      <p:sp>
        <p:nvSpPr>
          <p:cNvPr id="33795" name="Rectangle 7"/>
          <p:cNvSpPr>
            <a:spLocks noGrp="1" noChangeArrowheads="1"/>
          </p:cNvSpPr>
          <p:nvPr>
            <p:ph type="sldNum" sz="quarter" idx="5"/>
          </p:nvPr>
        </p:nvSpPr>
        <p:spPr/>
        <p:txBody>
          <a:bodyPr/>
          <a:lstStyle/>
          <a:p>
            <a:pPr>
              <a:defRPr/>
            </a:pPr>
            <a:fld id="{0D3981B8-1A84-406E-98B2-E71A8275FD06}" type="slidenum">
              <a:rPr lang="en-US" smtClean="0"/>
              <a:pPr>
                <a:defRPr/>
              </a:pPr>
              <a:t>7</a:t>
            </a:fld>
            <a:endParaRPr lang="en-US"/>
          </a:p>
        </p:txBody>
      </p:sp>
      <p:sp>
        <p:nvSpPr>
          <p:cNvPr id="32772" name="Rectangle 7"/>
          <p:cNvSpPr txBox="1">
            <a:spLocks noGrp="1" noChangeArrowheads="1"/>
          </p:cNvSpPr>
          <p:nvPr/>
        </p:nvSpPr>
        <p:spPr bwMode="auto">
          <a:xfrm>
            <a:off x="5177367" y="6513910"/>
            <a:ext cx="3964517" cy="342900"/>
          </a:xfrm>
          <a:prstGeom prst="rect">
            <a:avLst/>
          </a:prstGeom>
          <a:noFill/>
          <a:ln w="9525">
            <a:noFill/>
            <a:miter lim="800000"/>
            <a:headEnd/>
            <a:tailEnd/>
          </a:ln>
        </p:spPr>
        <p:txBody>
          <a:bodyPr lIns="91344" tIns="45672" rIns="91344" bIns="45672" anchor="b"/>
          <a:lstStyle/>
          <a:p>
            <a:pPr algn="r"/>
            <a:fld id="{92122C47-5113-45AF-B1DF-2E50162F9F95}" type="slidenum">
              <a:rPr lang="en-US" sz="1200"/>
              <a:pPr algn="r"/>
              <a:t>7</a:t>
            </a:fld>
            <a:endParaRPr lang="en-US" sz="1200"/>
          </a:p>
        </p:txBody>
      </p:sp>
      <p:sp>
        <p:nvSpPr>
          <p:cNvPr id="32773" name="Rectangle 2"/>
          <p:cNvSpPr>
            <a:spLocks noGrp="1" noRot="1" noChangeAspect="1" noChangeArrowheads="1" noTextEdit="1"/>
          </p:cNvSpPr>
          <p:nvPr>
            <p:ph type="sldImg"/>
          </p:nvPr>
        </p:nvSpPr>
        <p:spPr>
          <a:xfrm>
            <a:off x="2284413" y="514350"/>
            <a:ext cx="4572000" cy="2571750"/>
          </a:xfrm>
          <a:ln/>
        </p:spPr>
      </p:sp>
      <p:sp>
        <p:nvSpPr>
          <p:cNvPr id="32774" name="Rectangle 3"/>
          <p:cNvSpPr>
            <a:spLocks noGrp="1" noChangeArrowheads="1"/>
          </p:cNvSpPr>
          <p:nvPr>
            <p:ph type="body" idx="1"/>
          </p:nvPr>
        </p:nvSpPr>
        <p:spPr>
          <a:xfrm>
            <a:off x="912285" y="3257550"/>
            <a:ext cx="7319433" cy="3086100"/>
          </a:xfrm>
          <a:noFill/>
          <a:ln/>
        </p:spPr>
        <p:txBody>
          <a:bodyPr lIns="91344" tIns="45672" rIns="91344" bIns="45672"/>
          <a:lstStyle/>
          <a:p>
            <a:pPr eaLnBrk="1" hangingPunct="1"/>
            <a:endParaRPr lang="en-US"/>
          </a:p>
        </p:txBody>
      </p:sp>
    </p:spTree>
    <p:extLst>
      <p:ext uri="{BB962C8B-B14F-4D97-AF65-F5344CB8AC3E}">
        <p14:creationId xmlns:p14="http://schemas.microsoft.com/office/powerpoint/2010/main" val="2459251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dt" sz="quarter" idx="1"/>
          </p:nvPr>
        </p:nvSpPr>
        <p:spPr/>
        <p:txBody>
          <a:bodyPr/>
          <a:lstStyle/>
          <a:p>
            <a:pPr>
              <a:defRPr/>
            </a:pPr>
            <a:fld id="{FD4AAC42-E538-4B54-89E0-4B2EC072FE67}" type="datetime1">
              <a:rPr lang="en-GB" smtClean="0"/>
              <a:pPr>
                <a:defRPr/>
              </a:pPr>
              <a:t>02/05/2024</a:t>
            </a:fld>
            <a:endParaRPr lang="en-US"/>
          </a:p>
        </p:txBody>
      </p:sp>
      <p:sp>
        <p:nvSpPr>
          <p:cNvPr id="34819" name="Rectangle 7"/>
          <p:cNvSpPr>
            <a:spLocks noGrp="1" noChangeArrowheads="1"/>
          </p:cNvSpPr>
          <p:nvPr>
            <p:ph type="sldNum" sz="quarter" idx="5"/>
          </p:nvPr>
        </p:nvSpPr>
        <p:spPr/>
        <p:txBody>
          <a:bodyPr/>
          <a:lstStyle/>
          <a:p>
            <a:pPr>
              <a:defRPr/>
            </a:pPr>
            <a:fld id="{CFA5D4CD-8352-4570-90D8-62ADD935C6D6}" type="slidenum">
              <a:rPr lang="en-US" smtClean="0"/>
              <a:pPr>
                <a:defRPr/>
              </a:pPr>
              <a:t>8</a:t>
            </a:fld>
            <a:endParaRPr lang="en-US"/>
          </a:p>
        </p:txBody>
      </p:sp>
      <p:sp>
        <p:nvSpPr>
          <p:cNvPr id="33796"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578744B3-3AB6-44C4-9716-D96C5A5EBC81}" type="slidenum">
              <a:rPr lang="en-US" sz="1200"/>
              <a:pPr algn="r"/>
              <a:t>8</a:t>
            </a:fld>
            <a:endParaRPr lang="en-US" sz="1200"/>
          </a:p>
        </p:txBody>
      </p:sp>
      <p:sp>
        <p:nvSpPr>
          <p:cNvPr id="33797" name="Rectangle 2"/>
          <p:cNvSpPr>
            <a:spLocks noGrp="1" noRot="1" noChangeAspect="1" noChangeArrowheads="1" noTextEdit="1"/>
          </p:cNvSpPr>
          <p:nvPr>
            <p:ph type="sldImg"/>
          </p:nvPr>
        </p:nvSpPr>
        <p:spPr>
          <a:xfrm>
            <a:off x="2286000" y="514350"/>
            <a:ext cx="4572000" cy="2571750"/>
          </a:xfrm>
          <a:ln/>
        </p:spPr>
      </p:sp>
      <p:sp>
        <p:nvSpPr>
          <p:cNvPr id="33798" name="Rectangle 3"/>
          <p:cNvSpPr>
            <a:spLocks noGrp="1" noChangeArrowheads="1"/>
          </p:cNvSpPr>
          <p:nvPr>
            <p:ph type="body" idx="1"/>
          </p:nvPr>
        </p:nvSpPr>
        <p:spPr>
          <a:noFill/>
          <a:ln/>
        </p:spPr>
        <p:txBody>
          <a:bodyPr lIns="91435" tIns="45718" rIns="91435" bIns="45718"/>
          <a:lstStyle/>
          <a:p>
            <a:endParaRPr lang="en-US"/>
          </a:p>
        </p:txBody>
      </p:sp>
    </p:spTree>
    <p:extLst>
      <p:ext uri="{BB962C8B-B14F-4D97-AF65-F5344CB8AC3E}">
        <p14:creationId xmlns:p14="http://schemas.microsoft.com/office/powerpoint/2010/main" val="489104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p:txBody>
          <a:bodyPr/>
          <a:lstStyle/>
          <a:p>
            <a:pPr>
              <a:defRPr/>
            </a:pPr>
            <a:fld id="{9F3A4D9B-1D67-47F1-9A7D-D3D7C68CB9F9}" type="datetime1">
              <a:rPr lang="en-GB" smtClean="0"/>
              <a:pPr>
                <a:defRPr/>
              </a:pPr>
              <a:t>02/05/2024</a:t>
            </a:fld>
            <a:endParaRPr lang="en-US"/>
          </a:p>
        </p:txBody>
      </p:sp>
      <p:sp>
        <p:nvSpPr>
          <p:cNvPr id="36867" name="Rectangle 7"/>
          <p:cNvSpPr>
            <a:spLocks noGrp="1" noChangeArrowheads="1"/>
          </p:cNvSpPr>
          <p:nvPr>
            <p:ph type="sldNum" sz="quarter" idx="5"/>
          </p:nvPr>
        </p:nvSpPr>
        <p:spPr/>
        <p:txBody>
          <a:bodyPr/>
          <a:lstStyle/>
          <a:p>
            <a:pPr>
              <a:defRPr/>
            </a:pPr>
            <a:fld id="{69378026-DEB4-4B40-B4A5-1133418D49B1}" type="slidenum">
              <a:rPr lang="en-US" smtClean="0"/>
              <a:pPr>
                <a:defRPr/>
              </a:pPr>
              <a:t>9</a:t>
            </a:fld>
            <a:endParaRPr lang="en-US"/>
          </a:p>
        </p:txBody>
      </p:sp>
      <p:sp>
        <p:nvSpPr>
          <p:cNvPr id="35844" name="Rectangle 7"/>
          <p:cNvSpPr txBox="1">
            <a:spLocks noGrp="1" noChangeArrowheads="1"/>
          </p:cNvSpPr>
          <p:nvPr/>
        </p:nvSpPr>
        <p:spPr bwMode="auto">
          <a:xfrm>
            <a:off x="5179484" y="6513910"/>
            <a:ext cx="3962400" cy="342900"/>
          </a:xfrm>
          <a:prstGeom prst="rect">
            <a:avLst/>
          </a:prstGeom>
          <a:noFill/>
          <a:ln w="9525">
            <a:noFill/>
            <a:miter lim="800000"/>
            <a:headEnd/>
            <a:tailEnd/>
          </a:ln>
        </p:spPr>
        <p:txBody>
          <a:bodyPr lIns="91435" tIns="45718" rIns="91435" bIns="45718" anchor="b"/>
          <a:lstStyle/>
          <a:p>
            <a:pPr algn="r"/>
            <a:fld id="{56A0ED33-F862-43FE-BD56-382E4A296DBA}" type="slidenum">
              <a:rPr lang="en-US" sz="1200"/>
              <a:pPr algn="r"/>
              <a:t>9</a:t>
            </a:fld>
            <a:endParaRPr lang="en-US" sz="1200"/>
          </a:p>
        </p:txBody>
      </p:sp>
      <p:sp>
        <p:nvSpPr>
          <p:cNvPr id="35845" name="Rectangle 2"/>
          <p:cNvSpPr>
            <a:spLocks noGrp="1" noRot="1" noChangeAspect="1" noChangeArrowheads="1" noTextEdit="1"/>
          </p:cNvSpPr>
          <p:nvPr>
            <p:ph type="sldImg"/>
          </p:nvPr>
        </p:nvSpPr>
        <p:spPr>
          <a:xfrm>
            <a:off x="2286000" y="514350"/>
            <a:ext cx="4572000" cy="2571750"/>
          </a:xfrm>
          <a:ln/>
        </p:spPr>
      </p:sp>
      <p:sp>
        <p:nvSpPr>
          <p:cNvPr id="35846" name="Rectangle 3"/>
          <p:cNvSpPr>
            <a:spLocks noGrp="1" noChangeArrowheads="1"/>
          </p:cNvSpPr>
          <p:nvPr>
            <p:ph type="body" idx="1"/>
          </p:nvPr>
        </p:nvSpPr>
        <p:spPr>
          <a:xfrm>
            <a:off x="1219200" y="3257550"/>
            <a:ext cx="6705600" cy="3086100"/>
          </a:xfrm>
          <a:noFill/>
          <a:ln/>
        </p:spPr>
        <p:txBody>
          <a:bodyPr lIns="91435" tIns="45718" rIns="91435" bIns="45718"/>
          <a:lstStyle/>
          <a:p>
            <a:endParaRPr lang="en-US"/>
          </a:p>
        </p:txBody>
      </p:sp>
    </p:spTree>
    <p:extLst>
      <p:ext uri="{BB962C8B-B14F-4D97-AF65-F5344CB8AC3E}">
        <p14:creationId xmlns:p14="http://schemas.microsoft.com/office/powerpoint/2010/main" val="2945402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overnew2"/>
          <p:cNvPicPr>
            <a:picLocks noChangeAspect="1" noChangeArrowheads="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9219" name="Rectangle 3"/>
          <p:cNvSpPr>
            <a:spLocks noGrp="1" noChangeArrowheads="1"/>
          </p:cNvSpPr>
          <p:nvPr>
            <p:ph type="subTitle" idx="1"/>
          </p:nvPr>
        </p:nvSpPr>
        <p:spPr>
          <a:xfrm>
            <a:off x="406400" y="3810000"/>
            <a:ext cx="6098117" cy="1295400"/>
          </a:xfrm>
        </p:spPr>
        <p:txBody>
          <a:bodyPr/>
          <a:lstStyle>
            <a:lvl1pPr marL="0" indent="50800" algn="r">
              <a:buFontTx/>
              <a:buNone/>
              <a:defRPr>
                <a:solidFill>
                  <a:schemeClr val="bg1"/>
                </a:solidFill>
              </a:defRPr>
            </a:lvl1pPr>
          </a:lstStyle>
          <a:p>
            <a:r>
              <a:rPr lang="en-US"/>
              <a:t>Click to edit Master subtitle style</a:t>
            </a:r>
          </a:p>
        </p:txBody>
      </p:sp>
      <p:sp>
        <p:nvSpPr>
          <p:cNvPr id="9220" name="Rectangle 4"/>
          <p:cNvSpPr>
            <a:spLocks noGrp="1" noChangeArrowheads="1"/>
          </p:cNvSpPr>
          <p:nvPr>
            <p:ph type="ctrTitle"/>
          </p:nvPr>
        </p:nvSpPr>
        <p:spPr>
          <a:xfrm>
            <a:off x="410634" y="2511425"/>
            <a:ext cx="6093884" cy="1143000"/>
          </a:xfrm>
        </p:spPr>
        <p:txBody>
          <a:bodyPr anchor="b"/>
          <a:lstStyle>
            <a:lvl1pPr algn="r">
              <a:defRPr sz="2800">
                <a:solidFill>
                  <a:schemeClr val="bg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304800" y="6248401"/>
            <a:ext cx="6807200" cy="244475"/>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63A8B1BD-E0F3-4E67-A9AE-F47A8A88FB3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67800" y="152400"/>
            <a:ext cx="29210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85598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304800" y="6248401"/>
            <a:ext cx="6807200" cy="244475"/>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8C060170-9F6B-4180-85E7-8BCAEC0EFE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1"/>
            <a:ext cx="12192000" cy="784225"/>
          </a:xfrm>
        </p:spPr>
        <p:txBody>
          <a:bodyPr/>
          <a:lstStyle>
            <a:lvl1pPr algn="ct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xfrm>
            <a:off x="304800" y="6248401"/>
            <a:ext cx="6807200" cy="244475"/>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6F3FCC97-54A8-43D3-9E80-CF96C898ACE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xfrm>
            <a:off x="304800" y="6248401"/>
            <a:ext cx="6807200" cy="244475"/>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1C347EB-2130-46C6-B379-288EF21A016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04800" y="1143000"/>
            <a:ext cx="57404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1143000"/>
            <a:ext cx="57404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304800" y="6248401"/>
            <a:ext cx="6807200" cy="244475"/>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EE0EFBE-227A-48A6-ACDA-EA778A13C67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xfrm>
            <a:off x="304800" y="6248401"/>
            <a:ext cx="6807200" cy="244475"/>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FF9CDA2B-D67D-48C4-B42E-81969D95DF9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Rectangle 6"/>
          <p:cNvSpPr>
            <a:spLocks noGrp="1" noChangeArrowheads="1"/>
          </p:cNvSpPr>
          <p:nvPr>
            <p:ph type="sldNum" sz="quarter" idx="11"/>
          </p:nvPr>
        </p:nvSpPr>
        <p:spPr>
          <a:ln/>
        </p:spPr>
        <p:txBody>
          <a:bodyPr/>
          <a:lstStyle>
            <a:lvl1pPr>
              <a:defRPr/>
            </a:lvl1pPr>
          </a:lstStyle>
          <a:p>
            <a:pPr>
              <a:defRPr/>
            </a:pPr>
            <a:fld id="{B79E62CF-5B03-4C38-8EA0-912DA89DB98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304800" y="6248401"/>
            <a:ext cx="6807200" cy="244475"/>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8BC669B4-5C7B-44DF-BB4B-9F24AAAEEF1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xfrm>
            <a:off x="304800" y="6248401"/>
            <a:ext cx="6807200" cy="244475"/>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31A09D6A-A73F-4FB2-A009-D3C320EFB24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xfrm>
            <a:off x="304800" y="6248401"/>
            <a:ext cx="6807200" cy="244475"/>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6FEF984A-9AFA-4BEF-B90A-EAC41EC26DD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layerbent"/>
          <p:cNvPicPr>
            <a:picLocks noChangeAspect="1" noChangeArrowheads="1"/>
          </p:cNvPicPr>
          <p:nvPr userDrawn="1"/>
        </p:nvPicPr>
        <p:blipFill>
          <a:blip r:embed="rId13" cstate="print"/>
          <a:srcRect/>
          <a:stretch>
            <a:fillRect/>
          </a:stretch>
        </p:blipFill>
        <p:spPr bwMode="auto">
          <a:xfrm rot="21599744" flipH="1">
            <a:off x="0" y="0"/>
            <a:ext cx="12192000" cy="6858000"/>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304800" y="1143000"/>
            <a:ext cx="11684000" cy="5029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Text</a:t>
            </a:r>
          </a:p>
          <a:p>
            <a:pPr lvl="1"/>
            <a:r>
              <a:rPr lang="en-US"/>
              <a:t>Second level</a:t>
            </a:r>
          </a:p>
          <a:p>
            <a:pPr lvl="2"/>
            <a:r>
              <a:rPr lang="en-US"/>
              <a:t>Third level</a:t>
            </a:r>
          </a:p>
          <a:p>
            <a:pPr lvl="3"/>
            <a:r>
              <a:rPr lang="en-US"/>
              <a:t>Fourth level</a:t>
            </a:r>
          </a:p>
        </p:txBody>
      </p:sp>
      <p:sp>
        <p:nvSpPr>
          <p:cNvPr id="1028" name="Rectangle 4"/>
          <p:cNvSpPr>
            <a:spLocks noGrp="1" noChangeArrowheads="1"/>
          </p:cNvSpPr>
          <p:nvPr>
            <p:ph type="title"/>
          </p:nvPr>
        </p:nvSpPr>
        <p:spPr bwMode="auto">
          <a:xfrm>
            <a:off x="304800" y="152401"/>
            <a:ext cx="10464800" cy="7842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Slide Title</a:t>
            </a:r>
          </a:p>
        </p:txBody>
      </p:sp>
      <p:sp>
        <p:nvSpPr>
          <p:cNvPr id="8198" name="Rectangle 6"/>
          <p:cNvSpPr>
            <a:spLocks noGrp="1" noChangeArrowheads="1"/>
          </p:cNvSpPr>
          <p:nvPr>
            <p:ph type="sldNum" sz="quarter" idx="4"/>
          </p:nvPr>
        </p:nvSpPr>
        <p:spPr bwMode="auto">
          <a:xfrm>
            <a:off x="11277600" y="6451601"/>
            <a:ext cx="508000" cy="320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1">
                <a:solidFill>
                  <a:schemeClr val="bg1"/>
                </a:solidFill>
                <a:ea typeface="+mn-ea"/>
              </a:defRPr>
            </a:lvl1pPr>
          </a:lstStyle>
          <a:p>
            <a:pPr>
              <a:defRPr/>
            </a:pPr>
            <a:fld id="{43857AEB-FA18-4997-B3A5-8DD719C4D77C}" type="slidenum">
              <a:rPr lang="en-US"/>
              <a:pPr>
                <a:defRPr/>
              </a:pPr>
              <a:t>‹#›</a:t>
            </a:fld>
            <a:endParaRPr lang="en-US" dirty="0"/>
          </a:p>
        </p:txBody>
      </p:sp>
      <p:pic>
        <p:nvPicPr>
          <p:cNvPr id="1031" name="Picture 6"/>
          <p:cNvPicPr>
            <a:picLocks noChangeAspect="1"/>
          </p:cNvPicPr>
          <p:nvPr userDrawn="1"/>
        </p:nvPicPr>
        <p:blipFill>
          <a:blip r:embed="rId14" cstate="print"/>
          <a:srcRect/>
          <a:stretch>
            <a:fillRect/>
          </a:stretch>
        </p:blipFill>
        <p:spPr bwMode="auto">
          <a:xfrm>
            <a:off x="304801" y="5943600"/>
            <a:ext cx="986367"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charset="0"/>
          <a:ea typeface="ＭＳ Ｐゴシック" pitchFamily="-107" charset="-128"/>
        </a:defRPr>
      </a:lvl2pPr>
      <a:lvl3pPr algn="ctr" rtl="0" eaLnBrk="0" fontAlgn="base" hangingPunct="0">
        <a:spcBef>
          <a:spcPct val="0"/>
        </a:spcBef>
        <a:spcAft>
          <a:spcPct val="0"/>
        </a:spcAft>
        <a:defRPr sz="4000" b="1">
          <a:solidFill>
            <a:schemeClr val="tx2"/>
          </a:solidFill>
          <a:latin typeface="Arial" charset="0"/>
          <a:ea typeface="ＭＳ Ｐゴシック" pitchFamily="-107" charset="-128"/>
        </a:defRPr>
      </a:lvl3pPr>
      <a:lvl4pPr algn="ctr" rtl="0" eaLnBrk="0" fontAlgn="base" hangingPunct="0">
        <a:spcBef>
          <a:spcPct val="0"/>
        </a:spcBef>
        <a:spcAft>
          <a:spcPct val="0"/>
        </a:spcAft>
        <a:defRPr sz="4000" b="1">
          <a:solidFill>
            <a:schemeClr val="tx2"/>
          </a:solidFill>
          <a:latin typeface="Arial" charset="0"/>
          <a:ea typeface="ＭＳ Ｐゴシック" pitchFamily="-107" charset="-128"/>
        </a:defRPr>
      </a:lvl4pPr>
      <a:lvl5pPr algn="ctr" rtl="0" eaLnBrk="0" fontAlgn="base" hangingPunct="0">
        <a:spcBef>
          <a:spcPct val="0"/>
        </a:spcBef>
        <a:spcAft>
          <a:spcPct val="0"/>
        </a:spcAft>
        <a:defRPr sz="4000" b="1">
          <a:solidFill>
            <a:schemeClr val="tx2"/>
          </a:solidFill>
          <a:latin typeface="Arial" charset="0"/>
          <a:ea typeface="ＭＳ Ｐゴシック" pitchFamily="-107" charset="-128"/>
        </a:defRPr>
      </a:lvl5pPr>
      <a:lvl6pPr marL="457200" algn="l" rtl="0" fontAlgn="base">
        <a:spcBef>
          <a:spcPct val="0"/>
        </a:spcBef>
        <a:spcAft>
          <a:spcPct val="0"/>
        </a:spcAft>
        <a:defRPr sz="3200" b="1">
          <a:solidFill>
            <a:srgbClr val="113C9B"/>
          </a:solidFill>
          <a:latin typeface="Arial" charset="0"/>
          <a:ea typeface="ＭＳ Ｐゴシック" pitchFamily="-107" charset="-128"/>
        </a:defRPr>
      </a:lvl6pPr>
      <a:lvl7pPr marL="914400" algn="l" rtl="0" fontAlgn="base">
        <a:spcBef>
          <a:spcPct val="0"/>
        </a:spcBef>
        <a:spcAft>
          <a:spcPct val="0"/>
        </a:spcAft>
        <a:defRPr sz="3200" b="1">
          <a:solidFill>
            <a:srgbClr val="113C9B"/>
          </a:solidFill>
          <a:latin typeface="Arial" charset="0"/>
          <a:ea typeface="ＭＳ Ｐゴシック" pitchFamily="-107" charset="-128"/>
        </a:defRPr>
      </a:lvl7pPr>
      <a:lvl8pPr marL="1371600" algn="l" rtl="0" fontAlgn="base">
        <a:spcBef>
          <a:spcPct val="0"/>
        </a:spcBef>
        <a:spcAft>
          <a:spcPct val="0"/>
        </a:spcAft>
        <a:defRPr sz="3200" b="1">
          <a:solidFill>
            <a:srgbClr val="113C9B"/>
          </a:solidFill>
          <a:latin typeface="Arial" charset="0"/>
          <a:ea typeface="ＭＳ Ｐゴシック" pitchFamily="-107" charset="-128"/>
        </a:defRPr>
      </a:lvl8pPr>
      <a:lvl9pPr marL="1828800" algn="l" rtl="0" fontAlgn="base">
        <a:spcBef>
          <a:spcPct val="0"/>
        </a:spcBef>
        <a:spcAft>
          <a:spcPct val="0"/>
        </a:spcAft>
        <a:defRPr sz="3200" b="1">
          <a:solidFill>
            <a:srgbClr val="113C9B"/>
          </a:solidFill>
          <a:latin typeface="Arial" charset="0"/>
          <a:ea typeface="ＭＳ Ｐゴシック" pitchFamily="-107" charset="-128"/>
        </a:defRPr>
      </a:lvl9pPr>
    </p:titleStyle>
    <p:bodyStyle>
      <a:lvl1pPr marL="234950" indent="-184150" algn="l" rtl="0" eaLnBrk="0" fontAlgn="base" hangingPunct="0">
        <a:spcBef>
          <a:spcPct val="20000"/>
        </a:spcBef>
        <a:spcAft>
          <a:spcPct val="0"/>
        </a:spcAft>
        <a:buClr>
          <a:schemeClr val="tx1"/>
        </a:buClr>
        <a:buChar char="•"/>
        <a:defRPr sz="2600">
          <a:solidFill>
            <a:schemeClr val="tx1"/>
          </a:solidFill>
          <a:latin typeface="+mn-lt"/>
          <a:ea typeface="+mn-ea"/>
          <a:cs typeface="+mn-cs"/>
        </a:defRPr>
      </a:lvl1pPr>
      <a:lvl2pPr marL="568325" indent="-219075" algn="l" rtl="0" eaLnBrk="0" fontAlgn="base" hangingPunct="0">
        <a:spcBef>
          <a:spcPct val="20000"/>
        </a:spcBef>
        <a:spcAft>
          <a:spcPct val="0"/>
        </a:spcAft>
        <a:buClr>
          <a:schemeClr val="tx1"/>
        </a:buClr>
        <a:buFont typeface="Arial" charset="0"/>
        <a:buChar char="–"/>
        <a:defRPr sz="2400">
          <a:solidFill>
            <a:schemeClr val="tx1"/>
          </a:solidFill>
          <a:latin typeface="+mn-lt"/>
          <a:ea typeface="+mn-ea"/>
        </a:defRPr>
      </a:lvl2pPr>
      <a:lvl3pPr marL="914400" indent="-231775" algn="l" rtl="0" eaLnBrk="0" fontAlgn="base" hangingPunct="0">
        <a:spcBef>
          <a:spcPct val="20000"/>
        </a:spcBef>
        <a:spcAft>
          <a:spcPct val="0"/>
        </a:spcAft>
        <a:buClr>
          <a:schemeClr val="tx1"/>
        </a:buClr>
        <a:buChar char="•"/>
        <a:defRPr>
          <a:solidFill>
            <a:schemeClr val="tx1"/>
          </a:solidFill>
          <a:latin typeface="+mn-lt"/>
          <a:ea typeface="+mn-ea"/>
        </a:defRPr>
      </a:lvl3pPr>
      <a:lvl4pPr marL="1262063" indent="-231775" algn="l" rtl="0" eaLnBrk="0" fontAlgn="base" hangingPunct="0">
        <a:spcBef>
          <a:spcPct val="20000"/>
        </a:spcBef>
        <a:spcAft>
          <a:spcPct val="0"/>
        </a:spcAft>
        <a:buClr>
          <a:schemeClr val="tx1"/>
        </a:buClr>
        <a:buFont typeface="Arial" charset="0"/>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sz="3000" dirty="0"/>
              <a:t>INSPIRATIONAL LEADERSHIP</a:t>
            </a:r>
          </a:p>
        </p:txBody>
      </p:sp>
      <p:sp>
        <p:nvSpPr>
          <p:cNvPr id="2" name="TextBox 1">
            <a:extLst>
              <a:ext uri="{FF2B5EF4-FFF2-40B4-BE49-F238E27FC236}">
                <a16:creationId xmlns:a16="http://schemas.microsoft.com/office/drawing/2014/main" id="{976E70F7-5285-4A0F-6A01-532A5710F5AA}"/>
              </a:ext>
            </a:extLst>
          </p:cNvPr>
          <p:cNvSpPr txBox="1"/>
          <p:nvPr/>
        </p:nvSpPr>
        <p:spPr>
          <a:xfrm>
            <a:off x="321113" y="6477000"/>
            <a:ext cx="3758319" cy="261610"/>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100" b="1" dirty="0"/>
              <a:t>©2024</a:t>
            </a:r>
            <a:r>
              <a:rPr lang="en-US" sz="1100" b="1" baseline="0" dirty="0"/>
              <a:t>  </a:t>
            </a:r>
            <a:r>
              <a:rPr lang="en-US" sz="1100" b="1" dirty="0"/>
              <a:t>Sim Sitkin and Allan Lind.  All rights reserved.</a:t>
            </a:r>
          </a:p>
        </p:txBody>
      </p:sp>
    </p:spTree>
    <p:extLst>
      <p:ext uri="{BB962C8B-B14F-4D97-AF65-F5344CB8AC3E}">
        <p14:creationId xmlns:p14="http://schemas.microsoft.com/office/powerpoint/2010/main" val="193195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A176603A-C464-414A-A685-091AE479F7E3}" type="slidenum">
              <a:rPr lang="en-US" smtClean="0"/>
              <a:pPr>
                <a:defRPr/>
              </a:pPr>
              <a:t>10</a:t>
            </a:fld>
            <a:endParaRPr lang="en-US"/>
          </a:p>
        </p:txBody>
      </p:sp>
      <p:sp>
        <p:nvSpPr>
          <p:cNvPr id="15362" name="Rectangle 2"/>
          <p:cNvSpPr>
            <a:spLocks noGrp="1" noChangeArrowheads="1"/>
          </p:cNvSpPr>
          <p:nvPr>
            <p:ph type="title" idx="4294967295"/>
          </p:nvPr>
        </p:nvSpPr>
        <p:spPr>
          <a:xfrm>
            <a:off x="1959429" y="237506"/>
            <a:ext cx="7754587" cy="1353788"/>
          </a:xfrm>
        </p:spPr>
        <p:txBody>
          <a:bodyPr/>
          <a:lstStyle/>
          <a:p>
            <a:pPr eaLnBrk="1" hangingPunct="1"/>
            <a:r>
              <a:rPr lang="en-US" sz="3600" dirty="0"/>
              <a:t>The pursuit of excellence involves inspiring the will to achieve</a:t>
            </a:r>
          </a:p>
        </p:txBody>
      </p:sp>
      <p:sp>
        <p:nvSpPr>
          <p:cNvPr id="15363" name="Rectangle 3"/>
          <p:cNvSpPr>
            <a:spLocks noGrp="1" noChangeArrowheads="1"/>
          </p:cNvSpPr>
          <p:nvPr>
            <p:ph idx="4294967295"/>
          </p:nvPr>
        </p:nvSpPr>
        <p:spPr>
          <a:xfrm>
            <a:off x="961901" y="1828800"/>
            <a:ext cx="9939647" cy="3751909"/>
          </a:xfrm>
        </p:spPr>
        <p:txBody>
          <a:bodyPr/>
          <a:lstStyle/>
          <a:p>
            <a:pPr marL="257175" indent="-257175">
              <a:lnSpc>
                <a:spcPct val="80000"/>
              </a:lnSpc>
              <a:spcAft>
                <a:spcPct val="25000"/>
              </a:spcAft>
              <a:buSzPct val="90000"/>
            </a:pPr>
            <a:r>
              <a:rPr lang="en-US" dirty="0"/>
              <a:t>A key foundation for pursuing excellence comes from a sense of </a:t>
            </a:r>
            <a:r>
              <a:rPr lang="en-US" b="1" i="1" u="sng" dirty="0"/>
              <a:t>personal value</a:t>
            </a:r>
            <a:r>
              <a:rPr lang="en-US" dirty="0"/>
              <a:t>. </a:t>
            </a:r>
            <a:endParaRPr lang="en-US" sz="2250" dirty="0"/>
          </a:p>
          <a:p>
            <a:pPr marL="557213" lvl="1" indent="-214313">
              <a:lnSpc>
                <a:spcPct val="90000"/>
              </a:lnSpc>
              <a:spcAft>
                <a:spcPct val="25000"/>
              </a:spcAft>
              <a:buSzPct val="90000"/>
            </a:pPr>
            <a:r>
              <a:rPr lang="en-US" i="1" dirty="0"/>
              <a:t>Make people believe and feel that they are respected and are worthy of that respect.</a:t>
            </a:r>
          </a:p>
          <a:p>
            <a:pPr marL="557213" lvl="1" indent="-214313">
              <a:lnSpc>
                <a:spcPct val="90000"/>
              </a:lnSpc>
              <a:spcAft>
                <a:spcPct val="25000"/>
              </a:spcAft>
              <a:buSzPct val="90000"/>
            </a:pPr>
            <a:r>
              <a:rPr lang="en-US" i="1" dirty="0"/>
              <a:t>Make people see and feel that their work and efforts are important.</a:t>
            </a:r>
          </a:p>
          <a:p>
            <a:pPr marL="257175" indent="-257175">
              <a:lnSpc>
                <a:spcPct val="80000"/>
              </a:lnSpc>
              <a:spcAft>
                <a:spcPct val="25000"/>
              </a:spcAft>
              <a:buSzPct val="90000"/>
            </a:pPr>
            <a:r>
              <a:rPr lang="en-US" dirty="0"/>
              <a:t>Convey the </a:t>
            </a:r>
            <a:r>
              <a:rPr lang="en-US" b="1" i="1" u="sng" dirty="0"/>
              <a:t>mission value </a:t>
            </a:r>
            <a:r>
              <a:rPr lang="en-US" dirty="0"/>
              <a:t>of striving to achieve.</a:t>
            </a:r>
          </a:p>
          <a:p>
            <a:pPr marL="557213" lvl="1" indent="-214313">
              <a:lnSpc>
                <a:spcPct val="80000"/>
              </a:lnSpc>
              <a:spcAft>
                <a:spcPct val="25000"/>
              </a:spcAft>
              <a:buSzPct val="90000"/>
            </a:pPr>
            <a:r>
              <a:rPr lang="en-US" i="1" dirty="0"/>
              <a:t>Highlight the urgency of the overall effort.</a:t>
            </a:r>
          </a:p>
          <a:p>
            <a:pPr marL="557213" lvl="1" indent="-214313">
              <a:lnSpc>
                <a:spcPct val="90000"/>
              </a:lnSpc>
              <a:spcAft>
                <a:spcPct val="25000"/>
              </a:spcAft>
              <a:buSzPct val="90000"/>
            </a:pPr>
            <a:r>
              <a:rPr lang="en-US" i="1" dirty="0"/>
              <a:t>Make persistence and creativity in achieving the difficult the standard way of approaching important problems.</a:t>
            </a:r>
          </a:p>
          <a:p>
            <a:pPr marL="257175" indent="-257175">
              <a:lnSpc>
                <a:spcPct val="80000"/>
              </a:lnSpc>
              <a:buSzPct val="90000"/>
            </a:pPr>
            <a:endParaRPr lang="en-US" dirty="0"/>
          </a:p>
        </p:txBody>
      </p:sp>
    </p:spTree>
    <p:extLst>
      <p:ext uri="{BB962C8B-B14F-4D97-AF65-F5344CB8AC3E}">
        <p14:creationId xmlns:p14="http://schemas.microsoft.com/office/powerpoint/2010/main" val="105989105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2C8D3015-8F43-4FD6-BD0C-16386684F81B}" type="slidenum">
              <a:rPr lang="en-US" smtClean="0"/>
              <a:pPr>
                <a:defRPr/>
              </a:pPr>
              <a:t>11</a:t>
            </a:fld>
            <a:endParaRPr lang="en-US"/>
          </a:p>
        </p:txBody>
      </p:sp>
      <p:sp>
        <p:nvSpPr>
          <p:cNvPr id="19458" name="Rectangle 2"/>
          <p:cNvSpPr>
            <a:spLocks noGrp="1" noChangeArrowheads="1"/>
          </p:cNvSpPr>
          <p:nvPr>
            <p:ph type="title" idx="4294967295"/>
          </p:nvPr>
        </p:nvSpPr>
        <p:spPr>
          <a:xfrm>
            <a:off x="2054431" y="225631"/>
            <a:ext cx="7470569" cy="860219"/>
          </a:xfrm>
        </p:spPr>
        <p:txBody>
          <a:bodyPr/>
          <a:lstStyle/>
          <a:p>
            <a:pPr eaLnBrk="1" hangingPunct="1"/>
            <a:r>
              <a:rPr lang="en-US" sz="3600" dirty="0"/>
              <a:t>Exhibit enthusiasm &amp; optimism</a:t>
            </a:r>
          </a:p>
        </p:txBody>
      </p:sp>
      <p:sp>
        <p:nvSpPr>
          <p:cNvPr id="19459" name="Rectangle 3"/>
          <p:cNvSpPr>
            <a:spLocks noGrp="1" noChangeArrowheads="1"/>
          </p:cNvSpPr>
          <p:nvPr>
            <p:ph type="body" idx="4294967295"/>
          </p:nvPr>
        </p:nvSpPr>
        <p:spPr>
          <a:xfrm>
            <a:off x="1739076" y="1389413"/>
            <a:ext cx="10046524" cy="4525241"/>
          </a:xfrm>
        </p:spPr>
        <p:txBody>
          <a:bodyPr/>
          <a:lstStyle/>
          <a:p>
            <a:pPr marL="257175" indent="-257175">
              <a:lnSpc>
                <a:spcPct val="90000"/>
              </a:lnSpc>
              <a:buSzPct val="95000"/>
            </a:pPr>
            <a:r>
              <a:rPr lang="en-US" dirty="0"/>
              <a:t>Enthusiasm for tasks and goals.</a:t>
            </a:r>
          </a:p>
          <a:p>
            <a:pPr marL="557213" lvl="1" indent="-214313">
              <a:lnSpc>
                <a:spcPct val="90000"/>
              </a:lnSpc>
              <a:buSzPct val="95000"/>
            </a:pPr>
            <a:r>
              <a:rPr lang="en-US" sz="2000" dirty="0"/>
              <a:t>Convey the importance of the ultimate goal (and then repeat)</a:t>
            </a:r>
          </a:p>
          <a:p>
            <a:pPr marL="557213" lvl="1" indent="-214313">
              <a:lnSpc>
                <a:spcPct val="90000"/>
              </a:lnSpc>
              <a:buSzPct val="95000"/>
            </a:pPr>
            <a:r>
              <a:rPr lang="en-US" sz="2000" dirty="0"/>
              <a:t>Signal a sense of urgency. </a:t>
            </a:r>
          </a:p>
          <a:p>
            <a:pPr marL="257175" indent="-257175">
              <a:lnSpc>
                <a:spcPct val="90000"/>
              </a:lnSpc>
              <a:buSzPct val="95000"/>
            </a:pPr>
            <a:r>
              <a:rPr lang="en-US" dirty="0"/>
              <a:t>Optimism. </a:t>
            </a:r>
          </a:p>
          <a:p>
            <a:pPr marL="557213" lvl="1" indent="-214313">
              <a:lnSpc>
                <a:spcPct val="90000"/>
              </a:lnSpc>
              <a:buSzPct val="95000"/>
            </a:pPr>
            <a:r>
              <a:rPr lang="en-US" sz="2000" dirty="0"/>
              <a:t>Embrace challenges.</a:t>
            </a:r>
          </a:p>
          <a:p>
            <a:pPr marL="557213" lvl="1" indent="-214313">
              <a:lnSpc>
                <a:spcPct val="90000"/>
              </a:lnSpc>
              <a:buSzPct val="95000"/>
            </a:pPr>
            <a:r>
              <a:rPr lang="en-US" sz="2000" dirty="0"/>
              <a:t>Show how they can accomplish great things – and allow them to do so.</a:t>
            </a:r>
          </a:p>
          <a:p>
            <a:pPr marL="557213" lvl="1" indent="-214313">
              <a:lnSpc>
                <a:spcPct val="90000"/>
              </a:lnSpc>
              <a:buSzPct val="95000"/>
            </a:pPr>
            <a:r>
              <a:rPr lang="en-US" sz="2000" dirty="0"/>
              <a:t>Demonstrate a “can do” attitude.</a:t>
            </a:r>
          </a:p>
          <a:p>
            <a:pPr marL="257175" indent="-257175">
              <a:lnSpc>
                <a:spcPct val="90000"/>
              </a:lnSpc>
              <a:buSzPct val="95000"/>
            </a:pPr>
            <a:r>
              <a:rPr lang="en-US" dirty="0"/>
              <a:t>A resilient determination to succeed.</a:t>
            </a:r>
          </a:p>
          <a:p>
            <a:pPr marL="557213" lvl="1" indent="-214313">
              <a:lnSpc>
                <a:spcPct val="90000"/>
              </a:lnSpc>
              <a:buSzPct val="95000"/>
            </a:pPr>
            <a:r>
              <a:rPr lang="en-US" sz="2000" dirty="0"/>
              <a:t>Celebrate each milestone as bringing your people closer to the ultimate goal.</a:t>
            </a:r>
          </a:p>
          <a:p>
            <a:pPr marL="557213" lvl="1" indent="-214313">
              <a:lnSpc>
                <a:spcPct val="90000"/>
              </a:lnSpc>
              <a:buSzPct val="95000"/>
            </a:pPr>
            <a:r>
              <a:rPr lang="en-US" sz="2000" dirty="0"/>
              <a:t>Analyze defeat with a determination to learn and to succeed</a:t>
            </a:r>
            <a:r>
              <a:rPr lang="en-US" sz="1650" dirty="0"/>
              <a:t>.</a:t>
            </a:r>
          </a:p>
          <a:p>
            <a:pPr marL="557213" lvl="1" indent="-214313">
              <a:lnSpc>
                <a:spcPct val="90000"/>
              </a:lnSpc>
              <a:buSzPct val="95000"/>
              <a:buNone/>
            </a:pPr>
            <a:endParaRPr lang="en-US" sz="1650" i="1" dirty="0"/>
          </a:p>
          <a:p>
            <a:pPr marL="557213" lvl="1" indent="-214313">
              <a:lnSpc>
                <a:spcPct val="90000"/>
              </a:lnSpc>
              <a:buSzPct val="95000"/>
            </a:pPr>
            <a:endParaRPr lang="en-US" sz="1650" i="1" dirty="0"/>
          </a:p>
        </p:txBody>
      </p:sp>
    </p:spTree>
    <p:extLst>
      <p:ext uri="{BB962C8B-B14F-4D97-AF65-F5344CB8AC3E}">
        <p14:creationId xmlns:p14="http://schemas.microsoft.com/office/powerpoint/2010/main" val="31941885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381C64A3-79C2-4C20-8D85-E0C46D8713A8}" type="slidenum">
              <a:rPr lang="en-US" smtClean="0"/>
              <a:pPr>
                <a:defRPr/>
              </a:pPr>
              <a:t>12</a:t>
            </a:fld>
            <a:endParaRPr lang="en-US"/>
          </a:p>
        </p:txBody>
      </p:sp>
      <p:sp>
        <p:nvSpPr>
          <p:cNvPr id="20482" name="Rectangle 2"/>
          <p:cNvSpPr>
            <a:spLocks noGrp="1" noChangeArrowheads="1"/>
          </p:cNvSpPr>
          <p:nvPr>
            <p:ph type="title" idx="4294967295"/>
          </p:nvPr>
        </p:nvSpPr>
        <p:spPr>
          <a:xfrm>
            <a:off x="896587" y="285502"/>
            <a:ext cx="10398826" cy="623888"/>
          </a:xfrm>
        </p:spPr>
        <p:txBody>
          <a:bodyPr/>
          <a:lstStyle/>
          <a:p>
            <a:pPr eaLnBrk="1" hangingPunct="1"/>
            <a:r>
              <a:rPr lang="en-US" sz="3600" dirty="0"/>
              <a:t>The importance of enthusiasm and optimism</a:t>
            </a:r>
          </a:p>
        </p:txBody>
      </p:sp>
      <p:sp>
        <p:nvSpPr>
          <p:cNvPr id="20483" name="Rectangle 3"/>
          <p:cNvSpPr>
            <a:spLocks noGrp="1" noChangeArrowheads="1"/>
          </p:cNvSpPr>
          <p:nvPr>
            <p:ph type="body" idx="4294967295"/>
          </p:nvPr>
        </p:nvSpPr>
        <p:spPr>
          <a:xfrm>
            <a:off x="1157844" y="1318161"/>
            <a:ext cx="10254343" cy="3919246"/>
          </a:xfrm>
        </p:spPr>
        <p:txBody>
          <a:bodyPr/>
          <a:lstStyle/>
          <a:p>
            <a:pPr marL="257175" indent="-257175"/>
            <a:r>
              <a:rPr lang="en-US" dirty="0"/>
              <a:t>Enthusiasm and optimism in the face of great adversity are important</a:t>
            </a:r>
          </a:p>
          <a:p>
            <a:pPr marL="557213" lvl="1" indent="-214313">
              <a:buNone/>
            </a:pPr>
            <a:r>
              <a:rPr lang="en-US" i="1" dirty="0"/>
              <a:t>	</a:t>
            </a:r>
            <a:r>
              <a:rPr lang="en-US" sz="1725" i="1" dirty="0"/>
              <a:t>…but optimism is also critical in the face of everyday adversity and opportunity…</a:t>
            </a:r>
          </a:p>
          <a:p>
            <a:pPr marL="557213" lvl="1" indent="-214313">
              <a:buNone/>
            </a:pPr>
            <a:r>
              <a:rPr lang="en-US" sz="1725" i="1" dirty="0"/>
              <a:t>	raising aspirations involves “50 million moments of truth,”  not just once-in-a-lifetime events</a:t>
            </a:r>
          </a:p>
          <a:p>
            <a:pPr marL="257175" indent="-257175"/>
            <a:r>
              <a:rPr lang="en-US" dirty="0"/>
              <a:t>Your people look to you to see what to be passionate about and to see how things are going.</a:t>
            </a:r>
          </a:p>
          <a:p>
            <a:pPr marL="257175" indent="-257175"/>
            <a:r>
              <a:rPr lang="en-US" dirty="0"/>
              <a:t>Optimism and enthusiasm are part of what you must supply, as a leader.  You must lead their emotions, as well as their actions</a:t>
            </a:r>
          </a:p>
        </p:txBody>
      </p:sp>
    </p:spTree>
    <p:extLst>
      <p:ext uri="{BB962C8B-B14F-4D97-AF65-F5344CB8AC3E}">
        <p14:creationId xmlns:p14="http://schemas.microsoft.com/office/powerpoint/2010/main" val="24417576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pPr>
              <a:defRPr/>
            </a:pPr>
            <a:fld id="{69BDC4FB-44C1-4C39-8E2F-251289405C26}" type="slidenum">
              <a:rPr lang="en-US" smtClean="0"/>
              <a:pPr>
                <a:defRPr/>
              </a:pPr>
              <a:t>13</a:t>
            </a:fld>
            <a:endParaRPr lang="en-US"/>
          </a:p>
        </p:txBody>
      </p:sp>
      <p:sp>
        <p:nvSpPr>
          <p:cNvPr id="9218" name="Title 12"/>
          <p:cNvSpPr>
            <a:spLocks noGrp="1"/>
          </p:cNvSpPr>
          <p:nvPr>
            <p:ph type="title" idx="4294967295"/>
          </p:nvPr>
        </p:nvSpPr>
        <p:spPr>
          <a:xfrm>
            <a:off x="4116198" y="504826"/>
            <a:ext cx="6714098" cy="857250"/>
          </a:xfrm>
        </p:spPr>
        <p:txBody>
          <a:bodyPr/>
          <a:lstStyle/>
          <a:p>
            <a:pPr eaLnBrk="1" hangingPunct="1"/>
            <a:r>
              <a:rPr lang="en-US" dirty="0"/>
              <a:t>Inspirational Leadership</a:t>
            </a:r>
          </a:p>
        </p:txBody>
      </p:sp>
      <p:sp>
        <p:nvSpPr>
          <p:cNvPr id="812034" name="Rectangle 2"/>
          <p:cNvSpPr>
            <a:spLocks noGrp="1" noChangeArrowheads="1"/>
          </p:cNvSpPr>
          <p:nvPr>
            <p:ph idx="4294967295"/>
          </p:nvPr>
        </p:nvSpPr>
        <p:spPr>
          <a:xfrm>
            <a:off x="2660073" y="2057401"/>
            <a:ext cx="7778337" cy="3394472"/>
          </a:xfrm>
        </p:spPr>
        <p:txBody>
          <a:bodyPr/>
          <a:lstStyle/>
          <a:p>
            <a:pPr>
              <a:spcAft>
                <a:spcPct val="40000"/>
              </a:spcAft>
              <a:tabLst>
                <a:tab pos="255985" algn="l"/>
              </a:tabLst>
            </a:pPr>
            <a:r>
              <a:rPr lang="en-US" sz="2800" dirty="0"/>
              <a:t>  Promote a climate of excellence.</a:t>
            </a:r>
          </a:p>
          <a:p>
            <a:pPr>
              <a:spcAft>
                <a:spcPct val="40000"/>
              </a:spcAft>
              <a:tabLst>
                <a:tab pos="255985" algn="l"/>
              </a:tabLst>
            </a:pPr>
            <a:r>
              <a:rPr lang="en-US" sz="2800" dirty="0"/>
              <a:t>  Encourage innovation. </a:t>
            </a:r>
          </a:p>
          <a:p>
            <a:pPr>
              <a:spcAft>
                <a:spcPct val="40000"/>
              </a:spcAft>
              <a:tabLst>
                <a:tab pos="255985" algn="l"/>
              </a:tabLst>
            </a:pPr>
            <a:r>
              <a:rPr lang="en-US" sz="2800" dirty="0"/>
              <a:t>  Exhibit enthusiasm and optimism. </a:t>
            </a:r>
          </a:p>
        </p:txBody>
      </p:sp>
      <p:sp>
        <p:nvSpPr>
          <p:cNvPr id="812037" name="Text Box 5"/>
          <p:cNvSpPr txBox="1">
            <a:spLocks noChangeArrowheads="1"/>
          </p:cNvSpPr>
          <p:nvPr/>
        </p:nvSpPr>
        <p:spPr bwMode="auto">
          <a:xfrm>
            <a:off x="5272593" y="3448052"/>
            <a:ext cx="184731" cy="276999"/>
          </a:xfrm>
          <a:prstGeom prst="rect">
            <a:avLst/>
          </a:prstGeom>
          <a:noFill/>
          <a:ln w="9525">
            <a:noFill/>
            <a:miter lim="800000"/>
            <a:headEnd/>
            <a:tailEnd/>
          </a:ln>
          <a:effectLst/>
        </p:spPr>
        <p:txBody>
          <a:bodyPr wrap="none">
            <a:spAutoFit/>
          </a:bodyPr>
          <a:lstStyle/>
          <a:p>
            <a:pPr algn="ctr">
              <a:defRPr/>
            </a:pPr>
            <a:endParaRPr lang="en-US" sz="1200">
              <a:effectLst>
                <a:outerShdw blurRad="38100" dist="38100" dir="2700000" algn="tl">
                  <a:srgbClr val="000000"/>
                </a:outerShdw>
              </a:effectLst>
            </a:endParaRPr>
          </a:p>
        </p:txBody>
      </p:sp>
      <p:grpSp>
        <p:nvGrpSpPr>
          <p:cNvPr id="9221" name="Group 7"/>
          <p:cNvGrpSpPr>
            <a:grpSpLocks noChangeAspect="1"/>
          </p:cNvGrpSpPr>
          <p:nvPr/>
        </p:nvGrpSpPr>
        <p:grpSpPr bwMode="auto">
          <a:xfrm>
            <a:off x="2865743" y="386884"/>
            <a:ext cx="1014413" cy="689372"/>
            <a:chOff x="1451" y="1668"/>
            <a:chExt cx="1423" cy="968"/>
          </a:xfrm>
        </p:grpSpPr>
        <p:sp>
          <p:nvSpPr>
            <p:cNvPr id="9223" name="Freeform 8"/>
            <p:cNvSpPr>
              <a:spLocks noChangeAspect="1"/>
            </p:cNvSpPr>
            <p:nvPr/>
          </p:nvSpPr>
          <p:spPr bwMode="auto">
            <a:xfrm>
              <a:off x="1451" y="1668"/>
              <a:ext cx="1423" cy="968"/>
            </a:xfrm>
            <a:custGeom>
              <a:avLst/>
              <a:gdLst>
                <a:gd name="T0" fmla="*/ 0 w 1552"/>
                <a:gd name="T1" fmla="*/ 371 h 1056"/>
                <a:gd name="T2" fmla="*/ 549 w 1552"/>
                <a:gd name="T3" fmla="*/ 371 h 1056"/>
                <a:gd name="T4" fmla="*/ 549 w 1552"/>
                <a:gd name="T5" fmla="*/ 0 h 1056"/>
                <a:gd name="T6" fmla="*/ 268 w 1552"/>
                <a:gd name="T7" fmla="*/ 0 h 1056"/>
                <a:gd name="T8" fmla="*/ 0 w 1552"/>
                <a:gd name="T9" fmla="*/ 371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endParaRPr lang="en-US"/>
            </a:p>
          </p:txBody>
        </p:sp>
        <p:sp>
          <p:nvSpPr>
            <p:cNvPr id="9224" name="Freeform 9"/>
            <p:cNvSpPr>
              <a:spLocks noChangeAspect="1"/>
            </p:cNvSpPr>
            <p:nvPr/>
          </p:nvSpPr>
          <p:spPr bwMode="auto">
            <a:xfrm>
              <a:off x="1547" y="1708"/>
              <a:ext cx="1281" cy="872"/>
            </a:xfrm>
            <a:custGeom>
              <a:avLst/>
              <a:gdLst>
                <a:gd name="T0" fmla="*/ 0 w 1552"/>
                <a:gd name="T1" fmla="*/ 106 h 1056"/>
                <a:gd name="T2" fmla="*/ 154 w 1552"/>
                <a:gd name="T3" fmla="*/ 106 h 1056"/>
                <a:gd name="T4" fmla="*/ 154 w 1552"/>
                <a:gd name="T5" fmla="*/ 0 h 1056"/>
                <a:gd name="T6" fmla="*/ 76 w 1552"/>
                <a:gd name="T7" fmla="*/ 0 h 1056"/>
                <a:gd name="T8" fmla="*/ 0 w 1552"/>
                <a:gd name="T9" fmla="*/ 106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endParaRPr lang="en-US"/>
            </a:p>
          </p:txBody>
        </p:sp>
      </p:grpSp>
    </p:spTree>
    <p:extLst>
      <p:ext uri="{BB962C8B-B14F-4D97-AF65-F5344CB8AC3E}">
        <p14:creationId xmlns:p14="http://schemas.microsoft.com/office/powerpoint/2010/main" val="9063495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2034">
                                            <p:txEl>
                                              <p:pRg st="0" end="0"/>
                                            </p:txEl>
                                          </p:spTgt>
                                        </p:tgtEl>
                                        <p:attrNameLst>
                                          <p:attrName>style.visibility</p:attrName>
                                        </p:attrNameLst>
                                      </p:cBhvr>
                                      <p:to>
                                        <p:strVal val="visible"/>
                                      </p:to>
                                    </p:set>
                                    <p:animEffect transition="in" filter="wipe(left)">
                                      <p:cBhvr>
                                        <p:cTn id="7" dur="500"/>
                                        <p:tgtEl>
                                          <p:spTgt spid="81203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12034">
                                            <p:txEl>
                                              <p:pRg st="1" end="1"/>
                                            </p:txEl>
                                          </p:spTgt>
                                        </p:tgtEl>
                                        <p:attrNameLst>
                                          <p:attrName>style.visibility</p:attrName>
                                        </p:attrNameLst>
                                      </p:cBhvr>
                                      <p:to>
                                        <p:strVal val="visible"/>
                                      </p:to>
                                    </p:set>
                                    <p:animEffect transition="in" filter="wipe(left)">
                                      <p:cBhvr>
                                        <p:cTn id="10" dur="500"/>
                                        <p:tgtEl>
                                          <p:spTgt spid="812034">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12034">
                                            <p:txEl>
                                              <p:pRg st="2" end="2"/>
                                            </p:txEl>
                                          </p:spTgt>
                                        </p:tgtEl>
                                        <p:attrNameLst>
                                          <p:attrName>style.visibility</p:attrName>
                                        </p:attrNameLst>
                                      </p:cBhvr>
                                      <p:to>
                                        <p:strVal val="visible"/>
                                      </p:to>
                                    </p:set>
                                    <p:animEffect transition="in" filter="wipe(left)">
                                      <p:cBhvr>
                                        <p:cTn id="13" dur="500"/>
                                        <p:tgtEl>
                                          <p:spTgt spid="812034">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812034">
                                            <p:txEl>
                                              <p:pRg st="1" end="1"/>
                                            </p:txEl>
                                          </p:spTgt>
                                        </p:tgtEl>
                                        <p:attrNameLst>
                                          <p:attrName>style.visibility</p:attrName>
                                        </p:attrNameLst>
                                      </p:cBhvr>
                                      <p:to>
                                        <p:strVal val="visible"/>
                                      </p:to>
                                    </p:set>
                                    <p:animEffect transition="in" filter="wipe(left)">
                                      <p:cBhvr>
                                        <p:cTn id="16" dur="500"/>
                                        <p:tgtEl>
                                          <p:spTgt spid="812034">
                                            <p:txEl>
                                              <p:pRg st="1" end="1"/>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812034">
                                            <p:txEl>
                                              <p:pRg st="2" end="2"/>
                                            </p:txEl>
                                          </p:spTgt>
                                        </p:tgtEl>
                                        <p:attrNameLst>
                                          <p:attrName>style.visibility</p:attrName>
                                        </p:attrNameLst>
                                      </p:cBhvr>
                                      <p:to>
                                        <p:strVal val="visible"/>
                                      </p:to>
                                    </p:set>
                                    <p:animEffect transition="in" filter="wipe(left)">
                                      <p:cBhvr>
                                        <p:cTn id="19" dur="500"/>
                                        <p:tgtEl>
                                          <p:spTgt spid="8120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1"/>
          </p:nvPr>
        </p:nvSpPr>
        <p:spPr/>
        <p:txBody>
          <a:bodyPr/>
          <a:lstStyle/>
          <a:p>
            <a:pPr>
              <a:defRPr/>
            </a:pPr>
            <a:fld id="{2EB14F28-7E84-45F4-A37A-07DCE86E0477}" type="slidenum">
              <a:rPr lang="en-US" smtClean="0"/>
              <a:pPr>
                <a:defRPr/>
              </a:pPr>
              <a:t>14</a:t>
            </a:fld>
            <a:endParaRPr lang="en-US"/>
          </a:p>
        </p:txBody>
      </p:sp>
      <p:sp>
        <p:nvSpPr>
          <p:cNvPr id="913410" name="Rectangle 2"/>
          <p:cNvSpPr>
            <a:spLocks noGrp="1" noChangeArrowheads="1"/>
          </p:cNvSpPr>
          <p:nvPr>
            <p:ph type="title" idx="4294967295"/>
          </p:nvPr>
        </p:nvSpPr>
        <p:spPr>
          <a:xfrm>
            <a:off x="4781551" y="1063229"/>
            <a:ext cx="4743450" cy="857250"/>
          </a:xfrm>
        </p:spPr>
        <p:txBody>
          <a:bodyPr/>
          <a:lstStyle/>
          <a:p>
            <a:pPr eaLnBrk="1" hangingPunct="1"/>
            <a:r>
              <a:rPr lang="en-US" sz="3000" i="1" dirty="0"/>
              <a:t>Effective inspirational </a:t>
            </a:r>
            <a:br>
              <a:rPr lang="en-US" sz="3000" i="1" dirty="0"/>
            </a:br>
            <a:r>
              <a:rPr lang="en-US" sz="3000" i="1" dirty="0"/>
              <a:t>leadership yields</a:t>
            </a:r>
          </a:p>
        </p:txBody>
      </p:sp>
      <p:sp>
        <p:nvSpPr>
          <p:cNvPr id="913423" name="AutoShape 15"/>
          <p:cNvSpPr>
            <a:spLocks noChangeArrowheads="1"/>
          </p:cNvSpPr>
          <p:nvPr/>
        </p:nvSpPr>
        <p:spPr bwMode="auto">
          <a:xfrm rot="8075291">
            <a:off x="4556523" y="664370"/>
            <a:ext cx="1604963" cy="51530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D7A1CA">
                  <a:alpha val="4999"/>
                </a:srgbClr>
              </a:gs>
              <a:gs pos="100000">
                <a:srgbClr val="DCACD0"/>
              </a:gs>
            </a:gsLst>
            <a:lin ang="5400000" scaled="1"/>
          </a:gradFill>
          <a:ln w="9525">
            <a:noFill/>
            <a:miter lim="800000"/>
            <a:headEnd/>
            <a:tailEnd/>
          </a:ln>
        </p:spPr>
        <p:txBody>
          <a:bodyPr wrap="none" anchor="ctr"/>
          <a:lstStyle/>
          <a:p>
            <a:endParaRPr lang="en-US"/>
          </a:p>
        </p:txBody>
      </p:sp>
      <p:grpSp>
        <p:nvGrpSpPr>
          <p:cNvPr id="22532" name="Group 12"/>
          <p:cNvGrpSpPr>
            <a:grpSpLocks/>
          </p:cNvGrpSpPr>
          <p:nvPr/>
        </p:nvGrpSpPr>
        <p:grpSpPr bwMode="auto">
          <a:xfrm>
            <a:off x="2947989" y="1158480"/>
            <a:ext cx="1275160" cy="638175"/>
            <a:chOff x="1451" y="1668"/>
            <a:chExt cx="1423" cy="968"/>
          </a:xfrm>
        </p:grpSpPr>
        <p:sp>
          <p:nvSpPr>
            <p:cNvPr id="22536" name="Freeform 13"/>
            <p:cNvSpPr>
              <a:spLocks/>
            </p:cNvSpPr>
            <p:nvPr/>
          </p:nvSpPr>
          <p:spPr bwMode="auto">
            <a:xfrm>
              <a:off x="1451" y="1668"/>
              <a:ext cx="1423" cy="968"/>
            </a:xfrm>
            <a:custGeom>
              <a:avLst/>
              <a:gdLst>
                <a:gd name="T0" fmla="*/ 0 w 1552"/>
                <a:gd name="T1" fmla="*/ 340 h 1056"/>
                <a:gd name="T2" fmla="*/ 503 w 1552"/>
                <a:gd name="T3" fmla="*/ 340 h 1056"/>
                <a:gd name="T4" fmla="*/ 503 w 1552"/>
                <a:gd name="T5" fmla="*/ 0 h 1056"/>
                <a:gd name="T6" fmla="*/ 246 w 1552"/>
                <a:gd name="T7" fmla="*/ 0 h 1056"/>
                <a:gd name="T8" fmla="*/ 0 w 1552"/>
                <a:gd name="T9" fmla="*/ 34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endParaRPr lang="en-US"/>
            </a:p>
          </p:txBody>
        </p:sp>
        <p:sp>
          <p:nvSpPr>
            <p:cNvPr id="22537" name="Freeform 14"/>
            <p:cNvSpPr>
              <a:spLocks noChangeAspect="1"/>
            </p:cNvSpPr>
            <p:nvPr/>
          </p:nvSpPr>
          <p:spPr bwMode="auto">
            <a:xfrm>
              <a:off x="1547" y="1708"/>
              <a:ext cx="1281" cy="872"/>
            </a:xfrm>
            <a:custGeom>
              <a:avLst/>
              <a:gdLst>
                <a:gd name="T0" fmla="*/ 0 w 1552"/>
                <a:gd name="T1" fmla="*/ 88 h 1056"/>
                <a:gd name="T2" fmla="*/ 127 w 1552"/>
                <a:gd name="T3" fmla="*/ 88 h 1056"/>
                <a:gd name="T4" fmla="*/ 127 w 1552"/>
                <a:gd name="T5" fmla="*/ 0 h 1056"/>
                <a:gd name="T6" fmla="*/ 63 w 1552"/>
                <a:gd name="T7" fmla="*/ 0 h 1056"/>
                <a:gd name="T8" fmla="*/ 0 w 1552"/>
                <a:gd name="T9" fmla="*/ 88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endParaRPr lang="en-US"/>
            </a:p>
          </p:txBody>
        </p:sp>
      </p:grpSp>
      <p:sp>
        <p:nvSpPr>
          <p:cNvPr id="913424" name="Oval 16"/>
          <p:cNvSpPr>
            <a:spLocks noChangeArrowheads="1"/>
          </p:cNvSpPr>
          <p:nvPr/>
        </p:nvSpPr>
        <p:spPr bwMode="auto">
          <a:xfrm>
            <a:off x="4210052" y="2000250"/>
            <a:ext cx="3894535" cy="3714750"/>
          </a:xfrm>
          <a:prstGeom prst="ellipse">
            <a:avLst/>
          </a:prstGeom>
          <a:gradFill rotWithShape="0">
            <a:gsLst>
              <a:gs pos="0">
                <a:srgbClr val="C670AF"/>
              </a:gs>
              <a:gs pos="100000">
                <a:srgbClr val="C267AA">
                  <a:alpha val="15999"/>
                </a:srgbClr>
              </a:gs>
            </a:gsLst>
            <a:path path="shape">
              <a:fillToRect l="50000" t="50000" r="50000" b="50000"/>
            </a:path>
          </a:gradFill>
          <a:ln w="9525">
            <a:noFill/>
            <a:round/>
            <a:headEnd/>
            <a:tailEnd/>
          </a:ln>
        </p:spPr>
        <p:txBody>
          <a:bodyPr wrap="none" anchor="ctr"/>
          <a:lstStyle/>
          <a:p>
            <a:pPr eaLnBrk="0" hangingPunct="0"/>
            <a:endParaRPr lang="en-US" sz="1500">
              <a:solidFill>
                <a:srgbClr val="000000"/>
              </a:solidFill>
            </a:endParaRPr>
          </a:p>
        </p:txBody>
      </p:sp>
      <p:sp>
        <p:nvSpPr>
          <p:cNvPr id="913425" name="Rectangle 17"/>
          <p:cNvSpPr>
            <a:spLocks noChangeArrowheads="1"/>
          </p:cNvSpPr>
          <p:nvPr/>
        </p:nvSpPr>
        <p:spPr bwMode="auto">
          <a:xfrm>
            <a:off x="4635106" y="3302795"/>
            <a:ext cx="2920603" cy="917972"/>
          </a:xfrm>
          <a:prstGeom prst="rect">
            <a:avLst/>
          </a:prstGeom>
          <a:noFill/>
          <a:ln w="9525">
            <a:noFill/>
            <a:miter lim="800000"/>
            <a:headEnd/>
            <a:tailEnd/>
          </a:ln>
        </p:spPr>
        <p:txBody>
          <a:bodyPr wrap="none" lIns="0" tIns="0" rIns="0" bIns="0"/>
          <a:lstStyle/>
          <a:p>
            <a:pPr algn="ctr" eaLnBrk="0" hangingPunct="0">
              <a:defRPr/>
            </a:pPr>
            <a:r>
              <a:rPr lang="en-US" sz="3000" b="1">
                <a:solidFill>
                  <a:srgbClr val="29588B"/>
                </a:solidFill>
                <a:effectLst>
                  <a:outerShdw blurRad="38100" dist="38100" dir="2700000" algn="tl">
                    <a:srgbClr val="C0C0C0"/>
                  </a:outerShdw>
                </a:effectLst>
              </a:rPr>
              <a:t>HIGH</a:t>
            </a:r>
          </a:p>
          <a:p>
            <a:pPr algn="ctr" eaLnBrk="0" hangingPunct="0">
              <a:defRPr/>
            </a:pPr>
            <a:r>
              <a:rPr lang="en-US" sz="3000" b="1">
                <a:solidFill>
                  <a:srgbClr val="29588B"/>
                </a:solidFill>
                <a:effectLst>
                  <a:outerShdw blurRad="38100" dist="38100" dir="2700000" algn="tl">
                    <a:srgbClr val="C0C0C0"/>
                  </a:outerShdw>
                </a:effectLst>
              </a:rPr>
              <a:t>ASPIRATION</a:t>
            </a:r>
          </a:p>
        </p:txBody>
      </p:sp>
    </p:spTree>
    <p:extLst>
      <p:ext uri="{BB962C8B-B14F-4D97-AF65-F5344CB8AC3E}">
        <p14:creationId xmlns:p14="http://schemas.microsoft.com/office/powerpoint/2010/main" val="37289853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13410"/>
                                        </p:tgtEl>
                                        <p:attrNameLst>
                                          <p:attrName>style.visibility</p:attrName>
                                        </p:attrNameLst>
                                      </p:cBhvr>
                                      <p:to>
                                        <p:strVal val="visible"/>
                                      </p:to>
                                    </p:set>
                                    <p:animEffect transition="in" filter="wipe(left)">
                                      <p:cBhvr>
                                        <p:cTn id="7" dur="1000"/>
                                        <p:tgtEl>
                                          <p:spTgt spid="91341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913423"/>
                                        </p:tgtEl>
                                        <p:attrNameLst>
                                          <p:attrName>style.visibility</p:attrName>
                                        </p:attrNameLst>
                                      </p:cBhvr>
                                      <p:to>
                                        <p:strVal val="visible"/>
                                      </p:to>
                                    </p:set>
                                    <p:animEffect transition="in" filter="wipe(up)">
                                      <p:cBhvr>
                                        <p:cTn id="10" dur="1000"/>
                                        <p:tgtEl>
                                          <p:spTgt spid="913423"/>
                                        </p:tgtEl>
                                      </p:cBhvr>
                                    </p:animEffect>
                                  </p:childTnLst>
                                </p:cTn>
                              </p:par>
                              <p:par>
                                <p:cTn id="11" presetID="6" presetClass="entr" presetSubtype="32" fill="hold" grpId="0" nodeType="withEffect">
                                  <p:stCondLst>
                                    <p:cond delay="1000"/>
                                  </p:stCondLst>
                                  <p:childTnLst>
                                    <p:set>
                                      <p:cBhvr>
                                        <p:cTn id="12" dur="1" fill="hold">
                                          <p:stCondLst>
                                            <p:cond delay="0"/>
                                          </p:stCondLst>
                                        </p:cTn>
                                        <p:tgtEl>
                                          <p:spTgt spid="913424"/>
                                        </p:tgtEl>
                                        <p:attrNameLst>
                                          <p:attrName>style.visibility</p:attrName>
                                        </p:attrNameLst>
                                      </p:cBhvr>
                                      <p:to>
                                        <p:strVal val="visible"/>
                                      </p:to>
                                    </p:set>
                                    <p:animEffect transition="in" filter="circle(out)">
                                      <p:cBhvr>
                                        <p:cTn id="13" dur="1000"/>
                                        <p:tgtEl>
                                          <p:spTgt spid="913424"/>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913425"/>
                                        </p:tgtEl>
                                        <p:attrNameLst>
                                          <p:attrName>style.visibility</p:attrName>
                                        </p:attrNameLst>
                                      </p:cBhvr>
                                      <p:to>
                                        <p:strVal val="visible"/>
                                      </p:to>
                                    </p:set>
                                    <p:animEffect transition="in" filter="fade">
                                      <p:cBhvr>
                                        <p:cTn id="16" dur="1000"/>
                                        <p:tgtEl>
                                          <p:spTgt spid="913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0" grpId="0"/>
      <p:bldP spid="913423" grpId="0" animBg="1"/>
      <p:bldP spid="913424" grpId="0" animBg="1"/>
      <p:bldP spid="9134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t>SUPPORTIVE LEADERSHIP</a:t>
            </a:r>
          </a:p>
        </p:txBody>
      </p:sp>
    </p:spTree>
    <p:extLst>
      <p:ext uri="{BB962C8B-B14F-4D97-AF65-F5344CB8AC3E}">
        <p14:creationId xmlns:p14="http://schemas.microsoft.com/office/powerpoint/2010/main" val="2967343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C637BAAA-F182-4DD1-90D6-0F4CC486D8A4}" type="slidenum">
              <a:rPr lang="en-US" smtClean="0"/>
              <a:pPr>
                <a:defRPr/>
              </a:pPr>
              <a:t>16</a:t>
            </a:fld>
            <a:endParaRPr lang="en-US"/>
          </a:p>
        </p:txBody>
      </p:sp>
      <p:sp>
        <p:nvSpPr>
          <p:cNvPr id="950274" name="Rectangle 2"/>
          <p:cNvSpPr>
            <a:spLocks noGrp="1" noChangeArrowheads="1"/>
          </p:cNvSpPr>
          <p:nvPr>
            <p:ph idx="4294967295"/>
          </p:nvPr>
        </p:nvSpPr>
        <p:spPr>
          <a:xfrm>
            <a:off x="2057401" y="1890713"/>
            <a:ext cx="7924800" cy="4525962"/>
          </a:xfrm>
        </p:spPr>
        <p:txBody>
          <a:bodyPr/>
          <a:lstStyle/>
          <a:p>
            <a:pPr marL="347663" indent="-296863" eaLnBrk="1" hangingPunct="1">
              <a:spcAft>
                <a:spcPct val="40000"/>
              </a:spcAft>
              <a:tabLst>
                <a:tab pos="341313" algn="l"/>
              </a:tabLst>
              <a:defRPr/>
            </a:pPr>
            <a:r>
              <a:rPr lang="en-US" dirty="0"/>
              <a:t>Convey feelings of effectiveness: individual  and collective.</a:t>
            </a:r>
          </a:p>
          <a:p>
            <a:pPr eaLnBrk="1" hangingPunct="1">
              <a:spcAft>
                <a:spcPct val="40000"/>
              </a:spcAft>
              <a:tabLst>
                <a:tab pos="341313" algn="l"/>
              </a:tabLst>
              <a:defRPr/>
            </a:pPr>
            <a:r>
              <a:rPr lang="en-US" dirty="0"/>
              <a:t>  Offer appropriate acceptance and protection.</a:t>
            </a:r>
          </a:p>
          <a:p>
            <a:pPr eaLnBrk="1" hangingPunct="1">
              <a:spcAft>
                <a:spcPct val="40000"/>
              </a:spcAft>
              <a:tabLst>
                <a:tab pos="341313" algn="l"/>
              </a:tabLst>
              <a:defRPr/>
            </a:pPr>
            <a:r>
              <a:rPr lang="en-US" dirty="0"/>
              <a:t>  Promote accountability, not blame.</a:t>
            </a:r>
          </a:p>
        </p:txBody>
      </p:sp>
      <p:sp>
        <p:nvSpPr>
          <p:cNvPr id="7171" name="Rectangle 10"/>
          <p:cNvSpPr>
            <a:spLocks noChangeArrowheads="1"/>
          </p:cNvSpPr>
          <p:nvPr/>
        </p:nvSpPr>
        <p:spPr bwMode="auto">
          <a:xfrm>
            <a:off x="2743201" y="304800"/>
            <a:ext cx="6861175" cy="730250"/>
          </a:xfrm>
          <a:prstGeom prst="rect">
            <a:avLst/>
          </a:prstGeom>
          <a:noFill/>
          <a:ln w="9525" algn="ctr">
            <a:noFill/>
            <a:miter lim="800000"/>
            <a:headEnd/>
            <a:tailEnd/>
          </a:ln>
        </p:spPr>
        <p:txBody>
          <a:bodyPr/>
          <a:lstStyle/>
          <a:p>
            <a:pPr algn="ctr">
              <a:tabLst>
                <a:tab pos="7997825" algn="r"/>
              </a:tabLst>
            </a:pPr>
            <a:r>
              <a:rPr lang="en-US" sz="4000" b="1" dirty="0">
                <a:solidFill>
                  <a:schemeClr val="tx2"/>
                </a:solidFill>
              </a:rPr>
              <a:t>Supportive Leadership</a:t>
            </a:r>
          </a:p>
        </p:txBody>
      </p:sp>
      <p:grpSp>
        <p:nvGrpSpPr>
          <p:cNvPr id="7172" name="Group 13"/>
          <p:cNvGrpSpPr>
            <a:grpSpLocks/>
          </p:cNvGrpSpPr>
          <p:nvPr/>
        </p:nvGrpSpPr>
        <p:grpSpPr bwMode="auto">
          <a:xfrm>
            <a:off x="1898651" y="401638"/>
            <a:ext cx="1700213" cy="850900"/>
            <a:chOff x="2914" y="1668"/>
            <a:chExt cx="1423" cy="968"/>
          </a:xfrm>
        </p:grpSpPr>
        <p:sp>
          <p:nvSpPr>
            <p:cNvPr id="7174" name="Freeform 14"/>
            <p:cNvSpPr>
              <a:spLocks/>
            </p:cNvSpPr>
            <p:nvPr/>
          </p:nvSpPr>
          <p:spPr bwMode="auto">
            <a:xfrm>
              <a:off x="2914" y="1668"/>
              <a:ext cx="1423" cy="968"/>
            </a:xfrm>
            <a:custGeom>
              <a:avLst/>
              <a:gdLst>
                <a:gd name="T0" fmla="*/ 254 w 1552"/>
                <a:gd name="T1" fmla="*/ 0 h 1056"/>
                <a:gd name="T2" fmla="*/ 0 w 1552"/>
                <a:gd name="T3" fmla="*/ 0 h 1056"/>
                <a:gd name="T4" fmla="*/ 0 w 1552"/>
                <a:gd name="T5" fmla="*/ 340 h 1056"/>
                <a:gd name="T6" fmla="*/ 503 w 1552"/>
                <a:gd name="T7" fmla="*/ 340 h 1056"/>
                <a:gd name="T8" fmla="*/ 25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endParaRPr lang="en-US"/>
            </a:p>
          </p:txBody>
        </p:sp>
        <p:sp>
          <p:nvSpPr>
            <p:cNvPr id="7175" name="Freeform 15"/>
            <p:cNvSpPr>
              <a:spLocks noChangeAspect="1"/>
            </p:cNvSpPr>
            <p:nvPr/>
          </p:nvSpPr>
          <p:spPr bwMode="auto">
            <a:xfrm>
              <a:off x="2954" y="1708"/>
              <a:ext cx="1281" cy="872"/>
            </a:xfrm>
            <a:custGeom>
              <a:avLst/>
              <a:gdLst>
                <a:gd name="T0" fmla="*/ 64 w 1552"/>
                <a:gd name="T1" fmla="*/ 0 h 1056"/>
                <a:gd name="T2" fmla="*/ 0 w 1552"/>
                <a:gd name="T3" fmla="*/ 0 h 1056"/>
                <a:gd name="T4" fmla="*/ 0 w 1552"/>
                <a:gd name="T5" fmla="*/ 88 h 1056"/>
                <a:gd name="T6" fmla="*/ 127 w 1552"/>
                <a:gd name="T7" fmla="*/ 88 h 1056"/>
                <a:gd name="T8" fmla="*/ 6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endParaRPr lang="en-US"/>
            </a:p>
          </p:txBody>
        </p:sp>
      </p:grpSp>
    </p:spTree>
    <p:extLst>
      <p:ext uri="{BB962C8B-B14F-4D97-AF65-F5344CB8AC3E}">
        <p14:creationId xmlns:p14="http://schemas.microsoft.com/office/powerpoint/2010/main" val="298640016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50274">
                                            <p:txEl>
                                              <p:pRg st="0" end="0"/>
                                            </p:txEl>
                                          </p:spTgt>
                                        </p:tgtEl>
                                        <p:attrNameLst>
                                          <p:attrName>style.visibility</p:attrName>
                                        </p:attrNameLst>
                                      </p:cBhvr>
                                      <p:to>
                                        <p:strVal val="visible"/>
                                      </p:to>
                                    </p:set>
                                    <p:animEffect transition="in" filter="wipe(left)">
                                      <p:cBhvr>
                                        <p:cTn id="7" dur="1000"/>
                                        <p:tgtEl>
                                          <p:spTgt spid="950274">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950274">
                                            <p:txEl>
                                              <p:pRg st="1" end="1"/>
                                            </p:txEl>
                                          </p:spTgt>
                                        </p:tgtEl>
                                        <p:attrNameLst>
                                          <p:attrName>style.visibility</p:attrName>
                                        </p:attrNameLst>
                                      </p:cBhvr>
                                      <p:to>
                                        <p:strVal val="visible"/>
                                      </p:to>
                                    </p:set>
                                    <p:animEffect transition="in" filter="wipe(left)">
                                      <p:cBhvr>
                                        <p:cTn id="11" dur="1000"/>
                                        <p:tgtEl>
                                          <p:spTgt spid="950274">
                                            <p:txEl>
                                              <p:pRg st="1" end="1"/>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950274">
                                            <p:txEl>
                                              <p:pRg st="2" end="2"/>
                                            </p:txEl>
                                          </p:spTgt>
                                        </p:tgtEl>
                                        <p:attrNameLst>
                                          <p:attrName>style.visibility</p:attrName>
                                        </p:attrNameLst>
                                      </p:cBhvr>
                                      <p:to>
                                        <p:strVal val="visible"/>
                                      </p:to>
                                    </p:set>
                                    <p:animEffect transition="in" filter="wipe(left)">
                                      <p:cBhvr>
                                        <p:cTn id="14" dur="1000"/>
                                        <p:tgtEl>
                                          <p:spTgt spid="9502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1"/>
          </p:nvPr>
        </p:nvSpPr>
        <p:spPr/>
        <p:txBody>
          <a:bodyPr/>
          <a:lstStyle/>
          <a:p>
            <a:pPr>
              <a:defRPr/>
            </a:pPr>
            <a:fld id="{9A7655A8-4912-4209-917D-7EBF9F12CE28}" type="slidenum">
              <a:rPr lang="en-US" smtClean="0"/>
              <a:pPr>
                <a:defRPr/>
              </a:pPr>
              <a:t>17</a:t>
            </a:fld>
            <a:endParaRPr lang="en-US"/>
          </a:p>
        </p:txBody>
      </p:sp>
      <p:sp>
        <p:nvSpPr>
          <p:cNvPr id="916482" name="Rectangle 2"/>
          <p:cNvSpPr>
            <a:spLocks noGrp="1" noChangeArrowheads="1"/>
          </p:cNvSpPr>
          <p:nvPr>
            <p:ph type="title" idx="4294967295"/>
          </p:nvPr>
        </p:nvSpPr>
        <p:spPr>
          <a:xfrm>
            <a:off x="3962400" y="274638"/>
            <a:ext cx="6781800" cy="1143000"/>
          </a:xfrm>
        </p:spPr>
        <p:txBody>
          <a:bodyPr/>
          <a:lstStyle/>
          <a:p>
            <a:pPr eaLnBrk="1" hangingPunct="1"/>
            <a:r>
              <a:rPr lang="en-US" i="1" dirty="0"/>
              <a:t>Effective supportive </a:t>
            </a:r>
            <a:br>
              <a:rPr lang="en-US" i="1" dirty="0"/>
            </a:br>
            <a:r>
              <a:rPr lang="en-US" i="1" dirty="0"/>
              <a:t>leadership yields</a:t>
            </a:r>
            <a:endParaRPr lang="en-US" dirty="0"/>
          </a:p>
        </p:txBody>
      </p:sp>
      <p:sp>
        <p:nvSpPr>
          <p:cNvPr id="916496" name="AutoShape 16"/>
          <p:cNvSpPr>
            <a:spLocks noChangeArrowheads="1"/>
          </p:cNvSpPr>
          <p:nvPr/>
        </p:nvSpPr>
        <p:spPr bwMode="auto">
          <a:xfrm rot="8083189">
            <a:off x="3649663" y="-214313"/>
            <a:ext cx="2268538" cy="69135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8DD1A7">
                  <a:alpha val="4999"/>
                </a:srgbClr>
              </a:gs>
              <a:gs pos="100000">
                <a:srgbClr val="93D3AB"/>
              </a:gs>
            </a:gsLst>
            <a:lin ang="5400000" scaled="1"/>
          </a:gradFill>
          <a:ln w="9525">
            <a:noFill/>
            <a:miter lim="800000"/>
            <a:headEnd/>
            <a:tailEnd/>
          </a:ln>
        </p:spPr>
        <p:txBody>
          <a:bodyPr rot="10800000" vert="eaVert" wrap="none" anchor="ctr"/>
          <a:lstStyle/>
          <a:p>
            <a:endParaRPr lang="en-US"/>
          </a:p>
        </p:txBody>
      </p:sp>
      <p:grpSp>
        <p:nvGrpSpPr>
          <p:cNvPr id="8196" name="Group 13"/>
          <p:cNvGrpSpPr>
            <a:grpSpLocks/>
          </p:cNvGrpSpPr>
          <p:nvPr/>
        </p:nvGrpSpPr>
        <p:grpSpPr bwMode="auto">
          <a:xfrm>
            <a:off x="1898651" y="401638"/>
            <a:ext cx="1700213" cy="850900"/>
            <a:chOff x="2914" y="1668"/>
            <a:chExt cx="1423" cy="968"/>
          </a:xfrm>
        </p:grpSpPr>
        <p:sp>
          <p:nvSpPr>
            <p:cNvPr id="8200" name="Freeform 14"/>
            <p:cNvSpPr>
              <a:spLocks/>
            </p:cNvSpPr>
            <p:nvPr/>
          </p:nvSpPr>
          <p:spPr bwMode="auto">
            <a:xfrm>
              <a:off x="2914" y="1668"/>
              <a:ext cx="1423" cy="968"/>
            </a:xfrm>
            <a:custGeom>
              <a:avLst/>
              <a:gdLst>
                <a:gd name="T0" fmla="*/ 254 w 1552"/>
                <a:gd name="T1" fmla="*/ 0 h 1056"/>
                <a:gd name="T2" fmla="*/ 0 w 1552"/>
                <a:gd name="T3" fmla="*/ 0 h 1056"/>
                <a:gd name="T4" fmla="*/ 0 w 1552"/>
                <a:gd name="T5" fmla="*/ 340 h 1056"/>
                <a:gd name="T6" fmla="*/ 503 w 1552"/>
                <a:gd name="T7" fmla="*/ 340 h 1056"/>
                <a:gd name="T8" fmla="*/ 25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endParaRPr lang="en-US"/>
            </a:p>
          </p:txBody>
        </p:sp>
        <p:sp>
          <p:nvSpPr>
            <p:cNvPr id="8201" name="Freeform 15"/>
            <p:cNvSpPr>
              <a:spLocks noChangeAspect="1"/>
            </p:cNvSpPr>
            <p:nvPr/>
          </p:nvSpPr>
          <p:spPr bwMode="auto">
            <a:xfrm>
              <a:off x="2954" y="1708"/>
              <a:ext cx="1281" cy="872"/>
            </a:xfrm>
            <a:custGeom>
              <a:avLst/>
              <a:gdLst>
                <a:gd name="T0" fmla="*/ 64 w 1552"/>
                <a:gd name="T1" fmla="*/ 0 h 1056"/>
                <a:gd name="T2" fmla="*/ 0 w 1552"/>
                <a:gd name="T3" fmla="*/ 0 h 1056"/>
                <a:gd name="T4" fmla="*/ 0 w 1552"/>
                <a:gd name="T5" fmla="*/ 88 h 1056"/>
                <a:gd name="T6" fmla="*/ 127 w 1552"/>
                <a:gd name="T7" fmla="*/ 88 h 1056"/>
                <a:gd name="T8" fmla="*/ 6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endParaRPr lang="en-US"/>
            </a:p>
          </p:txBody>
        </p:sp>
      </p:grpSp>
      <p:sp>
        <p:nvSpPr>
          <p:cNvPr id="916497" name="Oval 17"/>
          <p:cNvSpPr>
            <a:spLocks noChangeArrowheads="1"/>
          </p:cNvSpPr>
          <p:nvPr/>
        </p:nvSpPr>
        <p:spPr bwMode="auto">
          <a:xfrm>
            <a:off x="3505201" y="1447801"/>
            <a:ext cx="5192713" cy="4995863"/>
          </a:xfrm>
          <a:prstGeom prst="ellipse">
            <a:avLst/>
          </a:prstGeom>
          <a:gradFill rotWithShape="0">
            <a:gsLst>
              <a:gs pos="0">
                <a:srgbClr val="53B879"/>
              </a:gs>
              <a:gs pos="100000">
                <a:srgbClr val="48B471">
                  <a:alpha val="15999"/>
                </a:srgbClr>
              </a:gs>
            </a:gsLst>
            <a:path path="shape">
              <a:fillToRect l="50000" t="50000" r="50000" b="50000"/>
            </a:path>
          </a:gradFill>
          <a:ln w="9525">
            <a:noFill/>
            <a:round/>
            <a:headEnd/>
            <a:tailEnd/>
          </a:ln>
        </p:spPr>
        <p:txBody>
          <a:bodyPr wrap="none" anchor="ctr"/>
          <a:lstStyle/>
          <a:p>
            <a:pPr eaLnBrk="0" hangingPunct="0"/>
            <a:endParaRPr lang="en-US" sz="2000">
              <a:solidFill>
                <a:srgbClr val="000000"/>
              </a:solidFill>
            </a:endParaRPr>
          </a:p>
        </p:txBody>
      </p:sp>
      <p:sp>
        <p:nvSpPr>
          <p:cNvPr id="916498" name="Rectangle 18"/>
          <p:cNvSpPr>
            <a:spLocks noChangeArrowheads="1"/>
          </p:cNvSpPr>
          <p:nvPr/>
        </p:nvSpPr>
        <p:spPr bwMode="auto">
          <a:xfrm>
            <a:off x="4799014" y="3617913"/>
            <a:ext cx="2593975" cy="609600"/>
          </a:xfrm>
          <a:prstGeom prst="rect">
            <a:avLst/>
          </a:prstGeom>
          <a:noFill/>
          <a:ln w="9525">
            <a:noFill/>
            <a:miter lim="800000"/>
            <a:headEnd/>
            <a:tailEnd/>
          </a:ln>
        </p:spPr>
        <p:txBody>
          <a:bodyPr wrap="none" lIns="0" tIns="0" rIns="0" bIns="0">
            <a:spAutoFit/>
          </a:bodyPr>
          <a:lstStyle/>
          <a:p>
            <a:pPr algn="ctr" eaLnBrk="0" hangingPunct="0">
              <a:defRPr/>
            </a:pPr>
            <a:r>
              <a:rPr lang="en-US" sz="4000" b="1" dirty="0">
                <a:solidFill>
                  <a:srgbClr val="29588B"/>
                </a:solidFill>
                <a:effectLst>
                  <a:outerShdw blurRad="38100" dist="38100" dir="2700000" algn="tl">
                    <a:srgbClr val="C0C0C0"/>
                  </a:outerShdw>
                </a:effectLst>
              </a:rPr>
              <a:t>INITIATIVE</a:t>
            </a:r>
          </a:p>
        </p:txBody>
      </p:sp>
    </p:spTree>
    <p:extLst>
      <p:ext uri="{BB962C8B-B14F-4D97-AF65-F5344CB8AC3E}">
        <p14:creationId xmlns:p14="http://schemas.microsoft.com/office/powerpoint/2010/main" val="4200544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16482"/>
                                        </p:tgtEl>
                                        <p:attrNameLst>
                                          <p:attrName>style.visibility</p:attrName>
                                        </p:attrNameLst>
                                      </p:cBhvr>
                                      <p:to>
                                        <p:strVal val="visible"/>
                                      </p:to>
                                    </p:set>
                                    <p:animEffect transition="in" filter="wipe(left)">
                                      <p:cBhvr>
                                        <p:cTn id="7" dur="1000"/>
                                        <p:tgtEl>
                                          <p:spTgt spid="916482"/>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916496"/>
                                        </p:tgtEl>
                                        <p:attrNameLst>
                                          <p:attrName>style.visibility</p:attrName>
                                        </p:attrNameLst>
                                      </p:cBhvr>
                                      <p:to>
                                        <p:strVal val="visible"/>
                                      </p:to>
                                    </p:set>
                                    <p:animEffect transition="in" filter="wipe(up)">
                                      <p:cBhvr>
                                        <p:cTn id="10" dur="1000"/>
                                        <p:tgtEl>
                                          <p:spTgt spid="916496"/>
                                        </p:tgtEl>
                                      </p:cBhvr>
                                    </p:animEffect>
                                  </p:childTnLst>
                                </p:cTn>
                              </p:par>
                              <p:par>
                                <p:cTn id="11" presetID="6" presetClass="entr" presetSubtype="32" fill="hold" grpId="0" nodeType="withEffect">
                                  <p:stCondLst>
                                    <p:cond delay="1000"/>
                                  </p:stCondLst>
                                  <p:childTnLst>
                                    <p:set>
                                      <p:cBhvr>
                                        <p:cTn id="12" dur="1" fill="hold">
                                          <p:stCondLst>
                                            <p:cond delay="0"/>
                                          </p:stCondLst>
                                        </p:cTn>
                                        <p:tgtEl>
                                          <p:spTgt spid="916497"/>
                                        </p:tgtEl>
                                        <p:attrNameLst>
                                          <p:attrName>style.visibility</p:attrName>
                                        </p:attrNameLst>
                                      </p:cBhvr>
                                      <p:to>
                                        <p:strVal val="visible"/>
                                      </p:to>
                                    </p:set>
                                    <p:animEffect transition="in" filter="circle(out)">
                                      <p:cBhvr>
                                        <p:cTn id="13" dur="1000"/>
                                        <p:tgtEl>
                                          <p:spTgt spid="91649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916498"/>
                                        </p:tgtEl>
                                        <p:attrNameLst>
                                          <p:attrName>style.visibility</p:attrName>
                                        </p:attrNameLst>
                                      </p:cBhvr>
                                      <p:to>
                                        <p:strVal val="visible"/>
                                      </p:to>
                                    </p:set>
                                    <p:animEffect transition="in" filter="fade">
                                      <p:cBhvr>
                                        <p:cTn id="16" dur="1000"/>
                                        <p:tgtEl>
                                          <p:spTgt spid="91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2" grpId="0"/>
      <p:bldP spid="916496" grpId="0" animBg="1"/>
      <p:bldP spid="916497" grpId="0" animBg="1"/>
      <p:bldP spid="91649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1"/>
          </p:nvPr>
        </p:nvSpPr>
        <p:spPr/>
        <p:txBody>
          <a:bodyPr/>
          <a:lstStyle/>
          <a:p>
            <a:pPr>
              <a:defRPr/>
            </a:pPr>
            <a:fld id="{E9F80F52-A0C9-4057-AAA2-5ED93D59F6E8}" type="slidenum">
              <a:rPr lang="en-US" smtClean="0"/>
              <a:pPr>
                <a:defRPr/>
              </a:pPr>
              <a:t>18</a:t>
            </a:fld>
            <a:endParaRPr lang="en-US"/>
          </a:p>
        </p:txBody>
      </p:sp>
      <p:sp>
        <p:nvSpPr>
          <p:cNvPr id="9218" name="Rectangle 2"/>
          <p:cNvSpPr>
            <a:spLocks noGrp="1" noChangeArrowheads="1"/>
          </p:cNvSpPr>
          <p:nvPr>
            <p:ph type="title" idx="4294967295"/>
          </p:nvPr>
        </p:nvSpPr>
        <p:spPr>
          <a:xfrm>
            <a:off x="1981200" y="419100"/>
            <a:ext cx="7696200" cy="1143000"/>
          </a:xfrm>
        </p:spPr>
        <p:txBody>
          <a:bodyPr/>
          <a:lstStyle/>
          <a:p>
            <a:pPr eaLnBrk="1" hangingPunct="1"/>
            <a:r>
              <a:rPr lang="en-US" dirty="0"/>
              <a:t>Supportive leadership rests on a foundation of relational and contextual leadership.</a:t>
            </a:r>
          </a:p>
        </p:txBody>
      </p:sp>
      <p:grpSp>
        <p:nvGrpSpPr>
          <p:cNvPr id="9219" name="Group 22"/>
          <p:cNvGrpSpPr>
            <a:grpSpLocks/>
          </p:cNvGrpSpPr>
          <p:nvPr/>
        </p:nvGrpSpPr>
        <p:grpSpPr bwMode="auto">
          <a:xfrm>
            <a:off x="5888038" y="2286000"/>
            <a:ext cx="2259012" cy="1536700"/>
            <a:chOff x="2914" y="1668"/>
            <a:chExt cx="1423" cy="968"/>
          </a:xfrm>
        </p:grpSpPr>
        <p:sp>
          <p:nvSpPr>
            <p:cNvPr id="9232" name="Freeform 23"/>
            <p:cNvSpPr>
              <a:spLocks/>
            </p:cNvSpPr>
            <p:nvPr/>
          </p:nvSpPr>
          <p:spPr bwMode="auto">
            <a:xfrm>
              <a:off x="2914" y="1668"/>
              <a:ext cx="1423" cy="968"/>
            </a:xfrm>
            <a:custGeom>
              <a:avLst/>
              <a:gdLst>
                <a:gd name="T0" fmla="*/ 329 w 1552"/>
                <a:gd name="T1" fmla="*/ 0 h 1056"/>
                <a:gd name="T2" fmla="*/ 0 w 1552"/>
                <a:gd name="T3" fmla="*/ 0 h 1056"/>
                <a:gd name="T4" fmla="*/ 0 w 1552"/>
                <a:gd name="T5" fmla="*/ 442 h 1056"/>
                <a:gd name="T6" fmla="*/ 653 w 1552"/>
                <a:gd name="T7" fmla="*/ 442 h 1056"/>
                <a:gd name="T8" fmla="*/ 329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pPr>
                <a:defRPr/>
              </a:pPr>
              <a:endParaRPr lang="en-US">
                <a:effectLst>
                  <a:outerShdw blurRad="38100" dist="38100" dir="2700000" algn="tl">
                    <a:srgbClr val="000000">
                      <a:alpha val="43137"/>
                    </a:srgbClr>
                  </a:outerShdw>
                </a:effectLst>
              </a:endParaRPr>
            </a:p>
          </p:txBody>
        </p:sp>
        <p:sp>
          <p:nvSpPr>
            <p:cNvPr id="9233" name="Freeform 24"/>
            <p:cNvSpPr>
              <a:spLocks noChangeAspect="1"/>
            </p:cNvSpPr>
            <p:nvPr/>
          </p:nvSpPr>
          <p:spPr bwMode="auto">
            <a:xfrm>
              <a:off x="2954" y="1708"/>
              <a:ext cx="1281" cy="872"/>
            </a:xfrm>
            <a:custGeom>
              <a:avLst/>
              <a:gdLst>
                <a:gd name="T0" fmla="*/ 115 w 1552"/>
                <a:gd name="T1" fmla="*/ 0 h 1056"/>
                <a:gd name="T2" fmla="*/ 0 w 1552"/>
                <a:gd name="T3" fmla="*/ 0 h 1056"/>
                <a:gd name="T4" fmla="*/ 0 w 1552"/>
                <a:gd name="T5" fmla="*/ 155 h 1056"/>
                <a:gd name="T6" fmla="*/ 227 w 1552"/>
                <a:gd name="T7" fmla="*/ 155 h 1056"/>
                <a:gd name="T8" fmla="*/ 115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pPr>
                <a:defRPr/>
              </a:pPr>
              <a:endParaRPr lang="en-US">
                <a:effectLst>
                  <a:outerShdw blurRad="38100" dist="38100" dir="2700000" algn="tl">
                    <a:srgbClr val="000000">
                      <a:alpha val="43137"/>
                    </a:srgbClr>
                  </a:outerShdw>
                </a:effectLst>
              </a:endParaRPr>
            </a:p>
          </p:txBody>
        </p:sp>
      </p:grpSp>
      <p:sp>
        <p:nvSpPr>
          <p:cNvPr id="9220" name="Freeform 25"/>
          <p:cNvSpPr>
            <a:spLocks/>
          </p:cNvSpPr>
          <p:nvPr/>
        </p:nvSpPr>
        <p:spPr bwMode="auto">
          <a:xfrm>
            <a:off x="5948363" y="3365500"/>
            <a:ext cx="1941512" cy="254000"/>
          </a:xfrm>
          <a:custGeom>
            <a:avLst/>
            <a:gdLst>
              <a:gd name="T0" fmla="*/ 0 w 1328"/>
              <a:gd name="T1" fmla="*/ 0 h 168"/>
              <a:gd name="T2" fmla="*/ 0 w 1328"/>
              <a:gd name="T3" fmla="*/ 2147483647 h 168"/>
              <a:gd name="T4" fmla="*/ 2147483647 w 1328"/>
              <a:gd name="T5" fmla="*/ 2147483647 h 168"/>
              <a:gd name="T6" fmla="*/ 2147483647 w 1328"/>
              <a:gd name="T7" fmla="*/ 0 h 168"/>
              <a:gd name="T8" fmla="*/ 0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0" y="0"/>
                </a:moveTo>
                <a:lnTo>
                  <a:pt x="0" y="168"/>
                </a:lnTo>
                <a:lnTo>
                  <a:pt x="1328" y="168"/>
                </a:lnTo>
                <a:lnTo>
                  <a:pt x="1208" y="0"/>
                </a:lnTo>
                <a:lnTo>
                  <a:pt x="0" y="0"/>
                </a:lnTo>
                <a:close/>
              </a:path>
            </a:pathLst>
          </a:custGeom>
          <a:gradFill rotWithShape="0">
            <a:gsLst>
              <a:gs pos="0">
                <a:srgbClr val="296640"/>
              </a:gs>
              <a:gs pos="50000">
                <a:srgbClr val="48B471"/>
              </a:gs>
              <a:gs pos="100000">
                <a:srgbClr val="296640"/>
              </a:gs>
            </a:gsLst>
            <a:lin ang="5400000" scaled="1"/>
          </a:gradFill>
          <a:ln w="12700">
            <a:solidFill>
              <a:srgbClr val="000000"/>
            </a:solidFill>
            <a:round/>
            <a:headEnd/>
            <a:tailEnd/>
          </a:ln>
        </p:spPr>
        <p:txBody>
          <a:bodyPr/>
          <a:lstStyle/>
          <a:p>
            <a:pPr>
              <a:defRPr/>
            </a:pPr>
            <a:endParaRPr lang="en-US">
              <a:effectLst>
                <a:outerShdw blurRad="38100" dist="38100" dir="2700000" algn="tl">
                  <a:srgbClr val="000000">
                    <a:alpha val="43137"/>
                  </a:srgbClr>
                </a:outerShdw>
              </a:effectLst>
            </a:endParaRPr>
          </a:p>
        </p:txBody>
      </p:sp>
      <p:grpSp>
        <p:nvGrpSpPr>
          <p:cNvPr id="9221" name="Group 26"/>
          <p:cNvGrpSpPr>
            <a:grpSpLocks/>
          </p:cNvGrpSpPr>
          <p:nvPr/>
        </p:nvGrpSpPr>
        <p:grpSpPr bwMode="auto">
          <a:xfrm>
            <a:off x="4749801" y="3897313"/>
            <a:ext cx="2270125" cy="1536700"/>
            <a:chOff x="2197" y="2683"/>
            <a:chExt cx="1430" cy="968"/>
          </a:xfrm>
        </p:grpSpPr>
        <p:sp>
          <p:nvSpPr>
            <p:cNvPr id="9230" name="Rectangle 27"/>
            <p:cNvSpPr>
              <a:spLocks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pPr>
                <a:defRPr/>
              </a:pPr>
              <a:endParaRPr lang="en-US">
                <a:effectLst>
                  <a:outerShdw blurRad="38100" dist="38100" dir="2700000" algn="tl">
                    <a:srgbClr val="000000">
                      <a:alpha val="43137"/>
                    </a:srgbClr>
                  </a:outerShdw>
                </a:effectLst>
              </a:endParaRPr>
            </a:p>
          </p:txBody>
        </p:sp>
        <p:sp>
          <p:nvSpPr>
            <p:cNvPr id="9231" name="Rectangle 28"/>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pPr>
                <a:defRPr/>
              </a:pPr>
              <a:endParaRPr lang="en-US">
                <a:effectLst>
                  <a:outerShdw blurRad="38100" dist="38100" dir="2700000" algn="tl">
                    <a:srgbClr val="000000">
                      <a:alpha val="43137"/>
                    </a:srgbClr>
                  </a:outerShdw>
                </a:effectLst>
              </a:endParaRPr>
            </a:p>
          </p:txBody>
        </p:sp>
      </p:grpSp>
      <p:sp>
        <p:nvSpPr>
          <p:cNvPr id="9222" name="Rectangle 29"/>
          <p:cNvSpPr>
            <a:spLocks noChangeArrowheads="1"/>
          </p:cNvSpPr>
          <p:nvPr/>
        </p:nvSpPr>
        <p:spPr bwMode="auto">
          <a:xfrm>
            <a:off x="4852988" y="4972050"/>
            <a:ext cx="2063750" cy="241300"/>
          </a:xfrm>
          <a:prstGeom prst="rect">
            <a:avLst/>
          </a:prstGeom>
          <a:gradFill rotWithShape="0">
            <a:gsLst>
              <a:gs pos="0">
                <a:srgbClr val="0E4869"/>
              </a:gs>
              <a:gs pos="50000">
                <a:srgbClr val="1777AC"/>
              </a:gs>
              <a:gs pos="100000">
                <a:srgbClr val="0E4869"/>
              </a:gs>
            </a:gsLst>
            <a:lin ang="5400000" scaled="1"/>
          </a:gradFill>
          <a:ln w="12700">
            <a:solidFill>
              <a:srgbClr val="000000"/>
            </a:solidFill>
            <a:miter lim="800000"/>
            <a:headEnd/>
            <a:tailEnd/>
          </a:ln>
        </p:spPr>
        <p:txBody>
          <a:bodyPr/>
          <a:lstStyle/>
          <a:p>
            <a:pPr>
              <a:defRPr/>
            </a:pPr>
            <a:endParaRPr lang="en-US">
              <a:effectLst>
                <a:outerShdw blurRad="38100" dist="38100" dir="2700000" algn="tl">
                  <a:srgbClr val="000000">
                    <a:alpha val="43137"/>
                  </a:srgbClr>
                </a:outerShdw>
              </a:effectLst>
            </a:endParaRPr>
          </a:p>
        </p:txBody>
      </p:sp>
      <p:sp>
        <p:nvSpPr>
          <p:cNvPr id="952353" name="Text Box 33"/>
          <p:cNvSpPr txBox="1">
            <a:spLocks noChangeArrowheads="1"/>
          </p:cNvSpPr>
          <p:nvPr/>
        </p:nvSpPr>
        <p:spPr bwMode="auto">
          <a:xfrm>
            <a:off x="6051550" y="3325813"/>
            <a:ext cx="1589088" cy="323850"/>
          </a:xfrm>
          <a:prstGeom prst="rect">
            <a:avLst/>
          </a:prstGeom>
          <a:noFill/>
          <a:ln w="9525">
            <a:noFill/>
            <a:miter lim="800000"/>
            <a:headEnd/>
            <a:tailEnd/>
          </a:ln>
          <a:effectLst/>
        </p:spPr>
        <p:txBody>
          <a:bodyPr wrap="none">
            <a:spAutoFit/>
          </a:bodyPr>
          <a:lstStyle/>
          <a:p>
            <a:pPr algn="ctr">
              <a:defRPr/>
            </a:pPr>
            <a:r>
              <a:rPr lang="en-US" sz="1500" b="1" dirty="0">
                <a:effectLst>
                  <a:outerShdw blurRad="38100" dist="38100" dir="2700000" algn="tl">
                    <a:srgbClr val="000000">
                      <a:alpha val="43137"/>
                    </a:srgbClr>
                  </a:outerShdw>
                </a:effectLst>
                <a:latin typeface="Verdana" pitchFamily="34" charset="0"/>
              </a:rPr>
              <a:t>SUPPORTIVE</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952354" name="Text Box 34"/>
          <p:cNvSpPr txBox="1">
            <a:spLocks noChangeArrowheads="1"/>
          </p:cNvSpPr>
          <p:nvPr/>
        </p:nvSpPr>
        <p:spPr bwMode="auto">
          <a:xfrm>
            <a:off x="5148264" y="4945064"/>
            <a:ext cx="1558925" cy="320675"/>
          </a:xfrm>
          <a:prstGeom prst="rect">
            <a:avLst/>
          </a:prstGeom>
          <a:noFill/>
          <a:ln w="9525">
            <a:noFill/>
            <a:miter lim="800000"/>
            <a:headEnd/>
            <a:tailEnd/>
          </a:ln>
          <a:effectLst/>
        </p:spPr>
        <p:txBody>
          <a:bodyPr wrap="none">
            <a:spAutoFit/>
          </a:bodyPr>
          <a:lstStyle/>
          <a:p>
            <a:pPr algn="ctr">
              <a:defRPr/>
            </a:pPr>
            <a:r>
              <a:rPr lang="en-US" sz="1500" b="1" dirty="0">
                <a:effectLst>
                  <a:outerShdw blurRad="38100" dist="38100" dir="2700000" algn="tl">
                    <a:srgbClr val="000000">
                      <a:alpha val="43137"/>
                    </a:srgbClr>
                  </a:outerShdw>
                </a:effectLst>
                <a:latin typeface="Verdana" pitchFamily="34" charset="0"/>
              </a:rPr>
              <a:t>RELATIONAL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763913" name="Text Box 9"/>
          <p:cNvSpPr txBox="1">
            <a:spLocks noChangeArrowheads="1"/>
          </p:cNvSpPr>
          <p:nvPr/>
        </p:nvSpPr>
        <p:spPr bwMode="auto">
          <a:xfrm>
            <a:off x="2803525" y="2644775"/>
            <a:ext cx="1570038" cy="457200"/>
          </a:xfrm>
          <a:prstGeom prst="rect">
            <a:avLst/>
          </a:prstGeom>
          <a:solidFill>
            <a:srgbClr val="025CB8"/>
          </a:solidFill>
          <a:ln w="38100">
            <a:noFill/>
            <a:miter lim="800000"/>
            <a:headEnd/>
            <a:tailEnd/>
          </a:ln>
        </p:spPr>
        <p:txBody>
          <a:bodyPr>
            <a:spAutoFit/>
          </a:bodyPr>
          <a:lstStyle/>
          <a:p>
            <a:pPr algn="ctr"/>
            <a:r>
              <a:rPr lang="en-US" sz="2400">
                <a:solidFill>
                  <a:srgbClr val="FFFF99"/>
                </a:solidFill>
              </a:rPr>
              <a:t>Why?</a:t>
            </a:r>
          </a:p>
        </p:txBody>
      </p:sp>
      <p:grpSp>
        <p:nvGrpSpPr>
          <p:cNvPr id="4" name="Group 44"/>
          <p:cNvGrpSpPr>
            <a:grpSpLocks/>
          </p:cNvGrpSpPr>
          <p:nvPr/>
        </p:nvGrpSpPr>
        <p:grpSpPr bwMode="auto">
          <a:xfrm>
            <a:off x="7095847" y="3921077"/>
            <a:ext cx="2232619" cy="1528884"/>
            <a:chOff x="3671" y="2683"/>
            <a:chExt cx="1438" cy="968"/>
          </a:xfrm>
          <a:gradFill>
            <a:gsLst>
              <a:gs pos="31000">
                <a:srgbClr val="E29700"/>
              </a:gs>
              <a:gs pos="100000">
                <a:schemeClr val="bg1">
                  <a:gamma/>
                  <a:tint val="82353"/>
                  <a:invGamma/>
                </a:schemeClr>
              </a:gs>
            </a:gsLst>
            <a:lin ang="2700000" scaled="1"/>
          </a:gradFill>
        </p:grpSpPr>
        <p:sp>
          <p:nvSpPr>
            <p:cNvPr id="38" name="Freeform 45"/>
            <p:cNvSpPr>
              <a:spLocks/>
            </p:cNvSpPr>
            <p:nvPr/>
          </p:nvSpPr>
          <p:spPr bwMode="auto">
            <a:xfrm>
              <a:off x="3671" y="2683"/>
              <a:ext cx="1438" cy="968"/>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dirty="0">
                <a:solidFill>
                  <a:srgbClr val="000000"/>
                </a:solidFill>
                <a:effectLst>
                  <a:outerShdw blurRad="38100" dist="38100" dir="2700000" algn="tl">
                    <a:srgbClr val="000000">
                      <a:alpha val="43137"/>
                    </a:srgbClr>
                  </a:outerShdw>
                </a:effectLst>
              </a:endParaRPr>
            </a:p>
          </p:txBody>
        </p:sp>
        <p:sp>
          <p:nvSpPr>
            <p:cNvPr id="39" name="Freeform 46"/>
            <p:cNvSpPr>
              <a:spLocks noChangeAspect="1"/>
            </p:cNvSpPr>
            <p:nvPr/>
          </p:nvSpPr>
          <p:spPr bwMode="auto">
            <a:xfrm>
              <a:off x="3719" y="2731"/>
              <a:ext cx="1294" cy="871"/>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dirty="0">
                <a:solidFill>
                  <a:srgbClr val="000000"/>
                </a:solidFill>
                <a:effectLst>
                  <a:outerShdw blurRad="38100" dist="38100" dir="2700000" algn="tl">
                    <a:srgbClr val="000000">
                      <a:alpha val="43137"/>
                    </a:srgbClr>
                  </a:outerShdw>
                </a:effectLst>
              </a:endParaRPr>
            </a:p>
          </p:txBody>
        </p:sp>
      </p:grpSp>
      <p:sp>
        <p:nvSpPr>
          <p:cNvPr id="9227" name="Freeform 35"/>
          <p:cNvSpPr>
            <a:spLocks noChangeAspect="1"/>
          </p:cNvSpPr>
          <p:nvPr/>
        </p:nvSpPr>
        <p:spPr bwMode="auto">
          <a:xfrm>
            <a:off x="7175500" y="4964114"/>
            <a:ext cx="1885950" cy="225425"/>
          </a:xfrm>
          <a:custGeom>
            <a:avLst/>
            <a:gdLst>
              <a:gd name="T0" fmla="*/ 0 w 1336"/>
              <a:gd name="T1" fmla="*/ 0 h 160"/>
              <a:gd name="T2" fmla="*/ 0 w 1336"/>
              <a:gd name="T3" fmla="*/ 2147483647 h 160"/>
              <a:gd name="T4" fmla="*/ 2147483647 w 1336"/>
              <a:gd name="T5" fmla="*/ 2147483647 h 160"/>
              <a:gd name="T6" fmla="*/ 2147483647 w 1336"/>
              <a:gd name="T7" fmla="*/ 0 h 160"/>
              <a:gd name="T8" fmla="*/ 0 w 1336"/>
              <a:gd name="T9" fmla="*/ 0 h 160"/>
              <a:gd name="T10" fmla="*/ 0 60000 65536"/>
              <a:gd name="T11" fmla="*/ 0 60000 65536"/>
              <a:gd name="T12" fmla="*/ 0 60000 65536"/>
              <a:gd name="T13" fmla="*/ 0 60000 65536"/>
              <a:gd name="T14" fmla="*/ 0 60000 65536"/>
              <a:gd name="T15" fmla="*/ 0 w 1336"/>
              <a:gd name="T16" fmla="*/ 0 h 160"/>
              <a:gd name="T17" fmla="*/ 1336 w 1336"/>
              <a:gd name="T18" fmla="*/ 160 h 160"/>
            </a:gdLst>
            <a:ahLst/>
            <a:cxnLst>
              <a:cxn ang="T10">
                <a:pos x="T0" y="T1"/>
              </a:cxn>
              <a:cxn ang="T11">
                <a:pos x="T2" y="T3"/>
              </a:cxn>
              <a:cxn ang="T12">
                <a:pos x="T4" y="T5"/>
              </a:cxn>
              <a:cxn ang="T13">
                <a:pos x="T6" y="T7"/>
              </a:cxn>
              <a:cxn ang="T14">
                <a:pos x="T8" y="T9"/>
              </a:cxn>
            </a:cxnLst>
            <a:rect l="T15" t="T16" r="T17" b="T18"/>
            <a:pathLst>
              <a:path w="1336" h="160">
                <a:moveTo>
                  <a:pt x="0" y="0"/>
                </a:moveTo>
                <a:lnTo>
                  <a:pt x="0" y="160"/>
                </a:lnTo>
                <a:lnTo>
                  <a:pt x="1336" y="160"/>
                </a:lnTo>
                <a:lnTo>
                  <a:pt x="1216" y="0"/>
                </a:lnTo>
                <a:lnTo>
                  <a:pt x="0" y="0"/>
                </a:lnTo>
                <a:close/>
              </a:path>
            </a:pathLst>
          </a:custGeom>
          <a:gradFill rotWithShape="0">
            <a:gsLst>
              <a:gs pos="0">
                <a:srgbClr val="E49328"/>
              </a:gs>
              <a:gs pos="50000">
                <a:srgbClr val="FEB543"/>
              </a:gs>
              <a:gs pos="100000">
                <a:srgbClr val="E49328"/>
              </a:gs>
            </a:gsLst>
            <a:lin ang="5400000" scaled="1"/>
          </a:gradFill>
          <a:ln w="12700">
            <a:solidFill>
              <a:srgbClr val="000000"/>
            </a:solidFill>
            <a:round/>
            <a:headEnd/>
            <a:tailEnd/>
          </a:ln>
        </p:spPr>
        <p:txBody>
          <a:bodyPr/>
          <a:lstStyle/>
          <a:p>
            <a:pPr>
              <a:defRPr/>
            </a:pPr>
            <a:endParaRPr lang="en-US">
              <a:effectLst>
                <a:outerShdw blurRad="38100" dist="38100" dir="2700000" algn="tl">
                  <a:srgbClr val="000000">
                    <a:alpha val="43137"/>
                  </a:srgbClr>
                </a:outerShdw>
              </a:effectLst>
            </a:endParaRPr>
          </a:p>
        </p:txBody>
      </p:sp>
      <p:sp>
        <p:nvSpPr>
          <p:cNvPr id="952356" name="Text Box 36"/>
          <p:cNvSpPr txBox="1">
            <a:spLocks noChangeArrowheads="1"/>
          </p:cNvSpPr>
          <p:nvPr/>
        </p:nvSpPr>
        <p:spPr bwMode="auto">
          <a:xfrm>
            <a:off x="7256463" y="4921251"/>
            <a:ext cx="1604962" cy="320675"/>
          </a:xfrm>
          <a:prstGeom prst="rect">
            <a:avLst/>
          </a:prstGeom>
          <a:noFill/>
          <a:ln w="9525">
            <a:noFill/>
            <a:miter lim="800000"/>
            <a:headEnd/>
            <a:tailEnd/>
          </a:ln>
          <a:effectLst/>
        </p:spPr>
        <p:txBody>
          <a:bodyPr wrap="none">
            <a:spAutoFit/>
          </a:bodyPr>
          <a:lstStyle/>
          <a:p>
            <a:pPr algn="ctr">
              <a:defRPr/>
            </a:pPr>
            <a:r>
              <a:rPr lang="en-US" sz="1500" b="1" dirty="0">
                <a:effectLst>
                  <a:outerShdw blurRad="38100" dist="38100" dir="2700000" algn="tl">
                    <a:srgbClr val="000000">
                      <a:alpha val="43137"/>
                    </a:srgbClr>
                  </a:outerShdw>
                </a:effectLst>
                <a:latin typeface="Verdana" pitchFamily="34" charset="0"/>
              </a:rPr>
              <a:t>CONTEXTUAL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Tree>
    <p:extLst>
      <p:ext uri="{BB962C8B-B14F-4D97-AF65-F5344CB8AC3E}">
        <p14:creationId xmlns:p14="http://schemas.microsoft.com/office/powerpoint/2010/main" val="38195758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763913"/>
                                        </p:tgtEl>
                                        <p:attrNameLst>
                                          <p:attrName>style.visibility</p:attrName>
                                        </p:attrNameLst>
                                      </p:cBhvr>
                                      <p:to>
                                        <p:strVal val="visible"/>
                                      </p:to>
                                    </p:set>
                                    <p:anim calcmode="lin" valueType="num">
                                      <p:cBhvr additive="base">
                                        <p:cTn id="7" dur="500" fill="hold"/>
                                        <p:tgtEl>
                                          <p:spTgt spid="763913"/>
                                        </p:tgtEl>
                                        <p:attrNameLst>
                                          <p:attrName>ppt_x</p:attrName>
                                        </p:attrNameLst>
                                      </p:cBhvr>
                                      <p:tavLst>
                                        <p:tav tm="0">
                                          <p:val>
                                            <p:strVal val="0-#ppt_w/2"/>
                                          </p:val>
                                        </p:tav>
                                        <p:tav tm="100000">
                                          <p:val>
                                            <p:strVal val="#ppt_x"/>
                                          </p:val>
                                        </p:tav>
                                      </p:tavLst>
                                    </p:anim>
                                    <p:anim calcmode="lin" valueType="num">
                                      <p:cBhvr additive="base">
                                        <p:cTn id="8" dur="500" fill="hold"/>
                                        <p:tgtEl>
                                          <p:spTgt spid="7639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1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88576DCA-D0FC-4896-84E7-0F51758F4568}" type="slidenum">
              <a:rPr lang="en-US" smtClean="0"/>
              <a:pPr>
                <a:defRPr/>
              </a:pPr>
              <a:t>19</a:t>
            </a:fld>
            <a:endParaRPr lang="en-US"/>
          </a:p>
        </p:txBody>
      </p:sp>
      <p:sp>
        <p:nvSpPr>
          <p:cNvPr id="10242" name="Rectangle 2"/>
          <p:cNvSpPr>
            <a:spLocks noGrp="1" noChangeArrowheads="1"/>
          </p:cNvSpPr>
          <p:nvPr>
            <p:ph type="title" idx="4294967295"/>
          </p:nvPr>
        </p:nvSpPr>
        <p:spPr>
          <a:xfrm>
            <a:off x="1981201" y="228600"/>
            <a:ext cx="7350125" cy="762000"/>
          </a:xfrm>
        </p:spPr>
        <p:txBody>
          <a:bodyPr/>
          <a:lstStyle/>
          <a:p>
            <a:pPr eaLnBrk="1" hangingPunct="1"/>
            <a:r>
              <a:rPr lang="en-US" dirty="0"/>
              <a:t>Sense of effectiveness</a:t>
            </a:r>
          </a:p>
        </p:txBody>
      </p:sp>
      <p:sp>
        <p:nvSpPr>
          <p:cNvPr id="10243" name="Rectangle 3"/>
          <p:cNvSpPr>
            <a:spLocks noGrp="1" noChangeArrowheads="1"/>
          </p:cNvSpPr>
          <p:nvPr>
            <p:ph type="body" idx="4294967295"/>
          </p:nvPr>
        </p:nvSpPr>
        <p:spPr>
          <a:xfrm>
            <a:off x="855024" y="1295401"/>
            <a:ext cx="10010898" cy="4208463"/>
          </a:xfrm>
        </p:spPr>
        <p:txBody>
          <a:bodyPr/>
          <a:lstStyle/>
          <a:p>
            <a:pPr marL="342900" indent="-342900" eaLnBrk="1" hangingPunct="1">
              <a:lnSpc>
                <a:spcPct val="90000"/>
              </a:lnSpc>
              <a:spcBef>
                <a:spcPts val="600"/>
              </a:spcBef>
              <a:spcAft>
                <a:spcPts val="950"/>
              </a:spcAft>
            </a:pPr>
            <a:r>
              <a:rPr lang="en-US" sz="2500" dirty="0"/>
              <a:t>“Efficacy” = the </a:t>
            </a:r>
            <a:r>
              <a:rPr lang="en-US" sz="2500" u="sng" dirty="0"/>
              <a:t>reality-based</a:t>
            </a:r>
            <a:r>
              <a:rPr lang="en-US" sz="2500" dirty="0"/>
              <a:t> belief in the ability to accomplish tasks and goals in an effective and efficient manner</a:t>
            </a:r>
          </a:p>
          <a:p>
            <a:pPr marL="342900" indent="-342900" eaLnBrk="1" hangingPunct="1">
              <a:lnSpc>
                <a:spcPct val="90000"/>
              </a:lnSpc>
              <a:spcBef>
                <a:spcPts val="600"/>
              </a:spcBef>
              <a:spcAft>
                <a:spcPts val="950"/>
              </a:spcAft>
            </a:pPr>
            <a:r>
              <a:rPr lang="en-US" sz="2500" dirty="0"/>
              <a:t>Supportive leadership builds feelings of individual and also a belief in the abilities of others in the group.</a:t>
            </a:r>
            <a:endParaRPr lang="en-US" sz="2500" i="1" dirty="0"/>
          </a:p>
          <a:p>
            <a:pPr marL="342900" indent="-342900" eaLnBrk="1" hangingPunct="1">
              <a:lnSpc>
                <a:spcPct val="90000"/>
              </a:lnSpc>
              <a:spcBef>
                <a:spcPts val="600"/>
              </a:spcBef>
              <a:spcAft>
                <a:spcPts val="950"/>
              </a:spcAft>
            </a:pPr>
            <a:r>
              <a:rPr lang="en-US" sz="2500" dirty="0"/>
              <a:t>Without a sense of team efficacy, your people will fear that their individual efforts will fail because others won’t supply what is needed for team success.</a:t>
            </a:r>
          </a:p>
          <a:p>
            <a:pPr marL="342900" indent="-342900" eaLnBrk="1" hangingPunct="1">
              <a:lnSpc>
                <a:spcPct val="90000"/>
              </a:lnSpc>
              <a:spcBef>
                <a:spcPts val="600"/>
              </a:spcBef>
            </a:pPr>
            <a:r>
              <a:rPr lang="en-US" sz="2500" dirty="0"/>
              <a:t>This is not about promoting a false sense of ability: it is about a mature confidence vs. bravado or under-confidence</a:t>
            </a:r>
          </a:p>
          <a:p>
            <a:pPr marL="342900" indent="-342900" eaLnBrk="1" hangingPunct="1">
              <a:lnSpc>
                <a:spcPct val="90000"/>
              </a:lnSpc>
              <a:spcBef>
                <a:spcPct val="0"/>
              </a:spcBef>
              <a:buFont typeface="Wingdings" pitchFamily="2" charset="2"/>
              <a:buChar char="§"/>
            </a:pPr>
            <a:endParaRPr lang="en-US" sz="2500" dirty="0"/>
          </a:p>
          <a:p>
            <a:pPr marL="342900" indent="-342900" eaLnBrk="1" hangingPunct="1">
              <a:lnSpc>
                <a:spcPct val="90000"/>
              </a:lnSpc>
              <a:spcBef>
                <a:spcPct val="0"/>
              </a:spcBef>
            </a:pPr>
            <a:endParaRPr lang="en-US" sz="2500" dirty="0"/>
          </a:p>
        </p:txBody>
      </p:sp>
    </p:spTree>
    <p:extLst>
      <p:ext uri="{BB962C8B-B14F-4D97-AF65-F5344CB8AC3E}">
        <p14:creationId xmlns:p14="http://schemas.microsoft.com/office/powerpoint/2010/main" val="377574229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752600" y="246064"/>
            <a:ext cx="9144000" cy="731837"/>
          </a:xfrm>
          <a:prstGeom prst="rect">
            <a:avLst/>
          </a:prstGeom>
          <a:noFill/>
          <a:ln w="9525">
            <a:noFill/>
            <a:miter lim="800000"/>
            <a:headEnd/>
            <a:tailEnd/>
          </a:ln>
        </p:spPr>
        <p:txBody>
          <a:bodyPr>
            <a:spAutoFit/>
          </a:bodyPr>
          <a:lstStyle/>
          <a:p>
            <a:pPr eaLnBrk="0" hangingPunct="0"/>
            <a:r>
              <a:rPr lang="en-US" sz="4000" b="1" dirty="0">
                <a:solidFill>
                  <a:schemeClr val="tx2"/>
                </a:solidFill>
              </a:rPr>
              <a:t>Leadership domains and effects</a:t>
            </a:r>
          </a:p>
        </p:txBody>
      </p:sp>
      <p:sp>
        <p:nvSpPr>
          <p:cNvPr id="15364" name="Rectangle 3"/>
          <p:cNvSpPr>
            <a:spLocks noChangeArrowheads="1"/>
          </p:cNvSpPr>
          <p:nvPr/>
        </p:nvSpPr>
        <p:spPr bwMode="auto">
          <a:xfrm>
            <a:off x="6178550" y="2849563"/>
            <a:ext cx="4171950" cy="1403350"/>
          </a:xfrm>
          <a:prstGeom prst="rect">
            <a:avLst/>
          </a:prstGeom>
          <a:gradFill rotWithShape="0">
            <a:gsLst>
              <a:gs pos="0">
                <a:srgbClr val="73C692"/>
              </a:gs>
              <a:gs pos="100000">
                <a:srgbClr val="48B471">
                  <a:alpha val="0"/>
                </a:srgbClr>
              </a:gs>
            </a:gsLst>
            <a:lin ang="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6" name="Rectangle 5"/>
          <p:cNvSpPr>
            <a:spLocks noChangeArrowheads="1"/>
          </p:cNvSpPr>
          <p:nvPr/>
        </p:nvSpPr>
        <p:spPr bwMode="auto">
          <a:xfrm>
            <a:off x="2859089" y="5645150"/>
            <a:ext cx="2116137" cy="1468438"/>
          </a:xfrm>
          <a:prstGeom prst="rect">
            <a:avLst/>
          </a:prstGeom>
          <a:gradFill rotWithShape="0">
            <a:gsLst>
              <a:gs pos="0">
                <a:srgbClr val="E85E6A">
                  <a:alpha val="81000"/>
                </a:srgbClr>
              </a:gs>
              <a:gs pos="100000">
                <a:srgbClr val="E33B4A">
                  <a:alpha val="0"/>
                </a:srgbClr>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7" name="Rectangle 6"/>
          <p:cNvSpPr>
            <a:spLocks noChangeArrowheads="1"/>
          </p:cNvSpPr>
          <p:nvPr/>
        </p:nvSpPr>
        <p:spPr bwMode="auto">
          <a:xfrm>
            <a:off x="5162550" y="1270001"/>
            <a:ext cx="1943100" cy="1497013"/>
          </a:xfrm>
          <a:prstGeom prst="rect">
            <a:avLst/>
          </a:prstGeom>
          <a:gradFill rotWithShape="0">
            <a:gsLst>
              <a:gs pos="0">
                <a:srgbClr val="798C95">
                  <a:alpha val="0"/>
                </a:srgbClr>
              </a:gs>
              <a:gs pos="100000">
                <a:srgbClr val="B3BEC3"/>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8" name="Rectangle 7"/>
          <p:cNvSpPr>
            <a:spLocks noChangeArrowheads="1"/>
          </p:cNvSpPr>
          <p:nvPr/>
        </p:nvSpPr>
        <p:spPr bwMode="auto">
          <a:xfrm>
            <a:off x="2438400" y="2849563"/>
            <a:ext cx="3640138" cy="1416050"/>
          </a:xfrm>
          <a:prstGeom prst="rect">
            <a:avLst/>
          </a:prstGeom>
          <a:gradFill rotWithShape="0">
            <a:gsLst>
              <a:gs pos="0">
                <a:srgbClr val="9E5B9A">
                  <a:alpha val="0"/>
                </a:srgbClr>
              </a:gs>
              <a:gs pos="100000">
                <a:srgbClr val="A668A2"/>
              </a:gs>
            </a:gsLst>
            <a:lin ang="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9" name="Rectangle 8"/>
          <p:cNvSpPr>
            <a:spLocks noChangeArrowheads="1"/>
          </p:cNvSpPr>
          <p:nvPr/>
        </p:nvSpPr>
        <p:spPr bwMode="auto">
          <a:xfrm>
            <a:off x="5070476" y="5124451"/>
            <a:ext cx="2212975" cy="2030413"/>
          </a:xfrm>
          <a:prstGeom prst="rect">
            <a:avLst/>
          </a:prstGeom>
          <a:gradFill rotWithShape="0">
            <a:gsLst>
              <a:gs pos="0">
                <a:srgbClr val="135C86"/>
              </a:gs>
              <a:gs pos="100000">
                <a:srgbClr val="197CB4">
                  <a:alpha val="0"/>
                </a:srgbClr>
              </a:gs>
            </a:gsLst>
            <a:lin ang="5400000" scaled="1"/>
          </a:gradFill>
          <a:ln w="12700">
            <a:noFill/>
            <a:miter lim="800000"/>
            <a:headEnd/>
            <a:tailEnd/>
          </a:ln>
        </p:spPr>
        <p:txBody>
          <a:bodyPr/>
          <a:lstStyle/>
          <a:p>
            <a:pPr algn="ctr" eaLnBrk="0" hangingPunct="0">
              <a:defRPr/>
            </a:pPr>
            <a:endParaRPr lang="en-US" sz="2000">
              <a:solidFill>
                <a:srgbClr val="000000"/>
              </a:solidFill>
              <a:effectLst>
                <a:outerShdw blurRad="38100" dist="38100" dir="2700000" algn="tl">
                  <a:srgbClr val="000000">
                    <a:alpha val="43137"/>
                  </a:srgbClr>
                </a:outerShdw>
              </a:effectLst>
            </a:endParaRPr>
          </a:p>
        </p:txBody>
      </p:sp>
      <p:sp>
        <p:nvSpPr>
          <p:cNvPr id="15384" name="Freeform 10"/>
          <p:cNvSpPr>
            <a:spLocks/>
          </p:cNvSpPr>
          <p:nvPr/>
        </p:nvSpPr>
        <p:spPr bwMode="auto">
          <a:xfrm>
            <a:off x="5053014" y="1355725"/>
            <a:ext cx="2181225" cy="1416050"/>
          </a:xfrm>
          <a:custGeom>
            <a:avLst/>
            <a:gdLst>
              <a:gd name="T0" fmla="*/ 647 w 1536"/>
              <a:gd name="T1" fmla="*/ 0 h 1056"/>
              <a:gd name="T2" fmla="*/ 0 w 1536"/>
              <a:gd name="T3" fmla="*/ 887 h 1056"/>
              <a:gd name="T4" fmla="*/ 1293 w 1536"/>
              <a:gd name="T5" fmla="*/ 887 h 1056"/>
              <a:gd name="T6" fmla="*/ 647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5" name="Freeform 11"/>
          <p:cNvSpPr>
            <a:spLocks noChangeAspect="1"/>
          </p:cNvSpPr>
          <p:nvPr/>
        </p:nvSpPr>
        <p:spPr bwMode="auto">
          <a:xfrm>
            <a:off x="5214939" y="1473201"/>
            <a:ext cx="1863725" cy="1209675"/>
          </a:xfrm>
          <a:custGeom>
            <a:avLst/>
            <a:gdLst>
              <a:gd name="T0" fmla="*/ 473 w 1536"/>
              <a:gd name="T1" fmla="*/ 0 h 1056"/>
              <a:gd name="T2" fmla="*/ 0 w 1536"/>
              <a:gd name="T3" fmla="*/ 649 h 1056"/>
              <a:gd name="T4" fmla="*/ 945 w 1536"/>
              <a:gd name="T5" fmla="*/ 649 h 1056"/>
              <a:gd name="T6" fmla="*/ 473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6" name="Freeform 12"/>
          <p:cNvSpPr>
            <a:spLocks/>
          </p:cNvSpPr>
          <p:nvPr/>
        </p:nvSpPr>
        <p:spPr bwMode="auto">
          <a:xfrm>
            <a:off x="5284789" y="2393950"/>
            <a:ext cx="1736725" cy="198438"/>
          </a:xfrm>
          <a:custGeom>
            <a:avLst/>
            <a:gdLst>
              <a:gd name="T0" fmla="*/ 106 w 1192"/>
              <a:gd name="T1" fmla="*/ 0 h 160"/>
              <a:gd name="T2" fmla="*/ 0 w 1192"/>
              <a:gd name="T3" fmla="*/ 116 h 160"/>
              <a:gd name="T4" fmla="*/ 1058 w 1192"/>
              <a:gd name="T5" fmla="*/ 116 h 160"/>
              <a:gd name="T6" fmla="*/ 952 w 1192"/>
              <a:gd name="T7" fmla="*/ 0 h 160"/>
              <a:gd name="T8" fmla="*/ 106 w 1192"/>
              <a:gd name="T9" fmla="*/ 0 h 160"/>
              <a:gd name="T10" fmla="*/ 0 60000 65536"/>
              <a:gd name="T11" fmla="*/ 0 60000 65536"/>
              <a:gd name="T12" fmla="*/ 0 60000 65536"/>
              <a:gd name="T13" fmla="*/ 0 60000 65536"/>
              <a:gd name="T14" fmla="*/ 0 60000 65536"/>
              <a:gd name="T15" fmla="*/ 0 w 1192"/>
              <a:gd name="T16" fmla="*/ 0 h 160"/>
              <a:gd name="T17" fmla="*/ 1192 w 1192"/>
              <a:gd name="T18" fmla="*/ 160 h 160"/>
            </a:gdLst>
            <a:ahLst/>
            <a:cxnLst>
              <a:cxn ang="T10">
                <a:pos x="T0" y="T1"/>
              </a:cxn>
              <a:cxn ang="T11">
                <a:pos x="T2" y="T3"/>
              </a:cxn>
              <a:cxn ang="T12">
                <a:pos x="T4" y="T5"/>
              </a:cxn>
              <a:cxn ang="T13">
                <a:pos x="T6" y="T7"/>
              </a:cxn>
              <a:cxn ang="T14">
                <a:pos x="T8" y="T9"/>
              </a:cxn>
            </a:cxnLst>
            <a:rect l="T15" t="T16" r="T17" b="T18"/>
            <a:pathLst>
              <a:path w="1192" h="160">
                <a:moveTo>
                  <a:pt x="120" y="0"/>
                </a:moveTo>
                <a:lnTo>
                  <a:pt x="0" y="160"/>
                </a:lnTo>
                <a:lnTo>
                  <a:pt x="1192" y="160"/>
                </a:lnTo>
                <a:lnTo>
                  <a:pt x="1072" y="0"/>
                </a:lnTo>
                <a:lnTo>
                  <a:pt x="120" y="0"/>
                </a:lnTo>
                <a:close/>
              </a:path>
            </a:pathLst>
          </a:custGeom>
          <a:gradFill rotWithShape="0">
            <a:gsLst>
              <a:gs pos="0">
                <a:srgbClr val="4A555B"/>
              </a:gs>
              <a:gs pos="50000">
                <a:srgbClr val="798C95"/>
              </a:gs>
              <a:gs pos="100000">
                <a:srgbClr val="4A555B"/>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7" name="Freeform 13"/>
          <p:cNvSpPr>
            <a:spLocks/>
          </p:cNvSpPr>
          <p:nvPr/>
        </p:nvSpPr>
        <p:spPr bwMode="auto">
          <a:xfrm>
            <a:off x="6180138" y="2854325"/>
            <a:ext cx="2201862" cy="1416050"/>
          </a:xfrm>
          <a:custGeom>
            <a:avLst/>
            <a:gdLst>
              <a:gd name="T0" fmla="*/ 659 w 1552"/>
              <a:gd name="T1" fmla="*/ 0 h 1056"/>
              <a:gd name="T2" fmla="*/ 0 w 1552"/>
              <a:gd name="T3" fmla="*/ 0 h 1056"/>
              <a:gd name="T4" fmla="*/ 0 w 1552"/>
              <a:gd name="T5" fmla="*/ 887 h 1056"/>
              <a:gd name="T6" fmla="*/ 1305 w 1552"/>
              <a:gd name="T7" fmla="*/ 887 h 1056"/>
              <a:gd name="T8" fmla="*/ 659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8" name="Freeform 14"/>
          <p:cNvSpPr>
            <a:spLocks noChangeAspect="1"/>
          </p:cNvSpPr>
          <p:nvPr/>
        </p:nvSpPr>
        <p:spPr bwMode="auto">
          <a:xfrm>
            <a:off x="6242050" y="2913063"/>
            <a:ext cx="1982788" cy="1274762"/>
          </a:xfrm>
          <a:custGeom>
            <a:avLst/>
            <a:gdLst>
              <a:gd name="T0" fmla="*/ 534 w 1552"/>
              <a:gd name="T1" fmla="*/ 0 h 1056"/>
              <a:gd name="T2" fmla="*/ 0 w 1552"/>
              <a:gd name="T3" fmla="*/ 0 h 1056"/>
              <a:gd name="T4" fmla="*/ 0 w 1552"/>
              <a:gd name="T5" fmla="*/ 720 h 1056"/>
              <a:gd name="T6" fmla="*/ 1057 w 1552"/>
              <a:gd name="T7" fmla="*/ 720 h 1056"/>
              <a:gd name="T8" fmla="*/ 53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9" name="Freeform 15"/>
          <p:cNvSpPr>
            <a:spLocks/>
          </p:cNvSpPr>
          <p:nvPr/>
        </p:nvSpPr>
        <p:spPr bwMode="auto">
          <a:xfrm>
            <a:off x="6238875" y="3849688"/>
            <a:ext cx="1892300" cy="233362"/>
          </a:xfrm>
          <a:custGeom>
            <a:avLst/>
            <a:gdLst>
              <a:gd name="T0" fmla="*/ 0 w 1328"/>
              <a:gd name="T1" fmla="*/ 0 h 168"/>
              <a:gd name="T2" fmla="*/ 0 w 1328"/>
              <a:gd name="T3" fmla="*/ 152 h 168"/>
              <a:gd name="T4" fmla="*/ 1126 w 1328"/>
              <a:gd name="T5" fmla="*/ 152 h 168"/>
              <a:gd name="T6" fmla="*/ 1024 w 1328"/>
              <a:gd name="T7" fmla="*/ 0 h 168"/>
              <a:gd name="T8" fmla="*/ 0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0" y="0"/>
                </a:moveTo>
                <a:lnTo>
                  <a:pt x="0" y="168"/>
                </a:lnTo>
                <a:lnTo>
                  <a:pt x="1328" y="168"/>
                </a:lnTo>
                <a:lnTo>
                  <a:pt x="1208" y="0"/>
                </a:lnTo>
                <a:lnTo>
                  <a:pt x="0" y="0"/>
                </a:lnTo>
                <a:close/>
              </a:path>
            </a:pathLst>
          </a:custGeom>
          <a:gradFill rotWithShape="0">
            <a:gsLst>
              <a:gs pos="0">
                <a:srgbClr val="296640"/>
              </a:gs>
              <a:gs pos="50000">
                <a:srgbClr val="48B471"/>
              </a:gs>
              <a:gs pos="100000">
                <a:srgbClr val="296640"/>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0" name="Freeform 16"/>
          <p:cNvSpPr>
            <a:spLocks/>
          </p:cNvSpPr>
          <p:nvPr/>
        </p:nvSpPr>
        <p:spPr bwMode="auto">
          <a:xfrm>
            <a:off x="3916363" y="2854325"/>
            <a:ext cx="2201862" cy="1416050"/>
          </a:xfrm>
          <a:custGeom>
            <a:avLst/>
            <a:gdLst>
              <a:gd name="T0" fmla="*/ 0 w 1552"/>
              <a:gd name="T1" fmla="*/ 887 h 1056"/>
              <a:gd name="T2" fmla="*/ 1305 w 1552"/>
              <a:gd name="T3" fmla="*/ 887 h 1056"/>
              <a:gd name="T4" fmla="*/ 1305 w 1552"/>
              <a:gd name="T5" fmla="*/ 0 h 1056"/>
              <a:gd name="T6" fmla="*/ 639 w 1552"/>
              <a:gd name="T7" fmla="*/ 0 h 1056"/>
              <a:gd name="T8" fmla="*/ 0 w 1552"/>
              <a:gd name="T9" fmla="*/ 887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1" name="Freeform 17"/>
          <p:cNvSpPr>
            <a:spLocks noChangeAspect="1"/>
          </p:cNvSpPr>
          <p:nvPr/>
        </p:nvSpPr>
        <p:spPr bwMode="auto">
          <a:xfrm>
            <a:off x="4064000" y="2913063"/>
            <a:ext cx="1982788" cy="1274762"/>
          </a:xfrm>
          <a:custGeom>
            <a:avLst/>
            <a:gdLst>
              <a:gd name="T0" fmla="*/ 0 w 1552"/>
              <a:gd name="T1" fmla="*/ 720 h 1056"/>
              <a:gd name="T2" fmla="*/ 1057 w 1552"/>
              <a:gd name="T3" fmla="*/ 720 h 1056"/>
              <a:gd name="T4" fmla="*/ 1057 w 1552"/>
              <a:gd name="T5" fmla="*/ 0 h 1056"/>
              <a:gd name="T6" fmla="*/ 518 w 1552"/>
              <a:gd name="T7" fmla="*/ 0 h 1056"/>
              <a:gd name="T8" fmla="*/ 0 w 1552"/>
              <a:gd name="T9" fmla="*/ 72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2" name="Freeform 18"/>
          <p:cNvSpPr>
            <a:spLocks noChangeAspect="1"/>
          </p:cNvSpPr>
          <p:nvPr/>
        </p:nvSpPr>
        <p:spPr bwMode="auto">
          <a:xfrm>
            <a:off x="4143375" y="3856038"/>
            <a:ext cx="1893888" cy="227012"/>
          </a:xfrm>
          <a:custGeom>
            <a:avLst/>
            <a:gdLst>
              <a:gd name="T0" fmla="*/ 102 w 1328"/>
              <a:gd name="T1" fmla="*/ 0 h 168"/>
              <a:gd name="T2" fmla="*/ 0 w 1328"/>
              <a:gd name="T3" fmla="*/ 143 h 168"/>
              <a:gd name="T4" fmla="*/ 1128 w 1328"/>
              <a:gd name="T5" fmla="*/ 143 h 168"/>
              <a:gd name="T6" fmla="*/ 1128 w 1328"/>
              <a:gd name="T7" fmla="*/ 0 h 168"/>
              <a:gd name="T8" fmla="*/ 102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120" y="0"/>
                </a:moveTo>
                <a:lnTo>
                  <a:pt x="0" y="168"/>
                </a:lnTo>
                <a:lnTo>
                  <a:pt x="1328" y="168"/>
                </a:lnTo>
                <a:lnTo>
                  <a:pt x="1328" y="0"/>
                </a:lnTo>
                <a:lnTo>
                  <a:pt x="120" y="0"/>
                </a:lnTo>
                <a:close/>
              </a:path>
            </a:pathLst>
          </a:custGeom>
          <a:gradFill rotWithShape="0">
            <a:gsLst>
              <a:gs pos="0">
                <a:srgbClr val="6E3B61"/>
              </a:gs>
              <a:gs pos="50000">
                <a:srgbClr val="C267AA"/>
              </a:gs>
              <a:gs pos="100000">
                <a:srgbClr val="6E3B61"/>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3" name="Rectangle 19"/>
          <p:cNvSpPr>
            <a:spLocks noChangeArrowheads="1"/>
          </p:cNvSpPr>
          <p:nvPr/>
        </p:nvSpPr>
        <p:spPr bwMode="auto">
          <a:xfrm>
            <a:off x="5070476" y="4338638"/>
            <a:ext cx="2212975" cy="1416050"/>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pPr algn="ctr" eaLnBrk="0" hangingPunct="0">
              <a:defRPr/>
            </a:pPr>
            <a:endParaRPr lang="en-US" sz="2000">
              <a:solidFill>
                <a:srgbClr val="000000"/>
              </a:solidFill>
              <a:effectLst>
                <a:outerShdw blurRad="38100" dist="38100" dir="2700000" algn="tl">
                  <a:srgbClr val="000000">
                    <a:alpha val="43137"/>
                  </a:srgbClr>
                </a:outerShdw>
              </a:effectLst>
            </a:endParaRPr>
          </a:p>
        </p:txBody>
      </p:sp>
      <p:sp>
        <p:nvSpPr>
          <p:cNvPr id="15394" name="Rectangle 20"/>
          <p:cNvSpPr>
            <a:spLocks noChangeAspect="1" noChangeArrowheads="1"/>
          </p:cNvSpPr>
          <p:nvPr/>
        </p:nvSpPr>
        <p:spPr bwMode="auto">
          <a:xfrm>
            <a:off x="5167313" y="4397376"/>
            <a:ext cx="2017712" cy="1273175"/>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pPr algn="ctr" eaLnBrk="0" hangingPunct="0">
              <a:defRPr/>
            </a:pPr>
            <a:endParaRPr lang="en-US" sz="2000">
              <a:solidFill>
                <a:srgbClr val="000000"/>
              </a:solidFill>
              <a:effectLst>
                <a:outerShdw blurRad="38100" dist="38100" dir="2700000" algn="tl">
                  <a:srgbClr val="000000">
                    <a:alpha val="43137"/>
                  </a:srgbClr>
                </a:outerShdw>
              </a:effectLst>
            </a:endParaRPr>
          </a:p>
        </p:txBody>
      </p:sp>
      <p:sp>
        <p:nvSpPr>
          <p:cNvPr id="15395" name="Rectangle 21"/>
          <p:cNvSpPr>
            <a:spLocks noChangeArrowheads="1"/>
          </p:cNvSpPr>
          <p:nvPr/>
        </p:nvSpPr>
        <p:spPr bwMode="auto">
          <a:xfrm>
            <a:off x="5170488" y="5329238"/>
            <a:ext cx="2012950" cy="222250"/>
          </a:xfrm>
          <a:prstGeom prst="rect">
            <a:avLst/>
          </a:prstGeom>
          <a:gradFill rotWithShape="0">
            <a:gsLst>
              <a:gs pos="0">
                <a:srgbClr val="0E4869"/>
              </a:gs>
              <a:gs pos="50000">
                <a:srgbClr val="1777AC"/>
              </a:gs>
              <a:gs pos="100000">
                <a:srgbClr val="0E4869"/>
              </a:gs>
            </a:gsLst>
            <a:lin ang="5400000" scaled="1"/>
          </a:gradFill>
          <a:ln w="12700">
            <a:solidFill>
              <a:srgbClr val="000000"/>
            </a:solidFill>
            <a:miter lim="800000"/>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8" name="Freeform 24"/>
          <p:cNvSpPr>
            <a:spLocks/>
          </p:cNvSpPr>
          <p:nvPr/>
        </p:nvSpPr>
        <p:spPr bwMode="auto">
          <a:xfrm>
            <a:off x="2784476" y="4338638"/>
            <a:ext cx="2212975" cy="1416050"/>
          </a:xfrm>
          <a:custGeom>
            <a:avLst/>
            <a:gdLst>
              <a:gd name="T0" fmla="*/ 0 w 1560"/>
              <a:gd name="T1" fmla="*/ 881 h 1056"/>
              <a:gd name="T2" fmla="*/ 0 w 1560"/>
              <a:gd name="T3" fmla="*/ 887 h 1056"/>
              <a:gd name="T4" fmla="*/ 1311 w 1560"/>
              <a:gd name="T5" fmla="*/ 887 h 1056"/>
              <a:gd name="T6" fmla="*/ 1311 w 1560"/>
              <a:gd name="T7" fmla="*/ 0 h 1056"/>
              <a:gd name="T8" fmla="*/ 645 w 1560"/>
              <a:gd name="T9" fmla="*/ 0 h 1056"/>
              <a:gd name="T10" fmla="*/ 0 w 1560"/>
              <a:gd name="T11" fmla="*/ 881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9" name="Freeform 25"/>
          <p:cNvSpPr>
            <a:spLocks noChangeAspect="1"/>
          </p:cNvSpPr>
          <p:nvPr/>
        </p:nvSpPr>
        <p:spPr bwMode="auto">
          <a:xfrm>
            <a:off x="2944813" y="4397376"/>
            <a:ext cx="1992312" cy="1273175"/>
          </a:xfrm>
          <a:custGeom>
            <a:avLst/>
            <a:gdLst>
              <a:gd name="T0" fmla="*/ 0 w 1560"/>
              <a:gd name="T1" fmla="*/ 713 h 1056"/>
              <a:gd name="T2" fmla="*/ 0 w 1560"/>
              <a:gd name="T3" fmla="*/ 718 h 1056"/>
              <a:gd name="T4" fmla="*/ 1062 w 1560"/>
              <a:gd name="T5" fmla="*/ 718 h 1056"/>
              <a:gd name="T6" fmla="*/ 1062 w 1560"/>
              <a:gd name="T7" fmla="*/ 0 h 1056"/>
              <a:gd name="T8" fmla="*/ 523 w 1560"/>
              <a:gd name="T9" fmla="*/ 0 h 1056"/>
              <a:gd name="T10" fmla="*/ 0 w 1560"/>
              <a:gd name="T11" fmla="*/ 713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400" name="Freeform 26"/>
          <p:cNvSpPr>
            <a:spLocks/>
          </p:cNvSpPr>
          <p:nvPr/>
        </p:nvSpPr>
        <p:spPr bwMode="auto">
          <a:xfrm>
            <a:off x="3028950" y="5343526"/>
            <a:ext cx="1924050" cy="219075"/>
          </a:xfrm>
          <a:custGeom>
            <a:avLst/>
            <a:gdLst>
              <a:gd name="T0" fmla="*/ 105 w 1328"/>
              <a:gd name="T1" fmla="*/ 0 h 160"/>
              <a:gd name="T2" fmla="*/ 0 w 1328"/>
              <a:gd name="T3" fmla="*/ 141 h 160"/>
              <a:gd name="T4" fmla="*/ 1163 w 1328"/>
              <a:gd name="T5" fmla="*/ 141 h 160"/>
              <a:gd name="T6" fmla="*/ 1163 w 1328"/>
              <a:gd name="T7" fmla="*/ 0 h 160"/>
              <a:gd name="T8" fmla="*/ 105 w 1328"/>
              <a:gd name="T9" fmla="*/ 0 h 160"/>
              <a:gd name="T10" fmla="*/ 0 60000 65536"/>
              <a:gd name="T11" fmla="*/ 0 60000 65536"/>
              <a:gd name="T12" fmla="*/ 0 60000 65536"/>
              <a:gd name="T13" fmla="*/ 0 60000 65536"/>
              <a:gd name="T14" fmla="*/ 0 60000 65536"/>
              <a:gd name="T15" fmla="*/ 0 w 1328"/>
              <a:gd name="T16" fmla="*/ 0 h 160"/>
              <a:gd name="T17" fmla="*/ 1328 w 1328"/>
              <a:gd name="T18" fmla="*/ 160 h 160"/>
            </a:gdLst>
            <a:ahLst/>
            <a:cxnLst>
              <a:cxn ang="T10">
                <a:pos x="T0" y="T1"/>
              </a:cxn>
              <a:cxn ang="T11">
                <a:pos x="T2" y="T3"/>
              </a:cxn>
              <a:cxn ang="T12">
                <a:pos x="T4" y="T5"/>
              </a:cxn>
              <a:cxn ang="T13">
                <a:pos x="T6" y="T7"/>
              </a:cxn>
              <a:cxn ang="T14">
                <a:pos x="T8" y="T9"/>
              </a:cxn>
            </a:cxnLst>
            <a:rect l="T15" t="T16" r="T17" b="T18"/>
            <a:pathLst>
              <a:path w="1328" h="160">
                <a:moveTo>
                  <a:pt x="120" y="0"/>
                </a:moveTo>
                <a:lnTo>
                  <a:pt x="0" y="160"/>
                </a:lnTo>
                <a:lnTo>
                  <a:pt x="1328" y="160"/>
                </a:lnTo>
                <a:lnTo>
                  <a:pt x="1328" y="0"/>
                </a:lnTo>
                <a:lnTo>
                  <a:pt x="120" y="0"/>
                </a:lnTo>
                <a:close/>
              </a:path>
            </a:pathLst>
          </a:custGeom>
          <a:gradFill rotWithShape="0">
            <a:gsLst>
              <a:gs pos="0">
                <a:srgbClr val="972530"/>
              </a:gs>
              <a:gs pos="50000">
                <a:srgbClr val="E9394A"/>
              </a:gs>
              <a:gs pos="100000">
                <a:srgbClr val="972530"/>
              </a:gs>
            </a:gsLst>
            <a:lin ang="5400000" scaled="1"/>
          </a:gradFill>
          <a:ln w="19050">
            <a:solidFill>
              <a:srgbClr val="0506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159195" name="Text Box 27"/>
          <p:cNvSpPr txBox="1">
            <a:spLocks noChangeArrowheads="1"/>
          </p:cNvSpPr>
          <p:nvPr/>
        </p:nvSpPr>
        <p:spPr bwMode="auto">
          <a:xfrm>
            <a:off x="5321301" y="2343150"/>
            <a:ext cx="1712913" cy="323850"/>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RESPONSIBLE</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6" name="Text Box 28"/>
          <p:cNvSpPr txBox="1">
            <a:spLocks noChangeArrowheads="1"/>
          </p:cNvSpPr>
          <p:nvPr/>
        </p:nvSpPr>
        <p:spPr bwMode="auto">
          <a:xfrm>
            <a:off x="4179888" y="3787776"/>
            <a:ext cx="1954212"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INSPIRATIONAL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7" name="Text Box 29"/>
          <p:cNvSpPr txBox="1">
            <a:spLocks noChangeArrowheads="1"/>
          </p:cNvSpPr>
          <p:nvPr/>
        </p:nvSpPr>
        <p:spPr bwMode="auto">
          <a:xfrm>
            <a:off x="6354763" y="3794126"/>
            <a:ext cx="1574800"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SUPPORTIVE</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8" name="Text Box 30"/>
          <p:cNvSpPr txBox="1">
            <a:spLocks noChangeArrowheads="1"/>
          </p:cNvSpPr>
          <p:nvPr/>
        </p:nvSpPr>
        <p:spPr bwMode="auto">
          <a:xfrm>
            <a:off x="3457576" y="5280026"/>
            <a:ext cx="1330325"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PERSONAL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9" name="Text Box 31"/>
          <p:cNvSpPr txBox="1">
            <a:spLocks noChangeArrowheads="1"/>
          </p:cNvSpPr>
          <p:nvPr/>
        </p:nvSpPr>
        <p:spPr bwMode="auto">
          <a:xfrm>
            <a:off x="5465764" y="5262564"/>
            <a:ext cx="1558925"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RELATIONAL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5371" name="Text Box 34"/>
          <p:cNvSpPr txBox="1">
            <a:spLocks noChangeAspect="1" noChangeArrowheads="1"/>
          </p:cNvSpPr>
          <p:nvPr/>
        </p:nvSpPr>
        <p:spPr bwMode="auto">
          <a:xfrm>
            <a:off x="3305175" y="5033963"/>
            <a:ext cx="184150" cy="336550"/>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2" name="Text Box 35"/>
          <p:cNvSpPr txBox="1">
            <a:spLocks noChangeAspect="1" noChangeArrowheads="1"/>
          </p:cNvSpPr>
          <p:nvPr/>
        </p:nvSpPr>
        <p:spPr bwMode="auto">
          <a:xfrm>
            <a:off x="6053138" y="5033963"/>
            <a:ext cx="184150" cy="336550"/>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3" name="Text Box 36"/>
          <p:cNvSpPr txBox="1">
            <a:spLocks noChangeAspect="1" noChangeArrowheads="1"/>
          </p:cNvSpPr>
          <p:nvPr/>
        </p:nvSpPr>
        <p:spPr bwMode="auto">
          <a:xfrm>
            <a:off x="7627938" y="5033963"/>
            <a:ext cx="184150" cy="336550"/>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cxnSp>
        <p:nvCxnSpPr>
          <p:cNvPr id="27679" name="AutoShape 37"/>
          <p:cNvCxnSpPr>
            <a:cxnSpLocks noChangeAspect="1" noChangeShapeType="1"/>
          </p:cNvCxnSpPr>
          <p:nvPr/>
        </p:nvCxnSpPr>
        <p:spPr bwMode="auto">
          <a:xfrm>
            <a:off x="6043613" y="2170113"/>
            <a:ext cx="0" cy="0"/>
          </a:xfrm>
          <a:prstGeom prst="straightConnector1">
            <a:avLst/>
          </a:prstGeom>
          <a:noFill/>
          <a:ln w="9525">
            <a:solidFill>
              <a:schemeClr val="tx1"/>
            </a:solidFill>
            <a:round/>
            <a:headEnd/>
            <a:tailEnd/>
          </a:ln>
        </p:spPr>
      </p:cxnSp>
      <p:sp>
        <p:nvSpPr>
          <p:cNvPr id="15375" name="Text Box 38"/>
          <p:cNvSpPr txBox="1">
            <a:spLocks noChangeAspect="1" noChangeArrowheads="1"/>
          </p:cNvSpPr>
          <p:nvPr/>
        </p:nvSpPr>
        <p:spPr bwMode="auto">
          <a:xfrm>
            <a:off x="4889500" y="3409950"/>
            <a:ext cx="185738" cy="338138"/>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7" name="Text Box 40"/>
          <p:cNvSpPr txBox="1">
            <a:spLocks noChangeAspect="1" noChangeArrowheads="1"/>
          </p:cNvSpPr>
          <p:nvPr/>
        </p:nvSpPr>
        <p:spPr bwMode="auto">
          <a:xfrm>
            <a:off x="7221538" y="3409950"/>
            <a:ext cx="184150" cy="338138"/>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8" name="Rectangle 41"/>
          <p:cNvSpPr>
            <a:spLocks noChangeArrowheads="1"/>
          </p:cNvSpPr>
          <p:nvPr/>
        </p:nvSpPr>
        <p:spPr bwMode="auto">
          <a:xfrm>
            <a:off x="3273426" y="5842001"/>
            <a:ext cx="1273175" cy="244475"/>
          </a:xfrm>
          <a:prstGeom prst="rect">
            <a:avLst/>
          </a:prstGeom>
          <a:noFill/>
          <a:ln w="9525">
            <a:noFill/>
            <a:miter lim="800000"/>
            <a:headEnd/>
            <a:tailEnd/>
          </a:ln>
        </p:spPr>
        <p:txBody>
          <a:bodyPr wrap="none" lIns="0" tIns="0" rIns="0" bIns="0">
            <a:spAutoFit/>
          </a:bodyPr>
          <a:lstStyle/>
          <a:p>
            <a:pPr algn="ctr" eaLnBrk="0" hangingPunct="0">
              <a:defRPr/>
            </a:pPr>
            <a:r>
              <a:rPr lang="en-US" sz="1600" b="1">
                <a:solidFill>
                  <a:srgbClr val="000000"/>
                </a:solidFill>
                <a:effectLst>
                  <a:outerShdw blurRad="38100" dist="38100" dir="2700000" algn="tl">
                    <a:srgbClr val="000000">
                      <a:alpha val="43137"/>
                    </a:srgbClr>
                  </a:outerShdw>
                </a:effectLst>
              </a:rPr>
              <a:t>CREDIBILITY</a:t>
            </a:r>
          </a:p>
        </p:txBody>
      </p:sp>
      <p:sp>
        <p:nvSpPr>
          <p:cNvPr id="15379" name="Rectangle 42"/>
          <p:cNvSpPr>
            <a:spLocks noChangeArrowheads="1"/>
          </p:cNvSpPr>
          <p:nvPr/>
        </p:nvSpPr>
        <p:spPr bwMode="auto">
          <a:xfrm>
            <a:off x="5564188" y="5867401"/>
            <a:ext cx="1130300" cy="246063"/>
          </a:xfrm>
          <a:prstGeom prst="rect">
            <a:avLst/>
          </a:prstGeom>
          <a:noFill/>
          <a:ln w="9525">
            <a:noFill/>
            <a:miter lim="800000"/>
            <a:headEnd/>
            <a:tailEnd/>
          </a:ln>
        </p:spPr>
        <p:txBody>
          <a:bodyPr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TRUST</a:t>
            </a:r>
          </a:p>
        </p:txBody>
      </p:sp>
      <p:grpSp>
        <p:nvGrpSpPr>
          <p:cNvPr id="27684" name="Group 46"/>
          <p:cNvGrpSpPr>
            <a:grpSpLocks/>
          </p:cNvGrpSpPr>
          <p:nvPr/>
        </p:nvGrpSpPr>
        <p:grpSpPr bwMode="auto">
          <a:xfrm>
            <a:off x="7385051" y="5703888"/>
            <a:ext cx="2144713" cy="1416050"/>
            <a:chOff x="5861050" y="5703888"/>
            <a:chExt cx="2144713" cy="1416050"/>
          </a:xfrm>
        </p:grpSpPr>
        <p:sp>
          <p:nvSpPr>
            <p:cNvPr id="1159172" name="Rectangle 4"/>
            <p:cNvSpPr>
              <a:spLocks noChangeArrowheads="1"/>
            </p:cNvSpPr>
            <p:nvPr/>
          </p:nvSpPr>
          <p:spPr bwMode="auto">
            <a:xfrm>
              <a:off x="5861050" y="5703888"/>
              <a:ext cx="2144713" cy="1416050"/>
            </a:xfrm>
            <a:prstGeom prst="rect">
              <a:avLst/>
            </a:prstGeom>
            <a:gradFill rotWithShape="1">
              <a:gsLst>
                <a:gs pos="0">
                  <a:srgbClr val="FFCC66"/>
                </a:gs>
                <a:gs pos="100000">
                  <a:schemeClr val="bg1">
                    <a:alpha val="0"/>
                  </a:schemeClr>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0" name="Rectangle 43"/>
            <p:cNvSpPr>
              <a:spLocks noChangeArrowheads="1"/>
            </p:cNvSpPr>
            <p:nvPr/>
          </p:nvSpPr>
          <p:spPr bwMode="auto">
            <a:xfrm>
              <a:off x="6145447" y="5848350"/>
              <a:ext cx="1264770" cy="246221"/>
            </a:xfrm>
            <a:prstGeom prst="rect">
              <a:avLst/>
            </a:prstGeom>
            <a:noFill/>
            <a:ln w="9525">
              <a:noFill/>
              <a:miter lim="800000"/>
              <a:headEnd/>
              <a:tailEnd/>
            </a:ln>
          </p:spPr>
          <p:txBody>
            <a:bodyPr wrap="none" lIns="0" tIns="0" rIns="0" bIns="0">
              <a:spAutoFit/>
            </a:bodyPr>
            <a:lstStyle/>
            <a:p>
              <a:pPr algn="ctr" eaLnBrk="0" hangingPunct="0">
                <a:defRPr/>
              </a:pPr>
              <a:r>
                <a:rPr lang="en-US" sz="1600" b="1">
                  <a:solidFill>
                    <a:srgbClr val="000000"/>
                  </a:solidFill>
                  <a:effectLst>
                    <a:outerShdw blurRad="38100" dist="38100" dir="2700000" algn="tl">
                      <a:srgbClr val="000000">
                        <a:alpha val="43137"/>
                      </a:srgbClr>
                    </a:outerShdw>
                  </a:effectLst>
                </a:rPr>
                <a:t>COMMUNITY</a:t>
              </a:r>
            </a:p>
          </p:txBody>
        </p:sp>
      </p:grpSp>
      <p:sp>
        <p:nvSpPr>
          <p:cNvPr id="15381" name="Rectangle 44"/>
          <p:cNvSpPr>
            <a:spLocks noChangeArrowheads="1"/>
          </p:cNvSpPr>
          <p:nvPr/>
        </p:nvSpPr>
        <p:spPr bwMode="auto">
          <a:xfrm>
            <a:off x="8326439" y="3476626"/>
            <a:ext cx="1038225" cy="244475"/>
          </a:xfrm>
          <a:prstGeom prst="rect">
            <a:avLst/>
          </a:prstGeom>
          <a:noFill/>
          <a:ln w="9525">
            <a:noFill/>
            <a:miter lim="800000"/>
            <a:headEnd/>
            <a:tailEnd/>
          </a:ln>
        </p:spPr>
        <p:txBody>
          <a:bodyPr wrap="none"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INITIATIVE</a:t>
            </a:r>
          </a:p>
        </p:txBody>
      </p:sp>
      <p:sp>
        <p:nvSpPr>
          <p:cNvPr id="15382" name="Rectangle 45"/>
          <p:cNvSpPr>
            <a:spLocks noChangeArrowheads="1"/>
          </p:cNvSpPr>
          <p:nvPr/>
        </p:nvSpPr>
        <p:spPr bwMode="auto">
          <a:xfrm>
            <a:off x="2635250" y="3462338"/>
            <a:ext cx="1250950" cy="488950"/>
          </a:xfrm>
          <a:prstGeom prst="rect">
            <a:avLst/>
          </a:prstGeom>
          <a:noFill/>
          <a:ln w="9525">
            <a:noFill/>
            <a:miter lim="800000"/>
            <a:headEnd/>
            <a:tailEnd/>
          </a:ln>
        </p:spPr>
        <p:txBody>
          <a:bodyPr wrap="none"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HIGH</a:t>
            </a:r>
          </a:p>
          <a:p>
            <a:pPr algn="ctr" eaLnBrk="0" hangingPunct="0">
              <a:defRPr/>
            </a:pPr>
            <a:r>
              <a:rPr lang="en-US" sz="1600" b="1" dirty="0">
                <a:solidFill>
                  <a:srgbClr val="000000"/>
                </a:solidFill>
                <a:effectLst>
                  <a:outerShdw blurRad="38100" dist="38100" dir="2700000" algn="tl">
                    <a:srgbClr val="000000">
                      <a:alpha val="43137"/>
                    </a:srgbClr>
                  </a:outerShdw>
                </a:effectLst>
              </a:rPr>
              <a:t>ASPIRATION</a:t>
            </a:r>
          </a:p>
        </p:txBody>
      </p:sp>
      <p:sp>
        <p:nvSpPr>
          <p:cNvPr id="15383" name="Rectangle 46"/>
          <p:cNvSpPr>
            <a:spLocks noChangeArrowheads="1"/>
          </p:cNvSpPr>
          <p:nvPr/>
        </p:nvSpPr>
        <p:spPr bwMode="auto">
          <a:xfrm>
            <a:off x="5332414" y="1066801"/>
            <a:ext cx="1500187" cy="246063"/>
          </a:xfrm>
          <a:prstGeom prst="rect">
            <a:avLst/>
          </a:prstGeom>
          <a:noFill/>
          <a:ln w="9525">
            <a:noFill/>
            <a:miter lim="800000"/>
            <a:headEnd/>
            <a:tailEnd/>
          </a:ln>
        </p:spPr>
        <p:txBody>
          <a:bodyPr wrap="none"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STEWARDSHIP</a:t>
            </a:r>
          </a:p>
        </p:txBody>
      </p:sp>
      <p:grpSp>
        <p:nvGrpSpPr>
          <p:cNvPr id="3" name="Group 44"/>
          <p:cNvGrpSpPr>
            <a:grpSpLocks/>
          </p:cNvGrpSpPr>
          <p:nvPr/>
        </p:nvGrpSpPr>
        <p:grpSpPr bwMode="auto">
          <a:xfrm>
            <a:off x="7360915" y="4352121"/>
            <a:ext cx="2224774" cy="1406948"/>
            <a:chOff x="3671" y="2683"/>
            <a:chExt cx="1438" cy="968"/>
          </a:xfrm>
          <a:gradFill>
            <a:gsLst>
              <a:gs pos="31000">
                <a:srgbClr val="E29700"/>
              </a:gs>
              <a:gs pos="100000">
                <a:schemeClr val="bg1">
                  <a:gamma/>
                  <a:tint val="82353"/>
                  <a:invGamma/>
                </a:schemeClr>
              </a:gs>
            </a:gsLst>
            <a:lin ang="2700000" scaled="1"/>
          </a:gradFill>
        </p:grpSpPr>
        <p:sp>
          <p:nvSpPr>
            <p:cNvPr id="38" name="Freeform 45"/>
            <p:cNvSpPr>
              <a:spLocks/>
            </p:cNvSpPr>
            <p:nvPr/>
          </p:nvSpPr>
          <p:spPr bwMode="auto">
            <a:xfrm>
              <a:off x="3671" y="2683"/>
              <a:ext cx="1438" cy="968"/>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sp>
          <p:nvSpPr>
            <p:cNvPr id="39" name="Freeform 46"/>
            <p:cNvSpPr>
              <a:spLocks noChangeAspect="1"/>
            </p:cNvSpPr>
            <p:nvPr/>
          </p:nvSpPr>
          <p:spPr bwMode="auto">
            <a:xfrm>
              <a:off x="3719" y="2731"/>
              <a:ext cx="1294" cy="871"/>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grpSp>
      <p:sp>
        <p:nvSpPr>
          <p:cNvPr id="15406" name="Freeform 32"/>
          <p:cNvSpPr>
            <a:spLocks noChangeAspect="1"/>
          </p:cNvSpPr>
          <p:nvPr/>
        </p:nvSpPr>
        <p:spPr bwMode="auto">
          <a:xfrm>
            <a:off x="7445376" y="5322889"/>
            <a:ext cx="1865313" cy="211137"/>
          </a:xfrm>
          <a:custGeom>
            <a:avLst/>
            <a:gdLst>
              <a:gd name="T0" fmla="*/ 0 w 1336"/>
              <a:gd name="T1" fmla="*/ 0 h 160"/>
              <a:gd name="T2" fmla="*/ 0 w 1336"/>
              <a:gd name="T3" fmla="*/ 139 h 160"/>
              <a:gd name="T4" fmla="*/ 1160 w 1336"/>
              <a:gd name="T5" fmla="*/ 139 h 160"/>
              <a:gd name="T6" fmla="*/ 1056 w 1336"/>
              <a:gd name="T7" fmla="*/ 0 h 160"/>
              <a:gd name="T8" fmla="*/ 0 w 1336"/>
              <a:gd name="T9" fmla="*/ 0 h 160"/>
              <a:gd name="T10" fmla="*/ 0 60000 65536"/>
              <a:gd name="T11" fmla="*/ 0 60000 65536"/>
              <a:gd name="T12" fmla="*/ 0 60000 65536"/>
              <a:gd name="T13" fmla="*/ 0 60000 65536"/>
              <a:gd name="T14" fmla="*/ 0 60000 65536"/>
              <a:gd name="T15" fmla="*/ 0 w 1336"/>
              <a:gd name="T16" fmla="*/ 0 h 160"/>
              <a:gd name="T17" fmla="*/ 1336 w 1336"/>
              <a:gd name="T18" fmla="*/ 160 h 160"/>
            </a:gdLst>
            <a:ahLst/>
            <a:cxnLst>
              <a:cxn ang="T10">
                <a:pos x="T0" y="T1"/>
              </a:cxn>
              <a:cxn ang="T11">
                <a:pos x="T2" y="T3"/>
              </a:cxn>
              <a:cxn ang="T12">
                <a:pos x="T4" y="T5"/>
              </a:cxn>
              <a:cxn ang="T13">
                <a:pos x="T6" y="T7"/>
              </a:cxn>
              <a:cxn ang="T14">
                <a:pos x="T8" y="T9"/>
              </a:cxn>
            </a:cxnLst>
            <a:rect l="T15" t="T16" r="T17" b="T18"/>
            <a:pathLst>
              <a:path w="1336" h="160">
                <a:moveTo>
                  <a:pt x="0" y="0"/>
                </a:moveTo>
                <a:lnTo>
                  <a:pt x="0" y="160"/>
                </a:lnTo>
                <a:lnTo>
                  <a:pt x="1336" y="160"/>
                </a:lnTo>
                <a:lnTo>
                  <a:pt x="1216" y="0"/>
                </a:lnTo>
                <a:lnTo>
                  <a:pt x="0" y="0"/>
                </a:lnTo>
                <a:close/>
              </a:path>
            </a:pathLst>
          </a:custGeom>
          <a:gradFill rotWithShape="0">
            <a:gsLst>
              <a:gs pos="0">
                <a:srgbClr val="E49328"/>
              </a:gs>
              <a:gs pos="50000">
                <a:srgbClr val="FEB543"/>
              </a:gs>
              <a:gs pos="100000">
                <a:srgbClr val="E49328"/>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159201" name="Text Box 33"/>
          <p:cNvSpPr txBox="1">
            <a:spLocks noChangeArrowheads="1"/>
          </p:cNvSpPr>
          <p:nvPr/>
        </p:nvSpPr>
        <p:spPr bwMode="auto">
          <a:xfrm>
            <a:off x="7583488" y="5265739"/>
            <a:ext cx="1604962"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CONTEXTUAL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46" name="Slide Number Placeholder 45"/>
          <p:cNvSpPr>
            <a:spLocks noGrp="1"/>
          </p:cNvSpPr>
          <p:nvPr>
            <p:ph type="sldNum" sz="quarter" idx="11"/>
          </p:nvPr>
        </p:nvSpPr>
        <p:spPr/>
        <p:txBody>
          <a:bodyPr/>
          <a:lstStyle/>
          <a:p>
            <a:pPr>
              <a:defRPr/>
            </a:pPr>
            <a:fld id="{AC9590B1-FF9D-45AC-9775-A53C4A487A74}" type="slidenum">
              <a:rPr lang="en-US" smtClean="0"/>
              <a:pPr>
                <a:defRPr/>
              </a:pPr>
              <a:t>2</a:t>
            </a:fld>
            <a:endParaRPr lang="en-US"/>
          </a:p>
        </p:txBody>
      </p:sp>
    </p:spTree>
    <p:extLst>
      <p:ext uri="{BB962C8B-B14F-4D97-AF65-F5344CB8AC3E}">
        <p14:creationId xmlns:p14="http://schemas.microsoft.com/office/powerpoint/2010/main" val="203206638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4D0DD6EF-CA74-46C7-90C6-7773657D1138}" type="slidenum">
              <a:rPr lang="en-US" smtClean="0"/>
              <a:pPr>
                <a:defRPr/>
              </a:pPr>
              <a:t>20</a:t>
            </a:fld>
            <a:endParaRPr lang="en-US"/>
          </a:p>
        </p:txBody>
      </p:sp>
      <p:sp>
        <p:nvSpPr>
          <p:cNvPr id="11266" name="Rectangle 2"/>
          <p:cNvSpPr>
            <a:spLocks noGrp="1" noChangeArrowheads="1"/>
          </p:cNvSpPr>
          <p:nvPr>
            <p:ph type="title" idx="4294967295"/>
          </p:nvPr>
        </p:nvSpPr>
        <p:spPr>
          <a:xfrm>
            <a:off x="731322" y="298450"/>
            <a:ext cx="10835243" cy="831850"/>
          </a:xfrm>
        </p:spPr>
        <p:txBody>
          <a:bodyPr/>
          <a:lstStyle/>
          <a:p>
            <a:pPr eaLnBrk="1" hangingPunct="1"/>
            <a:r>
              <a:rPr lang="en-US" dirty="0"/>
              <a:t>Building a sense of individual effectiveness</a:t>
            </a:r>
          </a:p>
        </p:txBody>
      </p:sp>
      <p:sp>
        <p:nvSpPr>
          <p:cNvPr id="11267" name="Rectangle 3"/>
          <p:cNvSpPr>
            <a:spLocks noGrp="1" noChangeArrowheads="1"/>
          </p:cNvSpPr>
          <p:nvPr>
            <p:ph type="body" idx="4294967295"/>
          </p:nvPr>
        </p:nvSpPr>
        <p:spPr>
          <a:xfrm>
            <a:off x="1143000" y="1493838"/>
            <a:ext cx="9936678" cy="4983162"/>
          </a:xfrm>
        </p:spPr>
        <p:txBody>
          <a:bodyPr/>
          <a:lstStyle/>
          <a:p>
            <a:pPr marL="342900" indent="-342900" eaLnBrk="1" hangingPunct="1">
              <a:spcAft>
                <a:spcPts val="1050"/>
              </a:spcAft>
            </a:pPr>
            <a:r>
              <a:rPr lang="en-US" sz="2500" dirty="0"/>
              <a:t>Give honest and consistent feedback; don’t forget to point out successes, even in the context of failure.  Be sure not to distort or exaggerate.</a:t>
            </a:r>
          </a:p>
          <a:p>
            <a:pPr marL="342900" indent="-342900" eaLnBrk="1" hangingPunct="1">
              <a:spcAft>
                <a:spcPct val="35000"/>
              </a:spcAft>
            </a:pPr>
            <a:r>
              <a:rPr lang="en-US" sz="2500" dirty="0"/>
              <a:t>Encourage self-evaluation.</a:t>
            </a:r>
          </a:p>
          <a:p>
            <a:pPr marL="342900" indent="-342900" eaLnBrk="1" hangingPunct="1">
              <a:spcAft>
                <a:spcPct val="35000"/>
              </a:spcAft>
            </a:pPr>
            <a:r>
              <a:rPr lang="en-US" sz="2500" dirty="0"/>
              <a:t>Encourage &amp; train everyone to be mentor, coach, facilitator, role-model—and leaders.</a:t>
            </a:r>
          </a:p>
          <a:p>
            <a:pPr marL="342900" indent="-342900" eaLnBrk="1" hangingPunct="1">
              <a:spcAft>
                <a:spcPct val="35000"/>
              </a:spcAft>
            </a:pPr>
            <a:r>
              <a:rPr lang="en-US" sz="2500" dirty="0"/>
              <a:t>Give your most competent and successful people praise when they share their skills and knowledge. </a:t>
            </a:r>
          </a:p>
          <a:p>
            <a:pPr marL="342900" indent="-342900" eaLnBrk="1" hangingPunct="1">
              <a:spcAft>
                <a:spcPct val="35000"/>
              </a:spcAft>
            </a:pPr>
            <a:r>
              <a:rPr lang="en-US" sz="2500" dirty="0"/>
              <a:t>Show your pride in the accomplishments of your people.</a:t>
            </a:r>
          </a:p>
          <a:p>
            <a:pPr marL="342900" indent="-342900" eaLnBrk="1" hangingPunct="1">
              <a:spcAft>
                <a:spcPct val="35000"/>
              </a:spcAft>
            </a:pPr>
            <a:endParaRPr lang="en-US" dirty="0"/>
          </a:p>
        </p:txBody>
      </p:sp>
    </p:spTree>
    <p:extLst>
      <p:ext uri="{BB962C8B-B14F-4D97-AF65-F5344CB8AC3E}">
        <p14:creationId xmlns:p14="http://schemas.microsoft.com/office/powerpoint/2010/main" val="341162185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0F57DC6F-C52E-4B88-ABED-E85A6A157EA1}" type="slidenum">
              <a:rPr lang="en-US" smtClean="0"/>
              <a:pPr>
                <a:defRPr/>
              </a:pPr>
              <a:t>21</a:t>
            </a:fld>
            <a:endParaRPr lang="en-US"/>
          </a:p>
        </p:txBody>
      </p:sp>
      <p:sp>
        <p:nvSpPr>
          <p:cNvPr id="13314" name="Rectangle 2"/>
          <p:cNvSpPr>
            <a:spLocks noGrp="1" noChangeArrowheads="1"/>
          </p:cNvSpPr>
          <p:nvPr>
            <p:ph type="title" idx="4294967295"/>
          </p:nvPr>
        </p:nvSpPr>
        <p:spPr>
          <a:xfrm>
            <a:off x="1981200" y="450850"/>
            <a:ext cx="8686800" cy="831850"/>
          </a:xfrm>
        </p:spPr>
        <p:txBody>
          <a:bodyPr/>
          <a:lstStyle/>
          <a:p>
            <a:pPr eaLnBrk="1" hangingPunct="1"/>
            <a:r>
              <a:rPr lang="en-US" dirty="0"/>
              <a:t>Building confidence in the team</a:t>
            </a:r>
          </a:p>
        </p:txBody>
      </p:sp>
      <p:sp>
        <p:nvSpPr>
          <p:cNvPr id="13315" name="Rectangle 3"/>
          <p:cNvSpPr>
            <a:spLocks noGrp="1" noChangeArrowheads="1"/>
          </p:cNvSpPr>
          <p:nvPr>
            <p:ph type="body" idx="4294967295"/>
          </p:nvPr>
        </p:nvSpPr>
        <p:spPr>
          <a:xfrm>
            <a:off x="2114550" y="1744664"/>
            <a:ext cx="7029450" cy="4503737"/>
          </a:xfrm>
        </p:spPr>
        <p:txBody>
          <a:bodyPr/>
          <a:lstStyle/>
          <a:p>
            <a:pPr marL="342900" indent="-342900" eaLnBrk="1" hangingPunct="1"/>
            <a:r>
              <a:rPr lang="en-US" dirty="0"/>
              <a:t>Promote team knowledge</a:t>
            </a:r>
          </a:p>
          <a:p>
            <a:pPr marL="742950" lvl="1" indent="-285750" eaLnBrk="1" hangingPunct="1"/>
            <a:r>
              <a:rPr lang="en-US" i="1" dirty="0"/>
              <a:t>“</a:t>
            </a:r>
            <a:r>
              <a:rPr lang="en-US" i="1" dirty="0" err="1"/>
              <a:t>Transactive</a:t>
            </a:r>
            <a:r>
              <a:rPr lang="en-US" i="1" dirty="0"/>
              <a:t> knowledge,” including knowledge of team capabilities</a:t>
            </a:r>
          </a:p>
          <a:p>
            <a:pPr marL="342900" indent="-342900" eaLnBrk="1" hangingPunct="1"/>
            <a:r>
              <a:rPr lang="en-US" dirty="0"/>
              <a:t>Everyone should understand what the team can do, and what it can’t.</a:t>
            </a:r>
          </a:p>
          <a:p>
            <a:pPr marL="742950" lvl="1" indent="-285750" eaLnBrk="1" hangingPunct="1"/>
            <a:r>
              <a:rPr lang="en-US" i="1" dirty="0"/>
              <a:t>Knowing limits also helps us know how to succeed</a:t>
            </a:r>
          </a:p>
        </p:txBody>
      </p:sp>
    </p:spTree>
    <p:extLst>
      <p:ext uri="{BB962C8B-B14F-4D97-AF65-F5344CB8AC3E}">
        <p14:creationId xmlns:p14="http://schemas.microsoft.com/office/powerpoint/2010/main" val="405024460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17FBCB7-AE8D-49DD-85BA-C8DDA20686DB}" type="slidenum">
              <a:rPr lang="en-US" smtClean="0"/>
              <a:pPr>
                <a:defRPr/>
              </a:pPr>
              <a:t>22</a:t>
            </a:fld>
            <a:endParaRPr lang="en-US"/>
          </a:p>
        </p:txBody>
      </p:sp>
      <p:sp>
        <p:nvSpPr>
          <p:cNvPr id="14338" name="Rectangle 2"/>
          <p:cNvSpPr>
            <a:spLocks noGrp="1" noChangeArrowheads="1"/>
          </p:cNvSpPr>
          <p:nvPr>
            <p:ph type="title" idx="4294967295"/>
          </p:nvPr>
        </p:nvSpPr>
        <p:spPr>
          <a:xfrm>
            <a:off x="2022476" y="500063"/>
            <a:ext cx="7350125" cy="762000"/>
          </a:xfrm>
        </p:spPr>
        <p:txBody>
          <a:bodyPr/>
          <a:lstStyle/>
          <a:p>
            <a:pPr eaLnBrk="1" hangingPunct="1"/>
            <a:r>
              <a:rPr lang="en-US" dirty="0"/>
              <a:t>Blame control</a:t>
            </a:r>
          </a:p>
        </p:txBody>
      </p:sp>
      <p:sp>
        <p:nvSpPr>
          <p:cNvPr id="14339" name="Rectangle 3"/>
          <p:cNvSpPr>
            <a:spLocks noGrp="1" noChangeArrowheads="1"/>
          </p:cNvSpPr>
          <p:nvPr>
            <p:ph type="body" idx="4294967295"/>
          </p:nvPr>
        </p:nvSpPr>
        <p:spPr>
          <a:xfrm>
            <a:off x="2133600" y="1676400"/>
            <a:ext cx="7270750" cy="3810000"/>
          </a:xfrm>
        </p:spPr>
        <p:txBody>
          <a:bodyPr/>
          <a:lstStyle/>
          <a:p>
            <a:pPr eaLnBrk="1" hangingPunct="1">
              <a:lnSpc>
                <a:spcPct val="90000"/>
              </a:lnSpc>
              <a:spcAft>
                <a:spcPts val="900"/>
              </a:spcAft>
              <a:buNone/>
            </a:pPr>
            <a:r>
              <a:rPr lang="en-US" sz="2400" dirty="0"/>
              <a:t> </a:t>
            </a:r>
            <a:r>
              <a:rPr lang="en-US" dirty="0"/>
              <a:t>Singling out team members for blame is poison for team spirit and identity.</a:t>
            </a:r>
          </a:p>
          <a:p>
            <a:pPr lvl="1" eaLnBrk="1" hangingPunct="1">
              <a:lnSpc>
                <a:spcPct val="90000"/>
              </a:lnSpc>
              <a:buFont typeface="Arial" charset="0"/>
              <a:buChar char="•"/>
            </a:pPr>
            <a:r>
              <a:rPr lang="en-US" sz="2000" i="1" dirty="0"/>
              <a:t> </a:t>
            </a:r>
            <a:r>
              <a:rPr lang="en-US" sz="2200" i="1" dirty="0"/>
              <a:t>Everyone will wonder: Will I be next if I make a mistake?</a:t>
            </a:r>
          </a:p>
          <a:p>
            <a:pPr lvl="1" eaLnBrk="1" hangingPunct="1">
              <a:lnSpc>
                <a:spcPct val="90000"/>
              </a:lnSpc>
              <a:buFont typeface="Arial" charset="0"/>
              <a:buChar char="•"/>
            </a:pPr>
            <a:r>
              <a:rPr lang="en-US" sz="2200" i="1" dirty="0"/>
              <a:t> But you must make people accountable for their errors and responsible for their actions</a:t>
            </a:r>
          </a:p>
          <a:p>
            <a:pPr lvl="1" eaLnBrk="1" hangingPunct="1">
              <a:lnSpc>
                <a:spcPct val="90000"/>
              </a:lnSpc>
              <a:buFont typeface="Arial" charset="0"/>
              <a:buChar char="•"/>
            </a:pPr>
            <a:r>
              <a:rPr lang="en-US" sz="2200" i="1" dirty="0"/>
              <a:t> How do you achieve responsibility?: Promote accountability, not blame</a:t>
            </a:r>
          </a:p>
          <a:p>
            <a:pPr lvl="1" eaLnBrk="1" hangingPunct="1">
              <a:lnSpc>
                <a:spcPct val="90000"/>
              </a:lnSpc>
            </a:pPr>
            <a:endParaRPr lang="en-US" sz="800" i="1" dirty="0"/>
          </a:p>
          <a:p>
            <a:pPr eaLnBrk="1" hangingPunct="1">
              <a:lnSpc>
                <a:spcPct val="90000"/>
              </a:lnSpc>
              <a:buFontTx/>
              <a:buNone/>
            </a:pPr>
            <a:endParaRPr lang="en-US" sz="2200" i="1" dirty="0"/>
          </a:p>
        </p:txBody>
      </p:sp>
    </p:spTree>
    <p:extLst>
      <p:ext uri="{BB962C8B-B14F-4D97-AF65-F5344CB8AC3E}">
        <p14:creationId xmlns:p14="http://schemas.microsoft.com/office/powerpoint/2010/main" val="325244087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B8E45B69-F8C8-4F00-A769-D27B00E549D5}" type="slidenum">
              <a:rPr lang="en-US" smtClean="0"/>
              <a:pPr>
                <a:defRPr/>
              </a:pPr>
              <a:t>23</a:t>
            </a:fld>
            <a:endParaRPr lang="en-US"/>
          </a:p>
        </p:txBody>
      </p:sp>
      <p:sp>
        <p:nvSpPr>
          <p:cNvPr id="16386" name="Rectangle 2"/>
          <p:cNvSpPr>
            <a:spLocks noGrp="1" noChangeArrowheads="1"/>
          </p:cNvSpPr>
          <p:nvPr>
            <p:ph type="title" idx="4294967295"/>
          </p:nvPr>
        </p:nvSpPr>
        <p:spPr>
          <a:xfrm>
            <a:off x="1981200" y="381000"/>
            <a:ext cx="8686800" cy="762000"/>
          </a:xfrm>
        </p:spPr>
        <p:txBody>
          <a:bodyPr/>
          <a:lstStyle/>
          <a:p>
            <a:pPr eaLnBrk="1" hangingPunct="1"/>
            <a:r>
              <a:rPr lang="en-US" dirty="0"/>
              <a:t>How do you foster this </a:t>
            </a:r>
            <a:br>
              <a:rPr lang="en-US" dirty="0"/>
            </a:br>
            <a:r>
              <a:rPr lang="en-US" dirty="0"/>
              <a:t>as a leader?</a:t>
            </a:r>
          </a:p>
        </p:txBody>
      </p:sp>
      <p:sp>
        <p:nvSpPr>
          <p:cNvPr id="16387" name="Rectangle 3"/>
          <p:cNvSpPr>
            <a:spLocks noGrp="1" noChangeArrowheads="1"/>
          </p:cNvSpPr>
          <p:nvPr>
            <p:ph type="body" idx="4294967295"/>
          </p:nvPr>
        </p:nvSpPr>
        <p:spPr>
          <a:xfrm>
            <a:off x="2057400" y="2009776"/>
            <a:ext cx="7467600" cy="3781425"/>
          </a:xfrm>
        </p:spPr>
        <p:txBody>
          <a:bodyPr/>
          <a:lstStyle/>
          <a:p>
            <a:pPr eaLnBrk="1" hangingPunct="1">
              <a:spcAft>
                <a:spcPts val="1050"/>
              </a:spcAft>
            </a:pPr>
            <a:r>
              <a:rPr lang="en-US" sz="2400" dirty="0"/>
              <a:t> </a:t>
            </a:r>
            <a:r>
              <a:rPr lang="en-US" dirty="0"/>
              <a:t>Singling out team members for blame is poison for team spirit and identity.</a:t>
            </a:r>
          </a:p>
          <a:p>
            <a:pPr lvl="1" eaLnBrk="1" hangingPunct="1">
              <a:lnSpc>
                <a:spcPct val="90000"/>
              </a:lnSpc>
            </a:pPr>
            <a:r>
              <a:rPr lang="en-US" sz="2200" i="1" dirty="0"/>
              <a:t>Promote self-awareness of both personal successes as well as personal weaknesses and failures</a:t>
            </a:r>
          </a:p>
          <a:p>
            <a:pPr lvl="1" eaLnBrk="1" hangingPunct="1">
              <a:lnSpc>
                <a:spcPct val="90000"/>
              </a:lnSpc>
            </a:pPr>
            <a:r>
              <a:rPr lang="en-US" sz="2200" i="1" dirty="0"/>
              <a:t> Helping vs. blaming</a:t>
            </a:r>
          </a:p>
          <a:p>
            <a:pPr lvl="1" eaLnBrk="1" hangingPunct="1">
              <a:lnSpc>
                <a:spcPct val="90000"/>
              </a:lnSpc>
            </a:pPr>
            <a:r>
              <a:rPr lang="en-US" sz="2200" i="1" dirty="0"/>
              <a:t> Mutual vs. external accountability (non-accountability is likely to be rejected by peers)</a:t>
            </a:r>
          </a:p>
        </p:txBody>
      </p:sp>
    </p:spTree>
    <p:extLst>
      <p:ext uri="{BB962C8B-B14F-4D97-AF65-F5344CB8AC3E}">
        <p14:creationId xmlns:p14="http://schemas.microsoft.com/office/powerpoint/2010/main" val="22420975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770064" y="3395664"/>
            <a:ext cx="8364537" cy="646331"/>
          </a:xfrm>
          <a:prstGeom prst="rect">
            <a:avLst/>
          </a:prstGeom>
          <a:solidFill>
            <a:schemeClr val="accent1">
              <a:lumMod val="75000"/>
            </a:schemeClr>
          </a:solidFill>
        </p:spPr>
        <p:txBody>
          <a:bodyPr wrap="square">
            <a:spAutoFit/>
          </a:bodyPr>
          <a:lstStyle/>
          <a:p>
            <a:pPr>
              <a:defRPr/>
            </a:pPr>
            <a:endParaRPr lang="en-US" dirty="0">
              <a:latin typeface="Arial" pitchFamily="34" charset="0"/>
            </a:endParaRPr>
          </a:p>
          <a:p>
            <a:pPr>
              <a:defRPr/>
            </a:pPr>
            <a:endParaRPr lang="en-US" dirty="0">
              <a:latin typeface="Arial" pitchFamily="34" charset="0"/>
            </a:endParaRPr>
          </a:p>
        </p:txBody>
      </p:sp>
      <p:graphicFrame>
        <p:nvGraphicFramePr>
          <p:cNvPr id="11" name="Content Placeholder 3"/>
          <p:cNvGraphicFramePr>
            <a:graphicFrameLocks noGrp="1"/>
          </p:cNvGraphicFramePr>
          <p:nvPr>
            <p:ph idx="1"/>
          </p:nvPr>
        </p:nvGraphicFramePr>
        <p:xfrm>
          <a:off x="1770063" y="1571625"/>
          <a:ext cx="8350434" cy="1883232"/>
        </p:xfrm>
        <a:graphic>
          <a:graphicData uri="http://schemas.openxmlformats.org/drawingml/2006/table">
            <a:tbl>
              <a:tblPr firstRow="1" bandRow="1">
                <a:tableStyleId>{5C22544A-7EE6-4342-B048-85BDC9FD1C3A}</a:tableStyleId>
              </a:tblPr>
              <a:tblGrid>
                <a:gridCol w="1625065">
                  <a:extLst>
                    <a:ext uri="{9D8B030D-6E8A-4147-A177-3AD203B41FA5}">
                      <a16:colId xmlns:a16="http://schemas.microsoft.com/office/drawing/2014/main" val="20000"/>
                    </a:ext>
                  </a:extLst>
                </a:gridCol>
                <a:gridCol w="3376755">
                  <a:extLst>
                    <a:ext uri="{9D8B030D-6E8A-4147-A177-3AD203B41FA5}">
                      <a16:colId xmlns:a16="http://schemas.microsoft.com/office/drawing/2014/main" val="20001"/>
                    </a:ext>
                  </a:extLst>
                </a:gridCol>
                <a:gridCol w="3348614">
                  <a:extLst>
                    <a:ext uri="{9D8B030D-6E8A-4147-A177-3AD203B41FA5}">
                      <a16:colId xmlns:a16="http://schemas.microsoft.com/office/drawing/2014/main" val="20002"/>
                    </a:ext>
                  </a:extLst>
                </a:gridCol>
              </a:tblGrid>
              <a:tr h="321142">
                <a:tc>
                  <a:txBody>
                    <a:bodyPr/>
                    <a:lstStyle/>
                    <a:p>
                      <a:pPr algn="ctr"/>
                      <a:endParaRPr lang="en-US" b="1" dirty="0"/>
                    </a:p>
                  </a:txBody>
                  <a:tcPr>
                    <a:solidFill>
                      <a:schemeClr val="accent1">
                        <a:lumMod val="75000"/>
                      </a:schemeClr>
                    </a:solidFill>
                  </a:tcPr>
                </a:tc>
                <a:tc>
                  <a:txBody>
                    <a:bodyPr/>
                    <a:lstStyle/>
                    <a:p>
                      <a:pPr algn="ctr"/>
                      <a:r>
                        <a:rPr lang="en-US" b="1" dirty="0"/>
                        <a:t>Positive</a:t>
                      </a:r>
                    </a:p>
                  </a:txBody>
                  <a:tcPr>
                    <a:solidFill>
                      <a:schemeClr val="accent1">
                        <a:lumMod val="75000"/>
                      </a:schemeClr>
                    </a:solidFill>
                  </a:tcPr>
                </a:tc>
                <a:tc>
                  <a:txBody>
                    <a:bodyPr/>
                    <a:lstStyle/>
                    <a:p>
                      <a:pPr algn="ctr"/>
                      <a:r>
                        <a:rPr lang="en-US" b="1" dirty="0"/>
                        <a:t>Negative</a:t>
                      </a:r>
                    </a:p>
                  </a:txBody>
                  <a:tcPr>
                    <a:solidFill>
                      <a:schemeClr val="accent1">
                        <a:lumMod val="75000"/>
                      </a:schemeClr>
                    </a:solidFill>
                  </a:tcPr>
                </a:tc>
                <a:extLst>
                  <a:ext uri="{0D108BD9-81ED-4DB2-BD59-A6C34878D82A}">
                    <a16:rowId xmlns:a16="http://schemas.microsoft.com/office/drawing/2014/main" val="10000"/>
                  </a:ext>
                </a:extLst>
              </a:tr>
              <a:tr h="690158">
                <a:tc>
                  <a:txBody>
                    <a:bodyPr/>
                    <a:lstStyle/>
                    <a:p>
                      <a:pPr algn="ctr"/>
                      <a:r>
                        <a:rPr lang="en-US" b="1" dirty="0"/>
                        <a:t>What I</a:t>
                      </a:r>
                      <a:r>
                        <a:rPr lang="en-US" b="1" baseline="0" dirty="0"/>
                        <a:t> did</a:t>
                      </a:r>
                      <a:endParaRPr lang="en-US" b="1" dirty="0"/>
                    </a:p>
                  </a:txBody>
                  <a:tcPr>
                    <a:solidFill>
                      <a:schemeClr val="accent1"/>
                    </a:solidFill>
                  </a:tcPr>
                </a:tc>
                <a:tc>
                  <a:txBody>
                    <a:bodyPr/>
                    <a:lstStyle/>
                    <a:p>
                      <a:pPr algn="ctr"/>
                      <a:endParaRPr lang="en-US" b="1" dirty="0"/>
                    </a:p>
                  </a:txBody>
                  <a:tcPr>
                    <a:solidFill>
                      <a:schemeClr val="accent1"/>
                    </a:solidFill>
                  </a:tcPr>
                </a:tc>
                <a:tc>
                  <a:txBody>
                    <a:bodyPr/>
                    <a:lstStyle/>
                    <a:p>
                      <a:pPr algn="ctr"/>
                      <a:endParaRPr lang="en-US" b="1" dirty="0"/>
                    </a:p>
                  </a:txBody>
                  <a:tcPr>
                    <a:solidFill>
                      <a:schemeClr val="accent1"/>
                    </a:solidFill>
                  </a:tcPr>
                </a:tc>
                <a:extLst>
                  <a:ext uri="{0D108BD9-81ED-4DB2-BD59-A6C34878D82A}">
                    <a16:rowId xmlns:a16="http://schemas.microsoft.com/office/drawing/2014/main" val="10001"/>
                  </a:ext>
                </a:extLst>
              </a:tr>
              <a:tr h="827314">
                <a:tc>
                  <a:txBody>
                    <a:bodyPr/>
                    <a:lstStyle/>
                    <a:p>
                      <a:pPr algn="ctr"/>
                      <a:r>
                        <a:rPr lang="en-US" b="1" dirty="0"/>
                        <a:t>What will </a:t>
                      </a:r>
                    </a:p>
                    <a:p>
                      <a:pPr algn="ctr"/>
                      <a:r>
                        <a:rPr lang="en-US" b="1" dirty="0"/>
                        <a:t>I do?</a:t>
                      </a:r>
                    </a:p>
                  </a:txBody>
                  <a:tcPr>
                    <a:solidFill>
                      <a:schemeClr val="accent1"/>
                    </a:solidFill>
                  </a:tcPr>
                </a:tc>
                <a:tc>
                  <a:txBody>
                    <a:bodyPr/>
                    <a:lstStyle/>
                    <a:p>
                      <a:pPr algn="ctr"/>
                      <a:endParaRPr lang="en-US" b="1" dirty="0"/>
                    </a:p>
                  </a:txBody>
                  <a:tcPr>
                    <a:solidFill>
                      <a:schemeClr val="accent1"/>
                    </a:solidFill>
                  </a:tcPr>
                </a:tc>
                <a:tc>
                  <a:txBody>
                    <a:bodyPr/>
                    <a:lstStyle/>
                    <a:p>
                      <a:pPr algn="ctr"/>
                      <a:endParaRPr lang="en-US" b="1" dirty="0"/>
                    </a:p>
                  </a:txBody>
                  <a:tcPr>
                    <a:solidFill>
                      <a:schemeClr val="accent1"/>
                    </a:solidFill>
                  </a:tcPr>
                </a:tc>
                <a:extLst>
                  <a:ext uri="{0D108BD9-81ED-4DB2-BD59-A6C34878D82A}">
                    <a16:rowId xmlns:a16="http://schemas.microsoft.com/office/drawing/2014/main" val="10002"/>
                  </a:ext>
                </a:extLst>
              </a:tr>
            </a:tbl>
          </a:graphicData>
        </a:graphic>
      </p:graphicFrame>
      <p:graphicFrame>
        <p:nvGraphicFramePr>
          <p:cNvPr id="12" name="Content Placeholder 3"/>
          <p:cNvGraphicFramePr>
            <a:graphicFrameLocks/>
          </p:cNvGraphicFramePr>
          <p:nvPr/>
        </p:nvGraphicFramePr>
        <p:xfrm>
          <a:off x="1762125" y="3800475"/>
          <a:ext cx="8371150" cy="2035010"/>
        </p:xfrm>
        <a:graphic>
          <a:graphicData uri="http://schemas.openxmlformats.org/drawingml/2006/table">
            <a:tbl>
              <a:tblPr firstRow="1" bandRow="1">
                <a:tableStyleId>{5C22544A-7EE6-4342-B048-85BDC9FD1C3A}</a:tableStyleId>
              </a:tblPr>
              <a:tblGrid>
                <a:gridCol w="1629097">
                  <a:extLst>
                    <a:ext uri="{9D8B030D-6E8A-4147-A177-3AD203B41FA5}">
                      <a16:colId xmlns:a16="http://schemas.microsoft.com/office/drawing/2014/main" val="20000"/>
                    </a:ext>
                  </a:extLst>
                </a:gridCol>
                <a:gridCol w="3385132">
                  <a:extLst>
                    <a:ext uri="{9D8B030D-6E8A-4147-A177-3AD203B41FA5}">
                      <a16:colId xmlns:a16="http://schemas.microsoft.com/office/drawing/2014/main" val="20001"/>
                    </a:ext>
                  </a:extLst>
                </a:gridCol>
                <a:gridCol w="3356921">
                  <a:extLst>
                    <a:ext uri="{9D8B030D-6E8A-4147-A177-3AD203B41FA5}">
                      <a16:colId xmlns:a16="http://schemas.microsoft.com/office/drawing/2014/main" val="20002"/>
                    </a:ext>
                  </a:extLst>
                </a:gridCol>
              </a:tblGrid>
              <a:tr h="940964">
                <a:tc>
                  <a:txBody>
                    <a:bodyPr/>
                    <a:lstStyle/>
                    <a:p>
                      <a:pPr algn="ctr"/>
                      <a:r>
                        <a:rPr lang="en-US" b="1" dirty="0">
                          <a:solidFill>
                            <a:schemeClr val="tx1"/>
                          </a:solidFill>
                        </a:rPr>
                        <a:t>What role did others play?</a:t>
                      </a:r>
                    </a:p>
                  </a:txBody>
                  <a:tcPr>
                    <a:solidFill>
                      <a:srgbClr val="CCCCCC"/>
                    </a:solidFill>
                  </a:tcPr>
                </a:tc>
                <a:tc>
                  <a:txBody>
                    <a:bodyPr/>
                    <a:lstStyle/>
                    <a:p>
                      <a:pPr algn="ctr"/>
                      <a:endParaRPr lang="en-US" b="1" dirty="0"/>
                    </a:p>
                  </a:txBody>
                  <a:tcPr>
                    <a:solidFill>
                      <a:srgbClr val="CCCCCC"/>
                    </a:solidFill>
                  </a:tcPr>
                </a:tc>
                <a:tc>
                  <a:txBody>
                    <a:bodyPr/>
                    <a:lstStyle/>
                    <a:p>
                      <a:pPr algn="ctr"/>
                      <a:endParaRPr lang="en-US" b="1" dirty="0"/>
                    </a:p>
                  </a:txBody>
                  <a:tcPr>
                    <a:solidFill>
                      <a:srgbClr val="CCCCCC"/>
                    </a:solidFill>
                  </a:tcPr>
                </a:tc>
                <a:extLst>
                  <a:ext uri="{0D108BD9-81ED-4DB2-BD59-A6C34878D82A}">
                    <a16:rowId xmlns:a16="http://schemas.microsoft.com/office/drawing/2014/main" val="10000"/>
                  </a:ext>
                </a:extLst>
              </a:tr>
              <a:tr h="1094046">
                <a:tc>
                  <a:txBody>
                    <a:bodyPr/>
                    <a:lstStyle/>
                    <a:p>
                      <a:pPr algn="ctr"/>
                      <a:r>
                        <a:rPr lang="en-US" b="1" dirty="0"/>
                        <a:t>What role could others play?</a:t>
                      </a:r>
                    </a:p>
                  </a:txBody>
                  <a:tcPr>
                    <a:solidFill>
                      <a:srgbClr val="CCCCCC"/>
                    </a:solidFill>
                  </a:tcPr>
                </a:tc>
                <a:tc>
                  <a:txBody>
                    <a:bodyPr/>
                    <a:lstStyle/>
                    <a:p>
                      <a:pPr algn="ctr"/>
                      <a:endParaRPr lang="en-US" b="1" dirty="0"/>
                    </a:p>
                  </a:txBody>
                  <a:tcPr>
                    <a:solidFill>
                      <a:srgbClr val="CCCCCC"/>
                    </a:solidFill>
                  </a:tcPr>
                </a:tc>
                <a:tc>
                  <a:txBody>
                    <a:bodyPr/>
                    <a:lstStyle/>
                    <a:p>
                      <a:pPr algn="ctr"/>
                      <a:endParaRPr lang="en-US" b="1" dirty="0"/>
                    </a:p>
                  </a:txBody>
                  <a:tcPr>
                    <a:solidFill>
                      <a:srgbClr val="CCCCCC"/>
                    </a:solidFill>
                  </a:tcPr>
                </a:tc>
                <a:extLst>
                  <a:ext uri="{0D108BD9-81ED-4DB2-BD59-A6C34878D82A}">
                    <a16:rowId xmlns:a16="http://schemas.microsoft.com/office/drawing/2014/main" val="10001"/>
                  </a:ext>
                </a:extLst>
              </a:tr>
            </a:tbl>
          </a:graphicData>
        </a:graphic>
      </p:graphicFrame>
      <p:sp>
        <p:nvSpPr>
          <p:cNvPr id="15362" name="Title 1"/>
          <p:cNvSpPr>
            <a:spLocks noGrp="1"/>
          </p:cNvSpPr>
          <p:nvPr>
            <p:ph type="title"/>
          </p:nvPr>
        </p:nvSpPr>
        <p:spPr>
          <a:xfrm>
            <a:off x="1981200" y="282576"/>
            <a:ext cx="9144000" cy="784225"/>
          </a:xfrm>
        </p:spPr>
        <p:txBody>
          <a:bodyPr/>
          <a:lstStyle/>
          <a:p>
            <a:r>
              <a:rPr lang="en-US" dirty="0"/>
              <a:t>An exercise in </a:t>
            </a:r>
            <a:br>
              <a:rPr lang="en-US" dirty="0"/>
            </a:br>
            <a:r>
              <a:rPr lang="en-US" dirty="0"/>
              <a:t>leadership blame control</a:t>
            </a:r>
          </a:p>
        </p:txBody>
      </p:sp>
      <p:sp>
        <p:nvSpPr>
          <p:cNvPr id="7" name="Slide Number Placeholder 6"/>
          <p:cNvSpPr>
            <a:spLocks noGrp="1"/>
          </p:cNvSpPr>
          <p:nvPr>
            <p:ph type="sldNum" sz="quarter" idx="11"/>
          </p:nvPr>
        </p:nvSpPr>
        <p:spPr/>
        <p:txBody>
          <a:bodyPr/>
          <a:lstStyle/>
          <a:p>
            <a:pPr>
              <a:defRPr/>
            </a:pPr>
            <a:fld id="{125F5214-E870-4825-A518-F68916CC5C14}" type="slidenum">
              <a:rPr lang="en-US" smtClean="0"/>
              <a:pPr>
                <a:defRPr/>
              </a:pPr>
              <a:t>24</a:t>
            </a:fld>
            <a:endParaRPr lang="en-US"/>
          </a:p>
        </p:txBody>
      </p:sp>
    </p:spTree>
    <p:extLst>
      <p:ext uri="{BB962C8B-B14F-4D97-AF65-F5344CB8AC3E}">
        <p14:creationId xmlns:p14="http://schemas.microsoft.com/office/powerpoint/2010/main" val="298311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E73F4F44-0679-46B3-BFEA-6C5E2976FC0F}" type="slidenum">
              <a:rPr lang="en-US" smtClean="0"/>
              <a:pPr>
                <a:defRPr/>
              </a:pPr>
              <a:t>25</a:t>
            </a:fld>
            <a:endParaRPr lang="en-US"/>
          </a:p>
        </p:txBody>
      </p:sp>
      <p:sp>
        <p:nvSpPr>
          <p:cNvPr id="17410" name="Rectangle 2"/>
          <p:cNvSpPr>
            <a:spLocks noGrp="1" noChangeArrowheads="1"/>
          </p:cNvSpPr>
          <p:nvPr>
            <p:ph type="title" idx="4294967295"/>
          </p:nvPr>
        </p:nvSpPr>
        <p:spPr>
          <a:xfrm>
            <a:off x="1981201" y="457200"/>
            <a:ext cx="7350125" cy="762000"/>
          </a:xfrm>
        </p:spPr>
        <p:txBody>
          <a:bodyPr/>
          <a:lstStyle/>
          <a:p>
            <a:pPr eaLnBrk="1" hangingPunct="1"/>
            <a:r>
              <a:rPr lang="en-US" dirty="0"/>
              <a:t>Protection</a:t>
            </a:r>
          </a:p>
        </p:txBody>
      </p:sp>
      <p:sp>
        <p:nvSpPr>
          <p:cNvPr id="19459" name="Rectangle 3"/>
          <p:cNvSpPr>
            <a:spLocks noGrp="1" noChangeArrowheads="1"/>
          </p:cNvSpPr>
          <p:nvPr>
            <p:ph type="body" idx="4294967295"/>
          </p:nvPr>
        </p:nvSpPr>
        <p:spPr>
          <a:xfrm>
            <a:off x="1721922" y="1371601"/>
            <a:ext cx="7955478" cy="4367213"/>
          </a:xfrm>
        </p:spPr>
        <p:txBody>
          <a:bodyPr/>
          <a:lstStyle/>
          <a:p>
            <a:pPr eaLnBrk="1" hangingPunct="1">
              <a:buFont typeface="Arial" pitchFamily="34" charset="0"/>
              <a:buChar char="•"/>
              <a:defRPr/>
            </a:pPr>
            <a:r>
              <a:rPr lang="en-US" dirty="0"/>
              <a:t>One of the functions of a leader is to protect his or her team:</a:t>
            </a:r>
          </a:p>
          <a:p>
            <a:pPr marL="623888" lvl="1" indent="-274638" eaLnBrk="1" hangingPunct="1">
              <a:buFont typeface="Arial" pitchFamily="34" charset="0"/>
              <a:buChar char="–"/>
              <a:defRPr/>
            </a:pPr>
            <a:r>
              <a:rPr lang="en-US" sz="2200" i="1" dirty="0"/>
              <a:t>Thinking ahead to understand what dangers might arise;</a:t>
            </a:r>
          </a:p>
          <a:p>
            <a:pPr marL="623888" lvl="1" indent="-274638" eaLnBrk="1" hangingPunct="1">
              <a:buFont typeface="Arial" pitchFamily="34" charset="0"/>
              <a:buChar char="–"/>
              <a:defRPr/>
            </a:pPr>
            <a:r>
              <a:rPr lang="en-US" sz="2200" i="1" dirty="0"/>
              <a:t>“Leading up” to make space for the team to succeed;</a:t>
            </a:r>
          </a:p>
          <a:p>
            <a:pPr marL="623888" lvl="1" indent="-274638" eaLnBrk="1" hangingPunct="1">
              <a:buFont typeface="Arial" pitchFamily="34" charset="0"/>
              <a:buChar char="–"/>
              <a:defRPr/>
            </a:pPr>
            <a:r>
              <a:rPr lang="en-US" sz="2200" i="1" dirty="0"/>
              <a:t>Providing political “cover” to free the team from political distractions.</a:t>
            </a:r>
          </a:p>
          <a:p>
            <a:pPr lvl="1" eaLnBrk="1" hangingPunct="1">
              <a:buFont typeface="Arial" pitchFamily="34" charset="0"/>
              <a:buChar char="–"/>
              <a:defRPr/>
            </a:pPr>
            <a:endParaRPr lang="en-US" sz="800" i="1" dirty="0"/>
          </a:p>
          <a:p>
            <a:pPr eaLnBrk="1" hangingPunct="1">
              <a:buFont typeface="Arial" pitchFamily="34" charset="0"/>
              <a:buChar char="•"/>
              <a:defRPr/>
            </a:pPr>
            <a:r>
              <a:rPr lang="en-US" dirty="0"/>
              <a:t>You need for the team to feel challenged, but you don’t need for it to feel threatened.</a:t>
            </a:r>
          </a:p>
        </p:txBody>
      </p:sp>
    </p:spTree>
    <p:extLst>
      <p:ext uri="{BB962C8B-B14F-4D97-AF65-F5344CB8AC3E}">
        <p14:creationId xmlns:p14="http://schemas.microsoft.com/office/powerpoint/2010/main" val="364627716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9B4CECFC-65AC-4247-BB7E-DED84C291253}" type="slidenum">
              <a:rPr lang="en-US" smtClean="0"/>
              <a:pPr>
                <a:defRPr/>
              </a:pPr>
              <a:t>26</a:t>
            </a:fld>
            <a:endParaRPr lang="en-US"/>
          </a:p>
        </p:txBody>
      </p:sp>
      <p:sp>
        <p:nvSpPr>
          <p:cNvPr id="18434" name="Rectangle 2"/>
          <p:cNvSpPr>
            <a:spLocks noGrp="1" noChangeArrowheads="1"/>
          </p:cNvSpPr>
          <p:nvPr>
            <p:ph type="title" idx="4294967295"/>
          </p:nvPr>
        </p:nvSpPr>
        <p:spPr>
          <a:xfrm>
            <a:off x="1981201" y="442913"/>
            <a:ext cx="7350125" cy="762000"/>
          </a:xfrm>
        </p:spPr>
        <p:txBody>
          <a:bodyPr/>
          <a:lstStyle/>
          <a:p>
            <a:pPr eaLnBrk="1" hangingPunct="1"/>
            <a:r>
              <a:rPr lang="en-US" dirty="0"/>
              <a:t>Building a sense of security</a:t>
            </a:r>
          </a:p>
        </p:txBody>
      </p:sp>
      <p:sp>
        <p:nvSpPr>
          <p:cNvPr id="18435" name="Rectangle 3"/>
          <p:cNvSpPr>
            <a:spLocks noGrp="1" noChangeArrowheads="1"/>
          </p:cNvSpPr>
          <p:nvPr>
            <p:ph type="body" idx="4294967295"/>
          </p:nvPr>
        </p:nvSpPr>
        <p:spPr>
          <a:xfrm>
            <a:off x="1734407" y="1556061"/>
            <a:ext cx="7843712" cy="3963987"/>
          </a:xfrm>
        </p:spPr>
        <p:txBody>
          <a:bodyPr/>
          <a:lstStyle/>
          <a:p>
            <a:pPr marL="342900" indent="-342900" eaLnBrk="1" hangingPunct="1">
              <a:lnSpc>
                <a:spcPct val="90000"/>
              </a:lnSpc>
              <a:spcAft>
                <a:spcPct val="40000"/>
              </a:spcAft>
            </a:pPr>
            <a:r>
              <a:rPr lang="en-US" dirty="0"/>
              <a:t>Develop skills and experience.</a:t>
            </a:r>
          </a:p>
          <a:p>
            <a:pPr marL="342900" indent="-342900" eaLnBrk="1" hangingPunct="1">
              <a:lnSpc>
                <a:spcPct val="90000"/>
              </a:lnSpc>
              <a:spcAft>
                <a:spcPct val="40000"/>
              </a:spcAft>
            </a:pPr>
            <a:r>
              <a:rPr lang="en-US" dirty="0"/>
              <a:t>Support legitimate action, even if it turns out badly.</a:t>
            </a:r>
          </a:p>
          <a:p>
            <a:pPr marL="342900" indent="-342900" eaLnBrk="1" hangingPunct="1">
              <a:lnSpc>
                <a:spcPct val="90000"/>
              </a:lnSpc>
              <a:spcAft>
                <a:spcPct val="40000"/>
              </a:spcAft>
            </a:pPr>
            <a:r>
              <a:rPr lang="en-US" dirty="0"/>
              <a:t>Give appropriate assignments and ensure learning occurs after both success and failure.</a:t>
            </a:r>
          </a:p>
          <a:p>
            <a:pPr marL="342900" indent="-342900" eaLnBrk="1" hangingPunct="1">
              <a:lnSpc>
                <a:spcPct val="90000"/>
              </a:lnSpc>
              <a:spcAft>
                <a:spcPct val="40000"/>
              </a:spcAft>
            </a:pPr>
            <a:r>
              <a:rPr lang="en-US" dirty="0"/>
              <a:t>Foster growth. But follow up to make sure you don’t leave your people unprotected.</a:t>
            </a:r>
          </a:p>
        </p:txBody>
      </p:sp>
    </p:spTree>
    <p:extLst>
      <p:ext uri="{BB962C8B-B14F-4D97-AF65-F5344CB8AC3E}">
        <p14:creationId xmlns:p14="http://schemas.microsoft.com/office/powerpoint/2010/main" val="367690821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xfrm>
            <a:off x="2438400" y="1524000"/>
            <a:ext cx="7158038" cy="2960688"/>
          </a:xfrm>
        </p:spPr>
        <p:txBody>
          <a:bodyPr/>
          <a:lstStyle/>
          <a:p>
            <a:r>
              <a:rPr lang="en-US" dirty="0"/>
              <a:t>Putting it together: </a:t>
            </a:r>
            <a:br>
              <a:rPr lang="en-US" dirty="0"/>
            </a:br>
            <a:r>
              <a:rPr lang="en-US" dirty="0"/>
              <a:t>The joint effects of Inspirational </a:t>
            </a:r>
            <a:r>
              <a:rPr lang="en-US" u="sng" dirty="0"/>
              <a:t>and</a:t>
            </a:r>
            <a:r>
              <a:rPr lang="en-US" dirty="0"/>
              <a:t> Supportive Leadership</a:t>
            </a:r>
          </a:p>
        </p:txBody>
      </p:sp>
      <p:sp>
        <p:nvSpPr>
          <p:cNvPr id="3" name="Slide Number Placeholder 2"/>
          <p:cNvSpPr>
            <a:spLocks noGrp="1"/>
          </p:cNvSpPr>
          <p:nvPr>
            <p:ph type="sldNum" sz="quarter" idx="11"/>
          </p:nvPr>
        </p:nvSpPr>
        <p:spPr/>
        <p:txBody>
          <a:bodyPr/>
          <a:lstStyle/>
          <a:p>
            <a:pPr>
              <a:defRPr/>
            </a:pPr>
            <a:fld id="{AAD7093B-593B-4D3B-B05C-E11635E0D37F}" type="slidenum">
              <a:rPr lang="en-US" smtClean="0"/>
              <a:pPr>
                <a:defRPr/>
              </a:pPr>
              <a:t>27</a:t>
            </a:fld>
            <a:endParaRPr lang="en-US"/>
          </a:p>
        </p:txBody>
      </p:sp>
    </p:spTree>
    <p:extLst>
      <p:ext uri="{BB962C8B-B14F-4D97-AF65-F5344CB8AC3E}">
        <p14:creationId xmlns:p14="http://schemas.microsoft.com/office/powerpoint/2010/main" val="1658985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pPr>
              <a:defRPr/>
            </a:pPr>
            <a:fld id="{9355DEB3-AB7B-4494-B09E-01496CA85E5D}" type="slidenum">
              <a:rPr lang="en-US" smtClean="0"/>
              <a:pPr>
                <a:defRPr/>
              </a:pPr>
              <a:t>28</a:t>
            </a:fld>
            <a:endParaRPr lang="en-US"/>
          </a:p>
        </p:txBody>
      </p:sp>
      <p:sp>
        <p:nvSpPr>
          <p:cNvPr id="1120258" name="Rectangle 2"/>
          <p:cNvSpPr>
            <a:spLocks noGrp="1" noChangeArrowheads="1"/>
          </p:cNvSpPr>
          <p:nvPr>
            <p:ph idx="4294967295"/>
          </p:nvPr>
        </p:nvSpPr>
        <p:spPr>
          <a:xfrm>
            <a:off x="3787776" y="1992313"/>
            <a:ext cx="6880225" cy="4525962"/>
          </a:xfrm>
        </p:spPr>
        <p:txBody>
          <a:bodyPr/>
          <a:lstStyle/>
          <a:p>
            <a:pPr eaLnBrk="1" hangingPunct="1">
              <a:spcAft>
                <a:spcPct val="40000"/>
              </a:spcAft>
              <a:tabLst>
                <a:tab pos="341313" algn="l"/>
              </a:tabLst>
            </a:pPr>
            <a:r>
              <a:rPr lang="en-US"/>
              <a:t>  Promote a climate of excellence.</a:t>
            </a:r>
          </a:p>
          <a:p>
            <a:pPr eaLnBrk="1" hangingPunct="1">
              <a:spcAft>
                <a:spcPct val="40000"/>
              </a:spcAft>
              <a:tabLst>
                <a:tab pos="341313" algn="l"/>
              </a:tabLst>
            </a:pPr>
            <a:r>
              <a:rPr lang="en-US"/>
              <a:t>  Encourage innovation. </a:t>
            </a:r>
          </a:p>
          <a:p>
            <a:pPr eaLnBrk="1" hangingPunct="1">
              <a:spcAft>
                <a:spcPct val="40000"/>
              </a:spcAft>
              <a:tabLst>
                <a:tab pos="341313" algn="l"/>
              </a:tabLst>
            </a:pPr>
            <a:r>
              <a:rPr lang="en-US"/>
              <a:t>  Exhibit enthusiasm and optimism. </a:t>
            </a:r>
          </a:p>
        </p:txBody>
      </p:sp>
      <p:sp>
        <p:nvSpPr>
          <p:cNvPr id="1120259" name="Text Box 3"/>
          <p:cNvSpPr txBox="1">
            <a:spLocks noChangeArrowheads="1"/>
          </p:cNvSpPr>
          <p:nvPr/>
        </p:nvSpPr>
        <p:spPr bwMode="auto">
          <a:xfrm>
            <a:off x="5029200" y="3454400"/>
            <a:ext cx="184150" cy="336550"/>
          </a:xfrm>
          <a:prstGeom prst="rect">
            <a:avLst/>
          </a:prstGeom>
          <a:noFill/>
          <a:ln w="9525">
            <a:noFill/>
            <a:miter lim="800000"/>
            <a:headEnd/>
            <a:tailEnd/>
          </a:ln>
          <a:effectLst/>
        </p:spPr>
        <p:txBody>
          <a:bodyPr wrap="none">
            <a:spAutoFit/>
          </a:bodyPr>
          <a:lstStyle/>
          <a:p>
            <a:pPr algn="ctr">
              <a:defRPr/>
            </a:pPr>
            <a:endParaRPr lang="en-US" sz="1600">
              <a:effectLst>
                <a:outerShdw blurRad="38100" dist="38100" dir="2700000" algn="tl">
                  <a:srgbClr val="000000"/>
                </a:outerShdw>
              </a:effectLst>
            </a:endParaRPr>
          </a:p>
        </p:txBody>
      </p:sp>
      <p:sp>
        <p:nvSpPr>
          <p:cNvPr id="23556" name="Rectangle 9"/>
          <p:cNvSpPr>
            <a:spLocks noChangeArrowheads="1"/>
          </p:cNvSpPr>
          <p:nvPr/>
        </p:nvSpPr>
        <p:spPr bwMode="auto">
          <a:xfrm>
            <a:off x="3468689" y="393700"/>
            <a:ext cx="6561137" cy="730250"/>
          </a:xfrm>
          <a:prstGeom prst="rect">
            <a:avLst/>
          </a:prstGeom>
          <a:noFill/>
          <a:ln w="9525" algn="ctr">
            <a:noFill/>
            <a:miter lim="800000"/>
            <a:headEnd/>
            <a:tailEnd/>
          </a:ln>
        </p:spPr>
        <p:txBody>
          <a:bodyPr/>
          <a:lstStyle/>
          <a:p>
            <a:pPr algn="ctr">
              <a:tabLst>
                <a:tab pos="7997825" algn="r"/>
              </a:tabLst>
            </a:pPr>
            <a:r>
              <a:rPr lang="en-US" sz="4000" b="1">
                <a:solidFill>
                  <a:schemeClr val="tx2"/>
                </a:solidFill>
              </a:rPr>
              <a:t>Inspirational Leadership</a:t>
            </a:r>
          </a:p>
        </p:txBody>
      </p:sp>
      <p:grpSp>
        <p:nvGrpSpPr>
          <p:cNvPr id="23557" name="Group 12"/>
          <p:cNvGrpSpPr>
            <a:grpSpLocks/>
          </p:cNvGrpSpPr>
          <p:nvPr/>
        </p:nvGrpSpPr>
        <p:grpSpPr bwMode="auto">
          <a:xfrm>
            <a:off x="1898651" y="401638"/>
            <a:ext cx="1700213" cy="850900"/>
            <a:chOff x="1451" y="1668"/>
            <a:chExt cx="1423" cy="968"/>
          </a:xfrm>
        </p:grpSpPr>
        <p:sp>
          <p:nvSpPr>
            <p:cNvPr id="23559" name="Freeform 13"/>
            <p:cNvSpPr>
              <a:spLocks/>
            </p:cNvSpPr>
            <p:nvPr/>
          </p:nvSpPr>
          <p:spPr bwMode="auto">
            <a:xfrm>
              <a:off x="1451" y="1668"/>
              <a:ext cx="1423" cy="968"/>
            </a:xfrm>
            <a:custGeom>
              <a:avLst/>
              <a:gdLst>
                <a:gd name="T0" fmla="*/ 0 w 1552"/>
                <a:gd name="T1" fmla="*/ 340 h 1056"/>
                <a:gd name="T2" fmla="*/ 503 w 1552"/>
                <a:gd name="T3" fmla="*/ 340 h 1056"/>
                <a:gd name="T4" fmla="*/ 503 w 1552"/>
                <a:gd name="T5" fmla="*/ 0 h 1056"/>
                <a:gd name="T6" fmla="*/ 246 w 1552"/>
                <a:gd name="T7" fmla="*/ 0 h 1056"/>
                <a:gd name="T8" fmla="*/ 0 w 1552"/>
                <a:gd name="T9" fmla="*/ 34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endParaRPr lang="en-US"/>
            </a:p>
          </p:txBody>
        </p:sp>
        <p:sp>
          <p:nvSpPr>
            <p:cNvPr id="23560" name="Freeform 14"/>
            <p:cNvSpPr>
              <a:spLocks noChangeAspect="1"/>
            </p:cNvSpPr>
            <p:nvPr/>
          </p:nvSpPr>
          <p:spPr bwMode="auto">
            <a:xfrm>
              <a:off x="1547" y="1708"/>
              <a:ext cx="1281" cy="872"/>
            </a:xfrm>
            <a:custGeom>
              <a:avLst/>
              <a:gdLst>
                <a:gd name="T0" fmla="*/ 0 w 1552"/>
                <a:gd name="T1" fmla="*/ 88 h 1056"/>
                <a:gd name="T2" fmla="*/ 127 w 1552"/>
                <a:gd name="T3" fmla="*/ 88 h 1056"/>
                <a:gd name="T4" fmla="*/ 127 w 1552"/>
                <a:gd name="T5" fmla="*/ 0 h 1056"/>
                <a:gd name="T6" fmla="*/ 63 w 1552"/>
                <a:gd name="T7" fmla="*/ 0 h 1056"/>
                <a:gd name="T8" fmla="*/ 0 w 1552"/>
                <a:gd name="T9" fmla="*/ 88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endParaRPr lang="en-US"/>
            </a:p>
          </p:txBody>
        </p:sp>
      </p:grpSp>
    </p:spTree>
    <p:extLst>
      <p:ext uri="{BB962C8B-B14F-4D97-AF65-F5344CB8AC3E}">
        <p14:creationId xmlns:p14="http://schemas.microsoft.com/office/powerpoint/2010/main" val="2348696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20258">
                                            <p:txEl>
                                              <p:pRg st="0" end="0"/>
                                            </p:txEl>
                                          </p:spTgt>
                                        </p:tgtEl>
                                        <p:attrNameLst>
                                          <p:attrName>style.visibility</p:attrName>
                                        </p:attrNameLst>
                                      </p:cBhvr>
                                      <p:to>
                                        <p:strVal val="visible"/>
                                      </p:to>
                                    </p:set>
                                    <p:animEffect transition="in" filter="wipe(left)">
                                      <p:cBhvr>
                                        <p:cTn id="7" dur="500"/>
                                        <p:tgtEl>
                                          <p:spTgt spid="112025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20258">
                                            <p:txEl>
                                              <p:pRg st="1" end="1"/>
                                            </p:txEl>
                                          </p:spTgt>
                                        </p:tgtEl>
                                        <p:attrNameLst>
                                          <p:attrName>style.visibility</p:attrName>
                                        </p:attrNameLst>
                                      </p:cBhvr>
                                      <p:to>
                                        <p:strVal val="visible"/>
                                      </p:to>
                                    </p:set>
                                    <p:animEffect transition="in" filter="wipe(left)">
                                      <p:cBhvr>
                                        <p:cTn id="10" dur="500"/>
                                        <p:tgtEl>
                                          <p:spTgt spid="112025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20258">
                                            <p:txEl>
                                              <p:pRg st="2" end="2"/>
                                            </p:txEl>
                                          </p:spTgt>
                                        </p:tgtEl>
                                        <p:attrNameLst>
                                          <p:attrName>style.visibility</p:attrName>
                                        </p:attrNameLst>
                                      </p:cBhvr>
                                      <p:to>
                                        <p:strVal val="visible"/>
                                      </p:to>
                                    </p:set>
                                    <p:animEffect transition="in" filter="wipe(left)">
                                      <p:cBhvr>
                                        <p:cTn id="13" dur="500"/>
                                        <p:tgtEl>
                                          <p:spTgt spid="1120258">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1120258">
                                            <p:txEl>
                                              <p:pRg st="1" end="1"/>
                                            </p:txEl>
                                          </p:spTgt>
                                        </p:tgtEl>
                                        <p:attrNameLst>
                                          <p:attrName>style.visibility</p:attrName>
                                        </p:attrNameLst>
                                      </p:cBhvr>
                                      <p:to>
                                        <p:strVal val="visible"/>
                                      </p:to>
                                    </p:set>
                                    <p:animEffect transition="in" filter="wipe(left)">
                                      <p:cBhvr>
                                        <p:cTn id="16" dur="500"/>
                                        <p:tgtEl>
                                          <p:spTgt spid="1120258">
                                            <p:txEl>
                                              <p:pRg st="1" end="1"/>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1120258">
                                            <p:txEl>
                                              <p:pRg st="2" end="2"/>
                                            </p:txEl>
                                          </p:spTgt>
                                        </p:tgtEl>
                                        <p:attrNameLst>
                                          <p:attrName>style.visibility</p:attrName>
                                        </p:attrNameLst>
                                      </p:cBhvr>
                                      <p:to>
                                        <p:strVal val="visible"/>
                                      </p:to>
                                    </p:set>
                                    <p:animEffect transition="in" filter="wipe(left)">
                                      <p:cBhvr>
                                        <p:cTn id="19" dur="500"/>
                                        <p:tgtEl>
                                          <p:spTgt spid="11202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025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1"/>
          </p:nvPr>
        </p:nvSpPr>
        <p:spPr/>
        <p:txBody>
          <a:bodyPr/>
          <a:lstStyle/>
          <a:p>
            <a:pPr>
              <a:defRPr/>
            </a:pPr>
            <a:fld id="{EDD898D7-E80D-4231-BA23-2E38C191B9C4}" type="slidenum">
              <a:rPr lang="en-US" smtClean="0"/>
              <a:pPr>
                <a:defRPr/>
              </a:pPr>
              <a:t>29</a:t>
            </a:fld>
            <a:endParaRPr lang="en-US"/>
          </a:p>
        </p:txBody>
      </p:sp>
      <p:sp>
        <p:nvSpPr>
          <p:cNvPr id="913410" name="Rectangle 2"/>
          <p:cNvSpPr>
            <a:spLocks noGrp="1" noChangeArrowheads="1"/>
          </p:cNvSpPr>
          <p:nvPr>
            <p:ph type="title" idx="4294967295"/>
          </p:nvPr>
        </p:nvSpPr>
        <p:spPr>
          <a:xfrm>
            <a:off x="4529138" y="274638"/>
            <a:ext cx="6138862" cy="1143000"/>
          </a:xfrm>
        </p:spPr>
        <p:txBody>
          <a:bodyPr/>
          <a:lstStyle/>
          <a:p>
            <a:pPr eaLnBrk="1" hangingPunct="1"/>
            <a:r>
              <a:rPr lang="en-US" i="1"/>
              <a:t>Effective inspirational </a:t>
            </a:r>
            <a:br>
              <a:rPr lang="en-US" i="1"/>
            </a:br>
            <a:r>
              <a:rPr lang="en-US" i="1"/>
              <a:t>leadership yields</a:t>
            </a:r>
          </a:p>
        </p:txBody>
      </p:sp>
      <p:sp>
        <p:nvSpPr>
          <p:cNvPr id="913423" name="AutoShape 15"/>
          <p:cNvSpPr>
            <a:spLocks noChangeArrowheads="1"/>
          </p:cNvSpPr>
          <p:nvPr/>
        </p:nvSpPr>
        <p:spPr bwMode="auto">
          <a:xfrm rot="8075291">
            <a:off x="4043363" y="-257175"/>
            <a:ext cx="2139950" cy="68707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D7A1CA">
                  <a:alpha val="4999"/>
                </a:srgbClr>
              </a:gs>
              <a:gs pos="100000">
                <a:srgbClr val="DCACD0"/>
              </a:gs>
            </a:gsLst>
            <a:lin ang="5400000" scaled="1"/>
          </a:gradFill>
          <a:ln w="9525">
            <a:noFill/>
            <a:miter lim="800000"/>
            <a:headEnd/>
            <a:tailEnd/>
          </a:ln>
        </p:spPr>
        <p:txBody>
          <a:bodyPr wrap="none" anchor="ctr"/>
          <a:lstStyle/>
          <a:p>
            <a:endParaRPr lang="en-US"/>
          </a:p>
        </p:txBody>
      </p:sp>
      <p:grpSp>
        <p:nvGrpSpPr>
          <p:cNvPr id="24580" name="Group 12"/>
          <p:cNvGrpSpPr>
            <a:grpSpLocks/>
          </p:cNvGrpSpPr>
          <p:nvPr/>
        </p:nvGrpSpPr>
        <p:grpSpPr bwMode="auto">
          <a:xfrm>
            <a:off x="1898651" y="401638"/>
            <a:ext cx="1700213" cy="850900"/>
            <a:chOff x="1451" y="1668"/>
            <a:chExt cx="1423" cy="968"/>
          </a:xfrm>
        </p:grpSpPr>
        <p:sp>
          <p:nvSpPr>
            <p:cNvPr id="24584" name="Freeform 13"/>
            <p:cNvSpPr>
              <a:spLocks/>
            </p:cNvSpPr>
            <p:nvPr/>
          </p:nvSpPr>
          <p:spPr bwMode="auto">
            <a:xfrm>
              <a:off x="1451" y="1668"/>
              <a:ext cx="1423" cy="968"/>
            </a:xfrm>
            <a:custGeom>
              <a:avLst/>
              <a:gdLst>
                <a:gd name="T0" fmla="*/ 0 w 1552"/>
                <a:gd name="T1" fmla="*/ 340 h 1056"/>
                <a:gd name="T2" fmla="*/ 503 w 1552"/>
                <a:gd name="T3" fmla="*/ 340 h 1056"/>
                <a:gd name="T4" fmla="*/ 503 w 1552"/>
                <a:gd name="T5" fmla="*/ 0 h 1056"/>
                <a:gd name="T6" fmla="*/ 246 w 1552"/>
                <a:gd name="T7" fmla="*/ 0 h 1056"/>
                <a:gd name="T8" fmla="*/ 0 w 1552"/>
                <a:gd name="T9" fmla="*/ 34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endParaRPr lang="en-US"/>
            </a:p>
          </p:txBody>
        </p:sp>
        <p:sp>
          <p:nvSpPr>
            <p:cNvPr id="24585" name="Freeform 14"/>
            <p:cNvSpPr>
              <a:spLocks noChangeAspect="1"/>
            </p:cNvSpPr>
            <p:nvPr/>
          </p:nvSpPr>
          <p:spPr bwMode="auto">
            <a:xfrm>
              <a:off x="1547" y="1708"/>
              <a:ext cx="1281" cy="872"/>
            </a:xfrm>
            <a:custGeom>
              <a:avLst/>
              <a:gdLst>
                <a:gd name="T0" fmla="*/ 0 w 1552"/>
                <a:gd name="T1" fmla="*/ 88 h 1056"/>
                <a:gd name="T2" fmla="*/ 127 w 1552"/>
                <a:gd name="T3" fmla="*/ 88 h 1056"/>
                <a:gd name="T4" fmla="*/ 127 w 1552"/>
                <a:gd name="T5" fmla="*/ 0 h 1056"/>
                <a:gd name="T6" fmla="*/ 63 w 1552"/>
                <a:gd name="T7" fmla="*/ 0 h 1056"/>
                <a:gd name="T8" fmla="*/ 0 w 1552"/>
                <a:gd name="T9" fmla="*/ 88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endParaRPr lang="en-US"/>
            </a:p>
          </p:txBody>
        </p:sp>
      </p:grpSp>
      <p:sp>
        <p:nvSpPr>
          <p:cNvPr id="913424" name="Oval 16"/>
          <p:cNvSpPr>
            <a:spLocks noChangeArrowheads="1"/>
          </p:cNvSpPr>
          <p:nvPr/>
        </p:nvSpPr>
        <p:spPr bwMode="auto">
          <a:xfrm>
            <a:off x="3581401" y="1524000"/>
            <a:ext cx="5192713" cy="4953000"/>
          </a:xfrm>
          <a:prstGeom prst="ellipse">
            <a:avLst/>
          </a:prstGeom>
          <a:gradFill rotWithShape="0">
            <a:gsLst>
              <a:gs pos="0">
                <a:srgbClr val="C670AF"/>
              </a:gs>
              <a:gs pos="100000">
                <a:srgbClr val="C267AA">
                  <a:alpha val="15999"/>
                </a:srgbClr>
              </a:gs>
            </a:gsLst>
            <a:path path="shape">
              <a:fillToRect l="50000" t="50000" r="50000" b="50000"/>
            </a:path>
          </a:gradFill>
          <a:ln w="9525">
            <a:noFill/>
            <a:round/>
            <a:headEnd/>
            <a:tailEnd/>
          </a:ln>
        </p:spPr>
        <p:txBody>
          <a:bodyPr wrap="none" anchor="ctr"/>
          <a:lstStyle/>
          <a:p>
            <a:pPr eaLnBrk="0" hangingPunct="0"/>
            <a:endParaRPr lang="en-US" sz="2000">
              <a:solidFill>
                <a:srgbClr val="000000"/>
              </a:solidFill>
            </a:endParaRPr>
          </a:p>
        </p:txBody>
      </p:sp>
      <p:sp>
        <p:nvSpPr>
          <p:cNvPr id="913425" name="Rectangle 17"/>
          <p:cNvSpPr>
            <a:spLocks noChangeArrowheads="1"/>
          </p:cNvSpPr>
          <p:nvPr/>
        </p:nvSpPr>
        <p:spPr bwMode="auto">
          <a:xfrm>
            <a:off x="4148139" y="3260726"/>
            <a:ext cx="3894137" cy="1223963"/>
          </a:xfrm>
          <a:prstGeom prst="rect">
            <a:avLst/>
          </a:prstGeom>
          <a:noFill/>
          <a:ln w="9525">
            <a:noFill/>
            <a:miter lim="800000"/>
            <a:headEnd/>
            <a:tailEnd/>
          </a:ln>
        </p:spPr>
        <p:txBody>
          <a:bodyPr wrap="none" lIns="0" tIns="0" rIns="0" bIns="0"/>
          <a:lstStyle/>
          <a:p>
            <a:pPr algn="ctr" eaLnBrk="0" hangingPunct="0">
              <a:defRPr/>
            </a:pPr>
            <a:r>
              <a:rPr lang="en-US" sz="4000" b="1">
                <a:solidFill>
                  <a:srgbClr val="29588B"/>
                </a:solidFill>
                <a:effectLst>
                  <a:outerShdw blurRad="38100" dist="38100" dir="2700000" algn="tl">
                    <a:srgbClr val="C0C0C0"/>
                  </a:outerShdw>
                </a:effectLst>
              </a:rPr>
              <a:t>HIGH</a:t>
            </a:r>
          </a:p>
          <a:p>
            <a:pPr algn="ctr" eaLnBrk="0" hangingPunct="0">
              <a:defRPr/>
            </a:pPr>
            <a:r>
              <a:rPr lang="en-US" sz="4000" b="1">
                <a:solidFill>
                  <a:srgbClr val="29588B"/>
                </a:solidFill>
                <a:effectLst>
                  <a:outerShdw blurRad="38100" dist="38100" dir="2700000" algn="tl">
                    <a:srgbClr val="C0C0C0"/>
                  </a:outerShdw>
                </a:effectLst>
              </a:rPr>
              <a:t>ASPIRATION</a:t>
            </a:r>
          </a:p>
        </p:txBody>
      </p:sp>
    </p:spTree>
    <p:extLst>
      <p:ext uri="{BB962C8B-B14F-4D97-AF65-F5344CB8AC3E}">
        <p14:creationId xmlns:p14="http://schemas.microsoft.com/office/powerpoint/2010/main" val="23096561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13410"/>
                                        </p:tgtEl>
                                        <p:attrNameLst>
                                          <p:attrName>style.visibility</p:attrName>
                                        </p:attrNameLst>
                                      </p:cBhvr>
                                      <p:to>
                                        <p:strVal val="visible"/>
                                      </p:to>
                                    </p:set>
                                    <p:animEffect transition="in" filter="wipe(left)">
                                      <p:cBhvr>
                                        <p:cTn id="7" dur="1000"/>
                                        <p:tgtEl>
                                          <p:spTgt spid="91341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913423"/>
                                        </p:tgtEl>
                                        <p:attrNameLst>
                                          <p:attrName>style.visibility</p:attrName>
                                        </p:attrNameLst>
                                      </p:cBhvr>
                                      <p:to>
                                        <p:strVal val="visible"/>
                                      </p:to>
                                    </p:set>
                                    <p:animEffect transition="in" filter="wipe(up)">
                                      <p:cBhvr>
                                        <p:cTn id="10" dur="1000"/>
                                        <p:tgtEl>
                                          <p:spTgt spid="913423"/>
                                        </p:tgtEl>
                                      </p:cBhvr>
                                    </p:animEffect>
                                  </p:childTnLst>
                                </p:cTn>
                              </p:par>
                              <p:par>
                                <p:cTn id="11" presetID="6" presetClass="entr" presetSubtype="32" fill="hold" grpId="0" nodeType="withEffect">
                                  <p:stCondLst>
                                    <p:cond delay="1000"/>
                                  </p:stCondLst>
                                  <p:childTnLst>
                                    <p:set>
                                      <p:cBhvr>
                                        <p:cTn id="12" dur="1" fill="hold">
                                          <p:stCondLst>
                                            <p:cond delay="0"/>
                                          </p:stCondLst>
                                        </p:cTn>
                                        <p:tgtEl>
                                          <p:spTgt spid="913424"/>
                                        </p:tgtEl>
                                        <p:attrNameLst>
                                          <p:attrName>style.visibility</p:attrName>
                                        </p:attrNameLst>
                                      </p:cBhvr>
                                      <p:to>
                                        <p:strVal val="visible"/>
                                      </p:to>
                                    </p:set>
                                    <p:animEffect transition="in" filter="circle(out)">
                                      <p:cBhvr>
                                        <p:cTn id="13" dur="1000"/>
                                        <p:tgtEl>
                                          <p:spTgt spid="913424"/>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913425"/>
                                        </p:tgtEl>
                                        <p:attrNameLst>
                                          <p:attrName>style.visibility</p:attrName>
                                        </p:attrNameLst>
                                      </p:cBhvr>
                                      <p:to>
                                        <p:strVal val="visible"/>
                                      </p:to>
                                    </p:set>
                                    <p:animEffect transition="in" filter="fade">
                                      <p:cBhvr>
                                        <p:cTn id="16" dur="1000"/>
                                        <p:tgtEl>
                                          <p:spTgt spid="913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0" grpId="0"/>
      <p:bldP spid="913423" grpId="0" animBg="1"/>
      <p:bldP spid="913424" grpId="0" animBg="1"/>
      <p:bldP spid="9134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7089774" y="4305301"/>
            <a:ext cx="2282826" cy="1536701"/>
            <a:chOff x="3671" y="2683"/>
            <a:chExt cx="1438" cy="968"/>
          </a:xfrm>
          <a:gradFill>
            <a:gsLst>
              <a:gs pos="31000">
                <a:srgbClr val="E29700"/>
              </a:gs>
              <a:gs pos="100000">
                <a:schemeClr val="bg1">
                  <a:gamma/>
                  <a:tint val="82353"/>
                  <a:invGamma/>
                </a:schemeClr>
              </a:gs>
            </a:gsLst>
            <a:lin ang="2700000" scaled="1"/>
          </a:gradFill>
        </p:grpSpPr>
        <p:sp>
          <p:nvSpPr>
            <p:cNvPr id="38" name="Freeform 45"/>
            <p:cNvSpPr>
              <a:spLocks/>
            </p:cNvSpPr>
            <p:nvPr/>
          </p:nvSpPr>
          <p:spPr bwMode="auto">
            <a:xfrm>
              <a:off x="3671" y="2683"/>
              <a:ext cx="1438" cy="968"/>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sp>
          <p:nvSpPr>
            <p:cNvPr id="39" name="Freeform 46"/>
            <p:cNvSpPr>
              <a:spLocks noChangeAspect="1"/>
            </p:cNvSpPr>
            <p:nvPr/>
          </p:nvSpPr>
          <p:spPr bwMode="auto">
            <a:xfrm>
              <a:off x="3719" y="2731"/>
              <a:ext cx="1294" cy="871"/>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grpSp>
      <p:sp>
        <p:nvSpPr>
          <p:cNvPr id="11267" name="Rectangle 2"/>
          <p:cNvSpPr>
            <a:spLocks noChangeArrowheads="1"/>
          </p:cNvSpPr>
          <p:nvPr/>
        </p:nvSpPr>
        <p:spPr bwMode="auto">
          <a:xfrm>
            <a:off x="2057400" y="152401"/>
            <a:ext cx="8153400" cy="1000125"/>
          </a:xfrm>
          <a:prstGeom prst="rect">
            <a:avLst/>
          </a:prstGeom>
          <a:noFill/>
          <a:ln w="9525">
            <a:noFill/>
            <a:miter lim="800000"/>
            <a:headEnd/>
            <a:tailEnd/>
          </a:ln>
        </p:spPr>
        <p:txBody>
          <a:bodyPr anchor="ctr"/>
          <a:lstStyle/>
          <a:p>
            <a:r>
              <a:rPr lang="en-US" sz="4000" b="1" dirty="0">
                <a:solidFill>
                  <a:schemeClr val="tx2"/>
                </a:solidFill>
              </a:rPr>
              <a:t>Core focus of the domains</a:t>
            </a:r>
          </a:p>
        </p:txBody>
      </p:sp>
      <p:sp>
        <p:nvSpPr>
          <p:cNvPr id="1180675" name="Text Box 3"/>
          <p:cNvSpPr txBox="1">
            <a:spLocks noChangeArrowheads="1"/>
          </p:cNvSpPr>
          <p:nvPr/>
        </p:nvSpPr>
        <p:spPr bwMode="auto">
          <a:xfrm>
            <a:off x="9067800" y="6381750"/>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grpSp>
        <p:nvGrpSpPr>
          <p:cNvPr id="11269" name="Group 4"/>
          <p:cNvGrpSpPr>
            <a:grpSpLocks/>
          </p:cNvGrpSpPr>
          <p:nvPr/>
        </p:nvGrpSpPr>
        <p:grpSpPr bwMode="auto">
          <a:xfrm>
            <a:off x="4759324" y="1066800"/>
            <a:ext cx="2236788" cy="1536700"/>
            <a:chOff x="2186" y="643"/>
            <a:chExt cx="1409" cy="968"/>
          </a:xfrm>
        </p:grpSpPr>
        <p:sp>
          <p:nvSpPr>
            <p:cNvPr id="11295" name="Freeform 5"/>
            <p:cNvSpPr>
              <a:spLocks/>
            </p:cNvSpPr>
            <p:nvPr/>
          </p:nvSpPr>
          <p:spPr bwMode="auto">
            <a:xfrm>
              <a:off x="2186" y="643"/>
              <a:ext cx="1409" cy="968"/>
            </a:xfrm>
            <a:custGeom>
              <a:avLst/>
              <a:gdLst>
                <a:gd name="T0" fmla="*/ 177 w 1536"/>
                <a:gd name="T1" fmla="*/ 0 h 1056"/>
                <a:gd name="T2" fmla="*/ 0 w 1536"/>
                <a:gd name="T3" fmla="*/ 240 h 1056"/>
                <a:gd name="T4" fmla="*/ 354 w 1536"/>
                <a:gd name="T5" fmla="*/ 240 h 1056"/>
                <a:gd name="T6" fmla="*/ 177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round/>
              <a:headEnd/>
              <a:tailEnd/>
            </a:ln>
          </p:spPr>
          <p:txBody>
            <a:bodyPr/>
            <a:lstStyle/>
            <a:p>
              <a:endParaRPr lang="en-US"/>
            </a:p>
          </p:txBody>
        </p:sp>
        <p:sp>
          <p:nvSpPr>
            <p:cNvPr id="11296" name="Freeform 6"/>
            <p:cNvSpPr>
              <a:spLocks noChangeAspect="1"/>
            </p:cNvSpPr>
            <p:nvPr/>
          </p:nvSpPr>
          <p:spPr bwMode="auto">
            <a:xfrm>
              <a:off x="2290" y="723"/>
              <a:ext cx="1205" cy="828"/>
            </a:xfrm>
            <a:custGeom>
              <a:avLst/>
              <a:gdLst>
                <a:gd name="T0" fmla="*/ 13 w 1536"/>
                <a:gd name="T1" fmla="*/ 0 h 1056"/>
                <a:gd name="T2" fmla="*/ 0 w 1536"/>
                <a:gd name="T3" fmla="*/ 16 h 1056"/>
                <a:gd name="T4" fmla="*/ 25 w 1536"/>
                <a:gd name="T5" fmla="*/ 16 h 1056"/>
                <a:gd name="T6" fmla="*/ 13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round/>
              <a:headEnd/>
              <a:tailEnd/>
            </a:ln>
          </p:spPr>
          <p:txBody>
            <a:bodyPr/>
            <a:lstStyle/>
            <a:p>
              <a:endParaRPr lang="en-US"/>
            </a:p>
          </p:txBody>
        </p:sp>
      </p:grpSp>
      <p:grpSp>
        <p:nvGrpSpPr>
          <p:cNvPr id="11270" name="Group 7"/>
          <p:cNvGrpSpPr>
            <a:grpSpLocks/>
          </p:cNvGrpSpPr>
          <p:nvPr/>
        </p:nvGrpSpPr>
        <p:grpSpPr bwMode="auto">
          <a:xfrm>
            <a:off x="5915025" y="2693988"/>
            <a:ext cx="2259013" cy="1536700"/>
            <a:chOff x="2914" y="1668"/>
            <a:chExt cx="1423" cy="968"/>
          </a:xfrm>
        </p:grpSpPr>
        <p:sp>
          <p:nvSpPr>
            <p:cNvPr id="11293" name="Freeform 8"/>
            <p:cNvSpPr>
              <a:spLocks/>
            </p:cNvSpPr>
            <p:nvPr/>
          </p:nvSpPr>
          <p:spPr bwMode="auto">
            <a:xfrm>
              <a:off x="2914" y="1668"/>
              <a:ext cx="1423" cy="968"/>
            </a:xfrm>
            <a:custGeom>
              <a:avLst/>
              <a:gdLst>
                <a:gd name="T0" fmla="*/ 180 w 1552"/>
                <a:gd name="T1" fmla="*/ 0 h 1056"/>
                <a:gd name="T2" fmla="*/ 0 w 1552"/>
                <a:gd name="T3" fmla="*/ 0 h 1056"/>
                <a:gd name="T4" fmla="*/ 0 w 1552"/>
                <a:gd name="T5" fmla="*/ 240 h 1056"/>
                <a:gd name="T6" fmla="*/ 356 w 1552"/>
                <a:gd name="T7" fmla="*/ 240 h 1056"/>
                <a:gd name="T8" fmla="*/ 180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endParaRPr lang="en-US"/>
            </a:p>
          </p:txBody>
        </p:sp>
        <p:sp>
          <p:nvSpPr>
            <p:cNvPr id="11294" name="Freeform 9"/>
            <p:cNvSpPr>
              <a:spLocks noChangeAspect="1"/>
            </p:cNvSpPr>
            <p:nvPr/>
          </p:nvSpPr>
          <p:spPr bwMode="auto">
            <a:xfrm>
              <a:off x="2954" y="1708"/>
              <a:ext cx="1281" cy="872"/>
            </a:xfrm>
            <a:custGeom>
              <a:avLst/>
              <a:gdLst>
                <a:gd name="T0" fmla="*/ 30 w 1552"/>
                <a:gd name="T1" fmla="*/ 0 h 1056"/>
                <a:gd name="T2" fmla="*/ 0 w 1552"/>
                <a:gd name="T3" fmla="*/ 0 h 1056"/>
                <a:gd name="T4" fmla="*/ 0 w 1552"/>
                <a:gd name="T5" fmla="*/ 41 h 1056"/>
                <a:gd name="T6" fmla="*/ 59 w 1552"/>
                <a:gd name="T7" fmla="*/ 41 h 1056"/>
                <a:gd name="T8" fmla="*/ 30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endParaRPr lang="en-US"/>
            </a:p>
          </p:txBody>
        </p:sp>
      </p:grpSp>
      <p:grpSp>
        <p:nvGrpSpPr>
          <p:cNvPr id="11271" name="Group 10"/>
          <p:cNvGrpSpPr>
            <a:grpSpLocks/>
          </p:cNvGrpSpPr>
          <p:nvPr/>
        </p:nvGrpSpPr>
        <p:grpSpPr bwMode="auto">
          <a:xfrm>
            <a:off x="3592512" y="2693988"/>
            <a:ext cx="2259012" cy="1536700"/>
            <a:chOff x="1451" y="1668"/>
            <a:chExt cx="1423" cy="968"/>
          </a:xfrm>
        </p:grpSpPr>
        <p:sp>
          <p:nvSpPr>
            <p:cNvPr id="11291" name="Freeform 11"/>
            <p:cNvSpPr>
              <a:spLocks/>
            </p:cNvSpPr>
            <p:nvPr/>
          </p:nvSpPr>
          <p:spPr bwMode="auto">
            <a:xfrm>
              <a:off x="1451" y="1668"/>
              <a:ext cx="1423" cy="968"/>
            </a:xfrm>
            <a:custGeom>
              <a:avLst/>
              <a:gdLst>
                <a:gd name="T0" fmla="*/ 0 w 1552"/>
                <a:gd name="T1" fmla="*/ 240 h 1056"/>
                <a:gd name="T2" fmla="*/ 356 w 1552"/>
                <a:gd name="T3" fmla="*/ 240 h 1056"/>
                <a:gd name="T4" fmla="*/ 356 w 1552"/>
                <a:gd name="T5" fmla="*/ 0 h 1056"/>
                <a:gd name="T6" fmla="*/ 174 w 1552"/>
                <a:gd name="T7" fmla="*/ 0 h 1056"/>
                <a:gd name="T8" fmla="*/ 0 w 1552"/>
                <a:gd name="T9" fmla="*/ 24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endParaRPr lang="en-US"/>
            </a:p>
          </p:txBody>
        </p:sp>
        <p:sp>
          <p:nvSpPr>
            <p:cNvPr id="11292" name="Freeform 12"/>
            <p:cNvSpPr>
              <a:spLocks noChangeAspect="1"/>
            </p:cNvSpPr>
            <p:nvPr/>
          </p:nvSpPr>
          <p:spPr bwMode="auto">
            <a:xfrm>
              <a:off x="1547" y="1708"/>
              <a:ext cx="1281" cy="872"/>
            </a:xfrm>
            <a:custGeom>
              <a:avLst/>
              <a:gdLst>
                <a:gd name="T0" fmla="*/ 0 w 1552"/>
                <a:gd name="T1" fmla="*/ 41 h 1056"/>
                <a:gd name="T2" fmla="*/ 59 w 1552"/>
                <a:gd name="T3" fmla="*/ 41 h 1056"/>
                <a:gd name="T4" fmla="*/ 59 w 1552"/>
                <a:gd name="T5" fmla="*/ 0 h 1056"/>
                <a:gd name="T6" fmla="*/ 29 w 1552"/>
                <a:gd name="T7" fmla="*/ 0 h 1056"/>
                <a:gd name="T8" fmla="*/ 0 w 1552"/>
                <a:gd name="T9" fmla="*/ 41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endParaRPr lang="en-US"/>
            </a:p>
          </p:txBody>
        </p:sp>
      </p:grpSp>
      <p:grpSp>
        <p:nvGrpSpPr>
          <p:cNvPr id="11272" name="Group 13"/>
          <p:cNvGrpSpPr>
            <a:grpSpLocks/>
          </p:cNvGrpSpPr>
          <p:nvPr/>
        </p:nvGrpSpPr>
        <p:grpSpPr bwMode="auto">
          <a:xfrm>
            <a:off x="4776788" y="4305300"/>
            <a:ext cx="2270125" cy="1536700"/>
            <a:chOff x="2197" y="2683"/>
            <a:chExt cx="1430" cy="968"/>
          </a:xfrm>
        </p:grpSpPr>
        <p:sp>
          <p:nvSpPr>
            <p:cNvPr id="11289" name="Rectangle 14"/>
            <p:cNvSpPr>
              <a:spLocks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pPr eaLnBrk="0" hangingPunct="0"/>
              <a:endParaRPr lang="en-US" sz="2000"/>
            </a:p>
          </p:txBody>
        </p:sp>
        <p:sp>
          <p:nvSpPr>
            <p:cNvPr id="11290" name="Rectangle 15"/>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pPr eaLnBrk="0" hangingPunct="0"/>
              <a:endParaRPr lang="en-US" sz="2000"/>
            </a:p>
          </p:txBody>
        </p:sp>
      </p:grpSp>
      <p:grpSp>
        <p:nvGrpSpPr>
          <p:cNvPr id="11273" name="Group 19"/>
          <p:cNvGrpSpPr>
            <a:grpSpLocks/>
          </p:cNvGrpSpPr>
          <p:nvPr/>
        </p:nvGrpSpPr>
        <p:grpSpPr bwMode="auto">
          <a:xfrm>
            <a:off x="2432050" y="4305300"/>
            <a:ext cx="2270125" cy="1536700"/>
            <a:chOff x="720" y="2683"/>
            <a:chExt cx="1430" cy="968"/>
          </a:xfrm>
        </p:grpSpPr>
        <p:sp>
          <p:nvSpPr>
            <p:cNvPr id="11287" name="Freeform 20"/>
            <p:cNvSpPr>
              <a:spLocks/>
            </p:cNvSpPr>
            <p:nvPr/>
          </p:nvSpPr>
          <p:spPr bwMode="auto">
            <a:xfrm>
              <a:off x="720" y="2683"/>
              <a:ext cx="1430" cy="968"/>
            </a:xfrm>
            <a:custGeom>
              <a:avLst/>
              <a:gdLst>
                <a:gd name="T0" fmla="*/ 0 w 1560"/>
                <a:gd name="T1" fmla="*/ 237 h 1056"/>
                <a:gd name="T2" fmla="*/ 0 w 1560"/>
                <a:gd name="T3" fmla="*/ 240 h 1056"/>
                <a:gd name="T4" fmla="*/ 356 w 1560"/>
                <a:gd name="T5" fmla="*/ 240 h 1056"/>
                <a:gd name="T6" fmla="*/ 356 w 1560"/>
                <a:gd name="T7" fmla="*/ 0 h 1056"/>
                <a:gd name="T8" fmla="*/ 175 w 1560"/>
                <a:gd name="T9" fmla="*/ 0 h 1056"/>
                <a:gd name="T10" fmla="*/ 0 w 1560"/>
                <a:gd name="T11" fmla="*/ 237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round/>
              <a:headEnd/>
              <a:tailEnd/>
            </a:ln>
          </p:spPr>
          <p:txBody>
            <a:bodyPr/>
            <a:lstStyle/>
            <a:p>
              <a:endParaRPr lang="en-US"/>
            </a:p>
          </p:txBody>
        </p:sp>
        <p:sp>
          <p:nvSpPr>
            <p:cNvPr id="11288" name="Freeform 21"/>
            <p:cNvSpPr>
              <a:spLocks noChangeAspect="1"/>
            </p:cNvSpPr>
            <p:nvPr/>
          </p:nvSpPr>
          <p:spPr bwMode="auto">
            <a:xfrm>
              <a:off x="824" y="2723"/>
              <a:ext cx="1287" cy="871"/>
            </a:xfrm>
            <a:custGeom>
              <a:avLst/>
              <a:gdLst>
                <a:gd name="T0" fmla="*/ 0 w 1560"/>
                <a:gd name="T1" fmla="*/ 40 h 1056"/>
                <a:gd name="T2" fmla="*/ 0 w 1560"/>
                <a:gd name="T3" fmla="*/ 40 h 1056"/>
                <a:gd name="T4" fmla="*/ 59 w 1560"/>
                <a:gd name="T5" fmla="*/ 40 h 1056"/>
                <a:gd name="T6" fmla="*/ 59 w 1560"/>
                <a:gd name="T7" fmla="*/ 0 h 1056"/>
                <a:gd name="T8" fmla="*/ 29 w 1560"/>
                <a:gd name="T9" fmla="*/ 0 h 1056"/>
                <a:gd name="T10" fmla="*/ 0 w 1560"/>
                <a:gd name="T11" fmla="*/ 40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round/>
              <a:headEnd/>
              <a:tailEnd/>
            </a:ln>
          </p:spPr>
          <p:txBody>
            <a:bodyPr/>
            <a:lstStyle/>
            <a:p>
              <a:endParaRPr lang="en-US"/>
            </a:p>
          </p:txBody>
        </p:sp>
      </p:grpSp>
      <p:sp>
        <p:nvSpPr>
          <p:cNvPr id="11274" name="Text Box 22"/>
          <p:cNvSpPr txBox="1">
            <a:spLocks noChangeArrowheads="1"/>
          </p:cNvSpPr>
          <p:nvPr/>
        </p:nvSpPr>
        <p:spPr bwMode="auto">
          <a:xfrm>
            <a:off x="5681662" y="2276476"/>
            <a:ext cx="184150" cy="366713"/>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11275" name="Text Box 23"/>
          <p:cNvSpPr txBox="1">
            <a:spLocks noChangeArrowheads="1"/>
          </p:cNvSpPr>
          <p:nvPr/>
        </p:nvSpPr>
        <p:spPr bwMode="auto">
          <a:xfrm>
            <a:off x="4781549" y="352266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11276" name="Text Box 24"/>
          <p:cNvSpPr txBox="1">
            <a:spLocks noChangeArrowheads="1"/>
          </p:cNvSpPr>
          <p:nvPr/>
        </p:nvSpPr>
        <p:spPr bwMode="auto">
          <a:xfrm>
            <a:off x="6599237" y="352266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11277" name="Text Box 25"/>
          <p:cNvSpPr txBox="1">
            <a:spLocks noChangeArrowheads="1"/>
          </p:cNvSpPr>
          <p:nvPr/>
        </p:nvSpPr>
        <p:spPr bwMode="auto">
          <a:xfrm>
            <a:off x="3571874" y="482441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11278" name="Text Box 26"/>
          <p:cNvSpPr txBox="1">
            <a:spLocks noChangeArrowheads="1"/>
          </p:cNvSpPr>
          <p:nvPr/>
        </p:nvSpPr>
        <p:spPr bwMode="auto">
          <a:xfrm>
            <a:off x="5680074" y="482441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11279" name="Text Box 27"/>
          <p:cNvSpPr txBox="1">
            <a:spLocks noChangeArrowheads="1"/>
          </p:cNvSpPr>
          <p:nvPr/>
        </p:nvSpPr>
        <p:spPr bwMode="auto">
          <a:xfrm>
            <a:off x="7678737" y="482441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1180700" name="Text Box 28"/>
          <p:cNvSpPr txBox="1">
            <a:spLocks noChangeArrowheads="1"/>
          </p:cNvSpPr>
          <p:nvPr/>
        </p:nvSpPr>
        <p:spPr bwMode="auto">
          <a:xfrm>
            <a:off x="4775199" y="1757364"/>
            <a:ext cx="2209800" cy="777875"/>
          </a:xfrm>
          <a:prstGeom prst="rect">
            <a:avLst/>
          </a:prstGeom>
          <a:noFill/>
          <a:ln w="9525">
            <a:noFill/>
            <a:miter lim="800000"/>
            <a:headEnd/>
            <a:tailEnd/>
          </a:ln>
        </p:spPr>
        <p:txBody>
          <a:bodyPr>
            <a:spAutoFit/>
          </a:bodyPr>
          <a:lstStyle/>
          <a:p>
            <a:pPr algn="ctr"/>
            <a:r>
              <a:rPr lang="en-US" sz="1500" b="1">
                <a:latin typeface="Verdana" pitchFamily="34" charset="0"/>
              </a:rPr>
              <a:t>Modeling</a:t>
            </a:r>
          </a:p>
          <a:p>
            <a:pPr algn="ctr"/>
            <a:r>
              <a:rPr lang="en-US" sz="1500" b="1">
                <a:latin typeface="Verdana" pitchFamily="34" charset="0"/>
              </a:rPr>
              <a:t>ethics &amp;</a:t>
            </a:r>
          </a:p>
          <a:p>
            <a:pPr algn="ctr"/>
            <a:r>
              <a:rPr lang="en-US" sz="1500" b="1">
                <a:latin typeface="Verdana" pitchFamily="34" charset="0"/>
              </a:rPr>
              <a:t> balance</a:t>
            </a:r>
          </a:p>
        </p:txBody>
      </p:sp>
      <p:sp>
        <p:nvSpPr>
          <p:cNvPr id="1180701" name="Text Box 29"/>
          <p:cNvSpPr txBox="1">
            <a:spLocks noChangeArrowheads="1"/>
          </p:cNvSpPr>
          <p:nvPr/>
        </p:nvSpPr>
        <p:spPr bwMode="auto">
          <a:xfrm>
            <a:off x="4011613" y="3103564"/>
            <a:ext cx="1824037" cy="1069975"/>
          </a:xfrm>
          <a:prstGeom prst="rect">
            <a:avLst/>
          </a:prstGeom>
          <a:noFill/>
          <a:ln w="9525">
            <a:noFill/>
            <a:miter lim="800000"/>
            <a:headEnd/>
            <a:tailEnd/>
          </a:ln>
        </p:spPr>
        <p:txBody>
          <a:bodyPr>
            <a:spAutoFit/>
          </a:bodyPr>
          <a:lstStyle/>
          <a:p>
            <a:pPr algn="r"/>
            <a:r>
              <a:rPr lang="en-US" sz="1600" b="1">
                <a:latin typeface="Verdana" pitchFamily="34" charset="0"/>
              </a:rPr>
              <a:t>Raising </a:t>
            </a:r>
          </a:p>
          <a:p>
            <a:pPr algn="r"/>
            <a:r>
              <a:rPr lang="en-US" sz="1600" b="1">
                <a:latin typeface="Verdana" pitchFamily="34" charset="0"/>
              </a:rPr>
              <a:t>expectations, optimism </a:t>
            </a:r>
          </a:p>
          <a:p>
            <a:pPr algn="r"/>
            <a:r>
              <a:rPr lang="en-US" sz="1600" b="1">
                <a:latin typeface="Verdana" pitchFamily="34" charset="0"/>
              </a:rPr>
              <a:t>&amp; enthusiasm</a:t>
            </a:r>
          </a:p>
        </p:txBody>
      </p:sp>
      <p:sp>
        <p:nvSpPr>
          <p:cNvPr id="1180702" name="Text Box 30"/>
          <p:cNvSpPr txBox="1">
            <a:spLocks noChangeArrowheads="1"/>
          </p:cNvSpPr>
          <p:nvPr/>
        </p:nvSpPr>
        <p:spPr bwMode="auto">
          <a:xfrm>
            <a:off x="5932487" y="3090864"/>
            <a:ext cx="1535112" cy="1069975"/>
          </a:xfrm>
          <a:prstGeom prst="rect">
            <a:avLst/>
          </a:prstGeom>
          <a:noFill/>
          <a:ln w="9525">
            <a:noFill/>
            <a:miter lim="800000"/>
            <a:headEnd/>
            <a:tailEnd/>
          </a:ln>
        </p:spPr>
        <p:txBody>
          <a:bodyPr wrap="none">
            <a:spAutoFit/>
          </a:bodyPr>
          <a:lstStyle/>
          <a:p>
            <a:r>
              <a:rPr lang="en-US" sz="1600" b="1">
                <a:latin typeface="Verdana" pitchFamily="34" charset="0"/>
              </a:rPr>
              <a:t>Providing </a:t>
            </a:r>
          </a:p>
          <a:p>
            <a:r>
              <a:rPr lang="en-US" sz="1600" b="1">
                <a:latin typeface="Verdana" pitchFamily="34" charset="0"/>
              </a:rPr>
              <a:t>resources,</a:t>
            </a:r>
          </a:p>
          <a:p>
            <a:r>
              <a:rPr lang="en-US" sz="1600" b="1">
                <a:latin typeface="Verdana" pitchFamily="34" charset="0"/>
              </a:rPr>
              <a:t>feedback, &amp;</a:t>
            </a:r>
          </a:p>
          <a:p>
            <a:r>
              <a:rPr lang="en-US" sz="1600" b="1">
                <a:latin typeface="Verdana" pitchFamily="34" charset="0"/>
              </a:rPr>
              <a:t>protection</a:t>
            </a:r>
          </a:p>
        </p:txBody>
      </p:sp>
      <p:sp>
        <p:nvSpPr>
          <p:cNvPr id="1180703" name="Text Box 31"/>
          <p:cNvSpPr txBox="1">
            <a:spLocks noChangeArrowheads="1"/>
          </p:cNvSpPr>
          <p:nvPr/>
        </p:nvSpPr>
        <p:spPr bwMode="auto">
          <a:xfrm>
            <a:off x="3084512" y="4894263"/>
            <a:ext cx="1598612" cy="825500"/>
          </a:xfrm>
          <a:prstGeom prst="rect">
            <a:avLst/>
          </a:prstGeom>
          <a:noFill/>
          <a:ln w="9525">
            <a:noFill/>
            <a:miter lim="800000"/>
            <a:headEnd/>
            <a:tailEnd/>
          </a:ln>
        </p:spPr>
        <p:txBody>
          <a:bodyPr wrap="none">
            <a:spAutoFit/>
          </a:bodyPr>
          <a:lstStyle/>
          <a:p>
            <a:pPr algn="r"/>
            <a:r>
              <a:rPr lang="en-US" sz="1600" b="1">
                <a:latin typeface="Verdana" pitchFamily="34" charset="0"/>
              </a:rPr>
              <a:t>Preparing</a:t>
            </a:r>
          </a:p>
          <a:p>
            <a:pPr algn="r"/>
            <a:r>
              <a:rPr lang="en-US" sz="1600" b="1">
                <a:latin typeface="Verdana" pitchFamily="34" charset="0"/>
              </a:rPr>
              <a:t>&amp; projecting</a:t>
            </a:r>
          </a:p>
          <a:p>
            <a:pPr algn="r"/>
            <a:r>
              <a:rPr lang="en-US" sz="1600" b="1">
                <a:latin typeface="Verdana" pitchFamily="34" charset="0"/>
              </a:rPr>
              <a:t>who you are</a:t>
            </a:r>
          </a:p>
        </p:txBody>
      </p:sp>
      <p:sp>
        <p:nvSpPr>
          <p:cNvPr id="1180704" name="Text Box 32"/>
          <p:cNvSpPr txBox="1">
            <a:spLocks noChangeArrowheads="1"/>
          </p:cNvSpPr>
          <p:nvPr/>
        </p:nvSpPr>
        <p:spPr bwMode="auto">
          <a:xfrm>
            <a:off x="4959349" y="4878388"/>
            <a:ext cx="1885950" cy="825500"/>
          </a:xfrm>
          <a:prstGeom prst="rect">
            <a:avLst/>
          </a:prstGeom>
          <a:noFill/>
          <a:ln w="9525">
            <a:noFill/>
            <a:miter lim="800000"/>
            <a:headEnd/>
            <a:tailEnd/>
          </a:ln>
        </p:spPr>
        <p:txBody>
          <a:bodyPr wrap="none">
            <a:spAutoFit/>
          </a:bodyPr>
          <a:lstStyle/>
          <a:p>
            <a:pPr algn="ctr"/>
            <a:r>
              <a:rPr lang="en-US" sz="1600" b="1">
                <a:latin typeface="Verdana" pitchFamily="34" charset="0"/>
              </a:rPr>
              <a:t>Demonstrating</a:t>
            </a:r>
          </a:p>
          <a:p>
            <a:pPr algn="ctr"/>
            <a:r>
              <a:rPr lang="en-US" sz="1600" b="1">
                <a:latin typeface="Verdana" pitchFamily="34" charset="0"/>
              </a:rPr>
              <a:t>concern &amp;</a:t>
            </a:r>
          </a:p>
          <a:p>
            <a:pPr algn="ctr"/>
            <a:r>
              <a:rPr lang="en-US" sz="1600" b="1">
                <a:latin typeface="Verdana" pitchFamily="34" charset="0"/>
              </a:rPr>
              <a:t>understanding</a:t>
            </a:r>
          </a:p>
        </p:txBody>
      </p:sp>
      <p:sp>
        <p:nvSpPr>
          <p:cNvPr id="1180705" name="Text Box 33"/>
          <p:cNvSpPr txBox="1">
            <a:spLocks noChangeArrowheads="1"/>
          </p:cNvSpPr>
          <p:nvPr/>
        </p:nvSpPr>
        <p:spPr bwMode="auto">
          <a:xfrm>
            <a:off x="7151688" y="4645026"/>
            <a:ext cx="1812925" cy="1069975"/>
          </a:xfrm>
          <a:prstGeom prst="rect">
            <a:avLst/>
          </a:prstGeom>
          <a:noFill/>
          <a:ln w="9525">
            <a:noFill/>
            <a:miter lim="800000"/>
            <a:headEnd/>
            <a:tailEnd/>
          </a:ln>
        </p:spPr>
        <p:txBody>
          <a:bodyPr wrap="none">
            <a:spAutoFit/>
          </a:bodyPr>
          <a:lstStyle/>
          <a:p>
            <a:r>
              <a:rPr lang="en-US" sz="1600" b="1">
                <a:latin typeface="Verdana" pitchFamily="34" charset="0"/>
              </a:rPr>
              <a:t>Clarifying</a:t>
            </a:r>
          </a:p>
          <a:p>
            <a:r>
              <a:rPr lang="en-US" sz="1600" b="1">
                <a:latin typeface="Verdana" pitchFamily="34" charset="0"/>
              </a:rPr>
              <a:t>who we are</a:t>
            </a:r>
          </a:p>
          <a:p>
            <a:r>
              <a:rPr lang="en-US" sz="1600" b="1">
                <a:latin typeface="Verdana" pitchFamily="34" charset="0"/>
              </a:rPr>
              <a:t>&amp; how we</a:t>
            </a:r>
          </a:p>
          <a:p>
            <a:r>
              <a:rPr lang="en-US" sz="1600" b="1">
                <a:latin typeface="Verdana" pitchFamily="34" charset="0"/>
              </a:rPr>
              <a:t>work together</a:t>
            </a:r>
          </a:p>
        </p:txBody>
      </p:sp>
      <p:sp>
        <p:nvSpPr>
          <p:cNvPr id="34" name="Slide Number Placeholder 33"/>
          <p:cNvSpPr>
            <a:spLocks noGrp="1"/>
          </p:cNvSpPr>
          <p:nvPr>
            <p:ph type="sldNum" sz="quarter" idx="11"/>
          </p:nvPr>
        </p:nvSpPr>
        <p:spPr/>
        <p:txBody>
          <a:bodyPr/>
          <a:lstStyle/>
          <a:p>
            <a:pPr>
              <a:defRPr/>
            </a:pPr>
            <a:fld id="{DC31DDCA-B8F0-4D67-A323-EA46277B11DC}" type="slidenum">
              <a:rPr lang="en-US" smtClean="0"/>
              <a:pPr>
                <a:defRPr/>
              </a:pPr>
              <a:t>3</a:t>
            </a:fld>
            <a:endParaRPr lang="en-US" dirty="0"/>
          </a:p>
        </p:txBody>
      </p:sp>
    </p:spTree>
    <p:extLst>
      <p:ext uri="{BB962C8B-B14F-4D97-AF65-F5344CB8AC3E}">
        <p14:creationId xmlns:p14="http://schemas.microsoft.com/office/powerpoint/2010/main" val="7469779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180675"/>
                                        </p:tgtEl>
                                        <p:attrNameLst>
                                          <p:attrName>style.visibility</p:attrName>
                                        </p:attrNameLst>
                                      </p:cBhvr>
                                      <p:to>
                                        <p:strVal val="visible"/>
                                      </p:to>
                                    </p:set>
                                    <p:animEffect transition="in" filter="wipe(left)">
                                      <p:cBhvr>
                                        <p:cTn id="7" dur="500"/>
                                        <p:tgtEl>
                                          <p:spTgt spid="11806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80701"/>
                                        </p:tgtEl>
                                        <p:attrNameLst>
                                          <p:attrName>style.visibility</p:attrName>
                                        </p:attrNameLst>
                                      </p:cBhvr>
                                      <p:to>
                                        <p:strVal val="visible"/>
                                      </p:to>
                                    </p:set>
                                    <p:animEffect transition="in" filter="fade">
                                      <p:cBhvr>
                                        <p:cTn id="10" dur="1000"/>
                                        <p:tgtEl>
                                          <p:spTgt spid="118070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80700"/>
                                        </p:tgtEl>
                                        <p:attrNameLst>
                                          <p:attrName>style.visibility</p:attrName>
                                        </p:attrNameLst>
                                      </p:cBhvr>
                                      <p:to>
                                        <p:strVal val="visible"/>
                                      </p:to>
                                    </p:set>
                                    <p:animEffect transition="in" filter="fade">
                                      <p:cBhvr>
                                        <p:cTn id="13" dur="1000"/>
                                        <p:tgtEl>
                                          <p:spTgt spid="118070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80702"/>
                                        </p:tgtEl>
                                        <p:attrNameLst>
                                          <p:attrName>style.visibility</p:attrName>
                                        </p:attrNameLst>
                                      </p:cBhvr>
                                      <p:to>
                                        <p:strVal val="visible"/>
                                      </p:to>
                                    </p:set>
                                    <p:animEffect transition="in" filter="fade">
                                      <p:cBhvr>
                                        <p:cTn id="16" dur="1000"/>
                                        <p:tgtEl>
                                          <p:spTgt spid="118070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80705"/>
                                        </p:tgtEl>
                                        <p:attrNameLst>
                                          <p:attrName>style.visibility</p:attrName>
                                        </p:attrNameLst>
                                      </p:cBhvr>
                                      <p:to>
                                        <p:strVal val="visible"/>
                                      </p:to>
                                    </p:set>
                                    <p:animEffect transition="in" filter="fade">
                                      <p:cBhvr>
                                        <p:cTn id="19" dur="1000"/>
                                        <p:tgtEl>
                                          <p:spTgt spid="118070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80704"/>
                                        </p:tgtEl>
                                        <p:attrNameLst>
                                          <p:attrName>style.visibility</p:attrName>
                                        </p:attrNameLst>
                                      </p:cBhvr>
                                      <p:to>
                                        <p:strVal val="visible"/>
                                      </p:to>
                                    </p:set>
                                    <p:animEffect transition="in" filter="fade">
                                      <p:cBhvr>
                                        <p:cTn id="22" dur="1000"/>
                                        <p:tgtEl>
                                          <p:spTgt spid="118070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80703"/>
                                        </p:tgtEl>
                                        <p:attrNameLst>
                                          <p:attrName>style.visibility</p:attrName>
                                        </p:attrNameLst>
                                      </p:cBhvr>
                                      <p:to>
                                        <p:strVal val="visible"/>
                                      </p:to>
                                    </p:set>
                                    <p:animEffect transition="in" filter="fade">
                                      <p:cBhvr>
                                        <p:cTn id="25" dur="1000"/>
                                        <p:tgtEl>
                                          <p:spTgt spid="1180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5" grpId="0" autoUpdateAnimBg="0"/>
      <p:bldP spid="1180700" grpId="0"/>
      <p:bldP spid="1180701" grpId="0"/>
      <p:bldP spid="1180702" grpId="0"/>
      <p:bldP spid="1180703" grpId="0"/>
      <p:bldP spid="1180704" grpId="0"/>
      <p:bldP spid="1180705"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pPr>
              <a:defRPr/>
            </a:pPr>
            <a:fld id="{3B039438-2FAE-4272-A164-19DB84482B02}" type="slidenum">
              <a:rPr lang="en-US" smtClean="0"/>
              <a:pPr>
                <a:defRPr/>
              </a:pPr>
              <a:t>30</a:t>
            </a:fld>
            <a:endParaRPr lang="en-US"/>
          </a:p>
        </p:txBody>
      </p:sp>
      <p:sp>
        <p:nvSpPr>
          <p:cNvPr id="950274" name="Rectangle 2"/>
          <p:cNvSpPr>
            <a:spLocks noGrp="1" noChangeArrowheads="1"/>
          </p:cNvSpPr>
          <p:nvPr>
            <p:ph idx="4294967295"/>
          </p:nvPr>
        </p:nvSpPr>
        <p:spPr>
          <a:xfrm>
            <a:off x="2590801" y="1876426"/>
            <a:ext cx="7162800" cy="4525963"/>
          </a:xfrm>
        </p:spPr>
        <p:txBody>
          <a:bodyPr/>
          <a:lstStyle/>
          <a:p>
            <a:pPr marL="347663" indent="-296863" eaLnBrk="1" hangingPunct="1">
              <a:spcAft>
                <a:spcPct val="40000"/>
              </a:spcAft>
              <a:tabLst>
                <a:tab pos="341313" algn="l"/>
              </a:tabLst>
              <a:defRPr/>
            </a:pPr>
            <a:r>
              <a:rPr lang="en-US" dirty="0"/>
              <a:t>Convey feelings of effectiveness: individual and collective.</a:t>
            </a:r>
          </a:p>
          <a:p>
            <a:pPr eaLnBrk="1" hangingPunct="1">
              <a:spcAft>
                <a:spcPct val="40000"/>
              </a:spcAft>
              <a:tabLst>
                <a:tab pos="341313" algn="l"/>
              </a:tabLst>
              <a:defRPr/>
            </a:pPr>
            <a:r>
              <a:rPr lang="en-US" dirty="0"/>
              <a:t>  Offer appropriate acceptance and protection.</a:t>
            </a:r>
          </a:p>
          <a:p>
            <a:pPr eaLnBrk="1" hangingPunct="1">
              <a:spcAft>
                <a:spcPct val="40000"/>
              </a:spcAft>
              <a:tabLst>
                <a:tab pos="341313" algn="l"/>
              </a:tabLst>
              <a:defRPr/>
            </a:pPr>
            <a:r>
              <a:rPr lang="en-US" dirty="0"/>
              <a:t>  Promote accountability, not blame.</a:t>
            </a:r>
          </a:p>
        </p:txBody>
      </p:sp>
      <p:sp>
        <p:nvSpPr>
          <p:cNvPr id="26627" name="Rectangle 10"/>
          <p:cNvSpPr>
            <a:spLocks noChangeArrowheads="1"/>
          </p:cNvSpPr>
          <p:nvPr/>
        </p:nvSpPr>
        <p:spPr bwMode="auto">
          <a:xfrm>
            <a:off x="2781301" y="347663"/>
            <a:ext cx="6861175" cy="730250"/>
          </a:xfrm>
          <a:prstGeom prst="rect">
            <a:avLst/>
          </a:prstGeom>
          <a:noFill/>
          <a:ln w="9525" algn="ctr">
            <a:noFill/>
            <a:miter lim="800000"/>
            <a:headEnd/>
            <a:tailEnd/>
          </a:ln>
        </p:spPr>
        <p:txBody>
          <a:bodyPr/>
          <a:lstStyle/>
          <a:p>
            <a:pPr algn="ctr">
              <a:tabLst>
                <a:tab pos="7997825" algn="r"/>
              </a:tabLst>
            </a:pPr>
            <a:r>
              <a:rPr lang="en-US" sz="4000" b="1">
                <a:solidFill>
                  <a:schemeClr val="tx2"/>
                </a:solidFill>
              </a:rPr>
              <a:t>Supportive Leadership</a:t>
            </a:r>
          </a:p>
        </p:txBody>
      </p:sp>
      <p:grpSp>
        <p:nvGrpSpPr>
          <p:cNvPr id="26628" name="Group 13"/>
          <p:cNvGrpSpPr>
            <a:grpSpLocks/>
          </p:cNvGrpSpPr>
          <p:nvPr/>
        </p:nvGrpSpPr>
        <p:grpSpPr bwMode="auto">
          <a:xfrm>
            <a:off x="1898651" y="401638"/>
            <a:ext cx="1700213" cy="850900"/>
            <a:chOff x="2914" y="1668"/>
            <a:chExt cx="1423" cy="968"/>
          </a:xfrm>
        </p:grpSpPr>
        <p:sp>
          <p:nvSpPr>
            <p:cNvPr id="26630" name="Freeform 14"/>
            <p:cNvSpPr>
              <a:spLocks/>
            </p:cNvSpPr>
            <p:nvPr/>
          </p:nvSpPr>
          <p:spPr bwMode="auto">
            <a:xfrm>
              <a:off x="2914" y="1668"/>
              <a:ext cx="1423" cy="968"/>
            </a:xfrm>
            <a:custGeom>
              <a:avLst/>
              <a:gdLst>
                <a:gd name="T0" fmla="*/ 254 w 1552"/>
                <a:gd name="T1" fmla="*/ 0 h 1056"/>
                <a:gd name="T2" fmla="*/ 0 w 1552"/>
                <a:gd name="T3" fmla="*/ 0 h 1056"/>
                <a:gd name="T4" fmla="*/ 0 w 1552"/>
                <a:gd name="T5" fmla="*/ 340 h 1056"/>
                <a:gd name="T6" fmla="*/ 503 w 1552"/>
                <a:gd name="T7" fmla="*/ 340 h 1056"/>
                <a:gd name="T8" fmla="*/ 25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endParaRPr lang="en-US"/>
            </a:p>
          </p:txBody>
        </p:sp>
        <p:sp>
          <p:nvSpPr>
            <p:cNvPr id="26631" name="Freeform 15"/>
            <p:cNvSpPr>
              <a:spLocks noChangeAspect="1"/>
            </p:cNvSpPr>
            <p:nvPr/>
          </p:nvSpPr>
          <p:spPr bwMode="auto">
            <a:xfrm>
              <a:off x="2954" y="1708"/>
              <a:ext cx="1281" cy="872"/>
            </a:xfrm>
            <a:custGeom>
              <a:avLst/>
              <a:gdLst>
                <a:gd name="T0" fmla="*/ 64 w 1552"/>
                <a:gd name="T1" fmla="*/ 0 h 1056"/>
                <a:gd name="T2" fmla="*/ 0 w 1552"/>
                <a:gd name="T3" fmla="*/ 0 h 1056"/>
                <a:gd name="T4" fmla="*/ 0 w 1552"/>
                <a:gd name="T5" fmla="*/ 88 h 1056"/>
                <a:gd name="T6" fmla="*/ 127 w 1552"/>
                <a:gd name="T7" fmla="*/ 88 h 1056"/>
                <a:gd name="T8" fmla="*/ 6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endParaRPr lang="en-US"/>
            </a:p>
          </p:txBody>
        </p:sp>
      </p:grpSp>
    </p:spTree>
    <p:extLst>
      <p:ext uri="{BB962C8B-B14F-4D97-AF65-F5344CB8AC3E}">
        <p14:creationId xmlns:p14="http://schemas.microsoft.com/office/powerpoint/2010/main" val="154960458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50274">
                                            <p:txEl>
                                              <p:pRg st="0" end="0"/>
                                            </p:txEl>
                                          </p:spTgt>
                                        </p:tgtEl>
                                        <p:attrNameLst>
                                          <p:attrName>style.visibility</p:attrName>
                                        </p:attrNameLst>
                                      </p:cBhvr>
                                      <p:to>
                                        <p:strVal val="visible"/>
                                      </p:to>
                                    </p:set>
                                    <p:animEffect transition="in" filter="wipe(left)">
                                      <p:cBhvr>
                                        <p:cTn id="7" dur="1000"/>
                                        <p:tgtEl>
                                          <p:spTgt spid="950274">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950274">
                                            <p:txEl>
                                              <p:pRg st="1" end="1"/>
                                            </p:txEl>
                                          </p:spTgt>
                                        </p:tgtEl>
                                        <p:attrNameLst>
                                          <p:attrName>style.visibility</p:attrName>
                                        </p:attrNameLst>
                                      </p:cBhvr>
                                      <p:to>
                                        <p:strVal val="visible"/>
                                      </p:to>
                                    </p:set>
                                    <p:animEffect transition="in" filter="wipe(left)">
                                      <p:cBhvr>
                                        <p:cTn id="10" dur="1000"/>
                                        <p:tgtEl>
                                          <p:spTgt spid="950274">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950274">
                                            <p:txEl>
                                              <p:pRg st="2" end="2"/>
                                            </p:txEl>
                                          </p:spTgt>
                                        </p:tgtEl>
                                        <p:attrNameLst>
                                          <p:attrName>style.visibility</p:attrName>
                                        </p:attrNameLst>
                                      </p:cBhvr>
                                      <p:to>
                                        <p:strVal val="visible"/>
                                      </p:to>
                                    </p:set>
                                    <p:animEffect transition="in" filter="wipe(left)">
                                      <p:cBhvr>
                                        <p:cTn id="13" dur="1000"/>
                                        <p:tgtEl>
                                          <p:spTgt spid="9502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1"/>
          </p:nvPr>
        </p:nvSpPr>
        <p:spPr/>
        <p:txBody>
          <a:bodyPr/>
          <a:lstStyle/>
          <a:p>
            <a:pPr>
              <a:defRPr/>
            </a:pPr>
            <a:fld id="{FE807EFF-B0EF-4904-A9F3-984DC0108BBF}" type="slidenum">
              <a:rPr lang="en-US" smtClean="0"/>
              <a:pPr>
                <a:defRPr/>
              </a:pPr>
              <a:t>31</a:t>
            </a:fld>
            <a:endParaRPr lang="en-US"/>
          </a:p>
        </p:txBody>
      </p:sp>
      <p:sp>
        <p:nvSpPr>
          <p:cNvPr id="916482" name="Rectangle 2"/>
          <p:cNvSpPr>
            <a:spLocks noGrp="1" noChangeArrowheads="1"/>
          </p:cNvSpPr>
          <p:nvPr>
            <p:ph type="title" idx="4294967295"/>
          </p:nvPr>
        </p:nvSpPr>
        <p:spPr>
          <a:xfrm>
            <a:off x="4325938" y="274638"/>
            <a:ext cx="6342062" cy="1143000"/>
          </a:xfrm>
        </p:spPr>
        <p:txBody>
          <a:bodyPr/>
          <a:lstStyle/>
          <a:p>
            <a:pPr eaLnBrk="1" hangingPunct="1"/>
            <a:r>
              <a:rPr lang="en-US" i="1"/>
              <a:t>Effective supportive </a:t>
            </a:r>
            <a:br>
              <a:rPr lang="en-US" i="1"/>
            </a:br>
            <a:r>
              <a:rPr lang="en-US" i="1"/>
              <a:t>leadership yields</a:t>
            </a:r>
            <a:endParaRPr lang="en-US"/>
          </a:p>
        </p:txBody>
      </p:sp>
      <p:sp>
        <p:nvSpPr>
          <p:cNvPr id="916496" name="AutoShape 16"/>
          <p:cNvSpPr>
            <a:spLocks noChangeArrowheads="1"/>
          </p:cNvSpPr>
          <p:nvPr/>
        </p:nvSpPr>
        <p:spPr bwMode="auto">
          <a:xfrm rot="8083189">
            <a:off x="3649663" y="-214313"/>
            <a:ext cx="2268538" cy="69135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8DD1A7">
                  <a:alpha val="4999"/>
                </a:srgbClr>
              </a:gs>
              <a:gs pos="100000">
                <a:srgbClr val="93D3AB"/>
              </a:gs>
            </a:gsLst>
            <a:lin ang="5400000" scaled="1"/>
          </a:gradFill>
          <a:ln w="9525">
            <a:noFill/>
            <a:miter lim="800000"/>
            <a:headEnd/>
            <a:tailEnd/>
          </a:ln>
        </p:spPr>
        <p:txBody>
          <a:bodyPr rot="10800000" vert="eaVert" wrap="none" anchor="ctr"/>
          <a:lstStyle/>
          <a:p>
            <a:endParaRPr lang="en-US"/>
          </a:p>
        </p:txBody>
      </p:sp>
      <p:grpSp>
        <p:nvGrpSpPr>
          <p:cNvPr id="27652" name="Group 13"/>
          <p:cNvGrpSpPr>
            <a:grpSpLocks/>
          </p:cNvGrpSpPr>
          <p:nvPr/>
        </p:nvGrpSpPr>
        <p:grpSpPr bwMode="auto">
          <a:xfrm>
            <a:off x="1898651" y="401638"/>
            <a:ext cx="1700213" cy="850900"/>
            <a:chOff x="2914" y="1668"/>
            <a:chExt cx="1423" cy="968"/>
          </a:xfrm>
        </p:grpSpPr>
        <p:sp>
          <p:nvSpPr>
            <p:cNvPr id="27656" name="Freeform 14"/>
            <p:cNvSpPr>
              <a:spLocks/>
            </p:cNvSpPr>
            <p:nvPr/>
          </p:nvSpPr>
          <p:spPr bwMode="auto">
            <a:xfrm>
              <a:off x="2914" y="1668"/>
              <a:ext cx="1423" cy="968"/>
            </a:xfrm>
            <a:custGeom>
              <a:avLst/>
              <a:gdLst>
                <a:gd name="T0" fmla="*/ 254 w 1552"/>
                <a:gd name="T1" fmla="*/ 0 h 1056"/>
                <a:gd name="T2" fmla="*/ 0 w 1552"/>
                <a:gd name="T3" fmla="*/ 0 h 1056"/>
                <a:gd name="T4" fmla="*/ 0 w 1552"/>
                <a:gd name="T5" fmla="*/ 340 h 1056"/>
                <a:gd name="T6" fmla="*/ 503 w 1552"/>
                <a:gd name="T7" fmla="*/ 340 h 1056"/>
                <a:gd name="T8" fmla="*/ 25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endParaRPr lang="en-US"/>
            </a:p>
          </p:txBody>
        </p:sp>
        <p:sp>
          <p:nvSpPr>
            <p:cNvPr id="27657" name="Freeform 15"/>
            <p:cNvSpPr>
              <a:spLocks noChangeAspect="1"/>
            </p:cNvSpPr>
            <p:nvPr/>
          </p:nvSpPr>
          <p:spPr bwMode="auto">
            <a:xfrm>
              <a:off x="2954" y="1708"/>
              <a:ext cx="1281" cy="872"/>
            </a:xfrm>
            <a:custGeom>
              <a:avLst/>
              <a:gdLst>
                <a:gd name="T0" fmla="*/ 64 w 1552"/>
                <a:gd name="T1" fmla="*/ 0 h 1056"/>
                <a:gd name="T2" fmla="*/ 0 w 1552"/>
                <a:gd name="T3" fmla="*/ 0 h 1056"/>
                <a:gd name="T4" fmla="*/ 0 w 1552"/>
                <a:gd name="T5" fmla="*/ 88 h 1056"/>
                <a:gd name="T6" fmla="*/ 127 w 1552"/>
                <a:gd name="T7" fmla="*/ 88 h 1056"/>
                <a:gd name="T8" fmla="*/ 6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endParaRPr lang="en-US"/>
            </a:p>
          </p:txBody>
        </p:sp>
      </p:grpSp>
      <p:sp>
        <p:nvSpPr>
          <p:cNvPr id="916497" name="Oval 17"/>
          <p:cNvSpPr>
            <a:spLocks noChangeArrowheads="1"/>
          </p:cNvSpPr>
          <p:nvPr/>
        </p:nvSpPr>
        <p:spPr bwMode="auto">
          <a:xfrm>
            <a:off x="3505201" y="1447801"/>
            <a:ext cx="5192713" cy="4995863"/>
          </a:xfrm>
          <a:prstGeom prst="ellipse">
            <a:avLst/>
          </a:prstGeom>
          <a:gradFill rotWithShape="0">
            <a:gsLst>
              <a:gs pos="0">
                <a:srgbClr val="53B879"/>
              </a:gs>
              <a:gs pos="100000">
                <a:srgbClr val="48B471">
                  <a:alpha val="15999"/>
                </a:srgbClr>
              </a:gs>
            </a:gsLst>
            <a:path path="shape">
              <a:fillToRect l="50000" t="50000" r="50000" b="50000"/>
            </a:path>
          </a:gradFill>
          <a:ln w="9525">
            <a:noFill/>
            <a:round/>
            <a:headEnd/>
            <a:tailEnd/>
          </a:ln>
        </p:spPr>
        <p:txBody>
          <a:bodyPr wrap="none" anchor="ctr"/>
          <a:lstStyle/>
          <a:p>
            <a:pPr eaLnBrk="0" hangingPunct="0"/>
            <a:endParaRPr lang="en-US" sz="2000">
              <a:solidFill>
                <a:srgbClr val="000000"/>
              </a:solidFill>
            </a:endParaRPr>
          </a:p>
        </p:txBody>
      </p:sp>
      <p:sp>
        <p:nvSpPr>
          <p:cNvPr id="916498" name="Rectangle 18"/>
          <p:cNvSpPr>
            <a:spLocks noChangeArrowheads="1"/>
          </p:cNvSpPr>
          <p:nvPr/>
        </p:nvSpPr>
        <p:spPr bwMode="auto">
          <a:xfrm>
            <a:off x="4799014" y="3617913"/>
            <a:ext cx="2593975" cy="609600"/>
          </a:xfrm>
          <a:prstGeom prst="rect">
            <a:avLst/>
          </a:prstGeom>
          <a:noFill/>
          <a:ln w="9525">
            <a:noFill/>
            <a:miter lim="800000"/>
            <a:headEnd/>
            <a:tailEnd/>
          </a:ln>
        </p:spPr>
        <p:txBody>
          <a:bodyPr wrap="none" lIns="0" tIns="0" rIns="0" bIns="0">
            <a:spAutoFit/>
          </a:bodyPr>
          <a:lstStyle/>
          <a:p>
            <a:pPr algn="ctr" eaLnBrk="0" hangingPunct="0">
              <a:defRPr/>
            </a:pPr>
            <a:r>
              <a:rPr lang="en-US" sz="4000" b="1">
                <a:solidFill>
                  <a:srgbClr val="29588B"/>
                </a:solidFill>
                <a:effectLst>
                  <a:outerShdw blurRad="38100" dist="38100" dir="2700000" algn="tl">
                    <a:srgbClr val="C0C0C0"/>
                  </a:outerShdw>
                </a:effectLst>
              </a:rPr>
              <a:t>INITIATIVE</a:t>
            </a:r>
          </a:p>
        </p:txBody>
      </p:sp>
    </p:spTree>
    <p:extLst>
      <p:ext uri="{BB962C8B-B14F-4D97-AF65-F5344CB8AC3E}">
        <p14:creationId xmlns:p14="http://schemas.microsoft.com/office/powerpoint/2010/main" val="3801751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16482"/>
                                        </p:tgtEl>
                                        <p:attrNameLst>
                                          <p:attrName>style.visibility</p:attrName>
                                        </p:attrNameLst>
                                      </p:cBhvr>
                                      <p:to>
                                        <p:strVal val="visible"/>
                                      </p:to>
                                    </p:set>
                                    <p:animEffect transition="in" filter="wipe(left)">
                                      <p:cBhvr>
                                        <p:cTn id="7" dur="1000"/>
                                        <p:tgtEl>
                                          <p:spTgt spid="916482"/>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916496"/>
                                        </p:tgtEl>
                                        <p:attrNameLst>
                                          <p:attrName>style.visibility</p:attrName>
                                        </p:attrNameLst>
                                      </p:cBhvr>
                                      <p:to>
                                        <p:strVal val="visible"/>
                                      </p:to>
                                    </p:set>
                                    <p:animEffect transition="in" filter="wipe(up)">
                                      <p:cBhvr>
                                        <p:cTn id="10" dur="1000"/>
                                        <p:tgtEl>
                                          <p:spTgt spid="916496"/>
                                        </p:tgtEl>
                                      </p:cBhvr>
                                    </p:animEffect>
                                  </p:childTnLst>
                                </p:cTn>
                              </p:par>
                              <p:par>
                                <p:cTn id="11" presetID="6" presetClass="entr" presetSubtype="32" fill="hold" grpId="0" nodeType="withEffect">
                                  <p:stCondLst>
                                    <p:cond delay="1000"/>
                                  </p:stCondLst>
                                  <p:childTnLst>
                                    <p:set>
                                      <p:cBhvr>
                                        <p:cTn id="12" dur="1" fill="hold">
                                          <p:stCondLst>
                                            <p:cond delay="0"/>
                                          </p:stCondLst>
                                        </p:cTn>
                                        <p:tgtEl>
                                          <p:spTgt spid="916497"/>
                                        </p:tgtEl>
                                        <p:attrNameLst>
                                          <p:attrName>style.visibility</p:attrName>
                                        </p:attrNameLst>
                                      </p:cBhvr>
                                      <p:to>
                                        <p:strVal val="visible"/>
                                      </p:to>
                                    </p:set>
                                    <p:animEffect transition="in" filter="circle(out)">
                                      <p:cBhvr>
                                        <p:cTn id="13" dur="1000"/>
                                        <p:tgtEl>
                                          <p:spTgt spid="916497"/>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916498"/>
                                        </p:tgtEl>
                                        <p:attrNameLst>
                                          <p:attrName>style.visibility</p:attrName>
                                        </p:attrNameLst>
                                      </p:cBhvr>
                                      <p:to>
                                        <p:strVal val="visible"/>
                                      </p:to>
                                    </p:set>
                                    <p:animEffect transition="in" filter="fade">
                                      <p:cBhvr>
                                        <p:cTn id="16" dur="1000"/>
                                        <p:tgtEl>
                                          <p:spTgt spid="91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2" grpId="0"/>
      <p:bldP spid="916496" grpId="0" animBg="1"/>
      <p:bldP spid="916497" grpId="0" animBg="1"/>
      <p:bldP spid="91649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752600" y="246064"/>
            <a:ext cx="9144000" cy="731837"/>
          </a:xfrm>
          <a:prstGeom prst="rect">
            <a:avLst/>
          </a:prstGeom>
          <a:noFill/>
          <a:ln w="9525">
            <a:noFill/>
            <a:miter lim="800000"/>
            <a:headEnd/>
            <a:tailEnd/>
          </a:ln>
        </p:spPr>
        <p:txBody>
          <a:bodyPr>
            <a:spAutoFit/>
          </a:bodyPr>
          <a:lstStyle/>
          <a:p>
            <a:pPr eaLnBrk="0" hangingPunct="0"/>
            <a:r>
              <a:rPr lang="en-US" sz="4000" b="1" dirty="0">
                <a:solidFill>
                  <a:schemeClr val="tx2"/>
                </a:solidFill>
              </a:rPr>
              <a:t>Leadership domains and effects</a:t>
            </a:r>
          </a:p>
        </p:txBody>
      </p:sp>
      <p:sp>
        <p:nvSpPr>
          <p:cNvPr id="15364" name="Rectangle 3"/>
          <p:cNvSpPr>
            <a:spLocks noChangeArrowheads="1"/>
          </p:cNvSpPr>
          <p:nvPr/>
        </p:nvSpPr>
        <p:spPr bwMode="auto">
          <a:xfrm>
            <a:off x="6178550" y="2849563"/>
            <a:ext cx="4171950" cy="1403350"/>
          </a:xfrm>
          <a:prstGeom prst="rect">
            <a:avLst/>
          </a:prstGeom>
          <a:gradFill rotWithShape="0">
            <a:gsLst>
              <a:gs pos="0">
                <a:srgbClr val="73C692"/>
              </a:gs>
              <a:gs pos="100000">
                <a:srgbClr val="48B471">
                  <a:alpha val="0"/>
                </a:srgbClr>
              </a:gs>
            </a:gsLst>
            <a:lin ang="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6" name="Rectangle 5"/>
          <p:cNvSpPr>
            <a:spLocks noChangeArrowheads="1"/>
          </p:cNvSpPr>
          <p:nvPr/>
        </p:nvSpPr>
        <p:spPr bwMode="auto">
          <a:xfrm>
            <a:off x="2859089" y="5645150"/>
            <a:ext cx="2116137" cy="1468438"/>
          </a:xfrm>
          <a:prstGeom prst="rect">
            <a:avLst/>
          </a:prstGeom>
          <a:gradFill rotWithShape="0">
            <a:gsLst>
              <a:gs pos="0">
                <a:srgbClr val="E85E6A">
                  <a:alpha val="81000"/>
                </a:srgbClr>
              </a:gs>
              <a:gs pos="100000">
                <a:srgbClr val="E33B4A">
                  <a:alpha val="0"/>
                </a:srgbClr>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7" name="Rectangle 6"/>
          <p:cNvSpPr>
            <a:spLocks noChangeArrowheads="1"/>
          </p:cNvSpPr>
          <p:nvPr/>
        </p:nvSpPr>
        <p:spPr bwMode="auto">
          <a:xfrm>
            <a:off x="5162550" y="1270001"/>
            <a:ext cx="1943100" cy="1497013"/>
          </a:xfrm>
          <a:prstGeom prst="rect">
            <a:avLst/>
          </a:prstGeom>
          <a:gradFill rotWithShape="0">
            <a:gsLst>
              <a:gs pos="0">
                <a:srgbClr val="798C95">
                  <a:alpha val="0"/>
                </a:srgbClr>
              </a:gs>
              <a:gs pos="100000">
                <a:srgbClr val="B3BEC3"/>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8" name="Rectangle 7"/>
          <p:cNvSpPr>
            <a:spLocks noChangeArrowheads="1"/>
          </p:cNvSpPr>
          <p:nvPr/>
        </p:nvSpPr>
        <p:spPr bwMode="auto">
          <a:xfrm>
            <a:off x="2438400" y="2849563"/>
            <a:ext cx="3640138" cy="1416050"/>
          </a:xfrm>
          <a:prstGeom prst="rect">
            <a:avLst/>
          </a:prstGeom>
          <a:gradFill rotWithShape="0">
            <a:gsLst>
              <a:gs pos="0">
                <a:srgbClr val="9E5B9A">
                  <a:alpha val="0"/>
                </a:srgbClr>
              </a:gs>
              <a:gs pos="100000">
                <a:srgbClr val="A668A2"/>
              </a:gs>
            </a:gsLst>
            <a:lin ang="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69" name="Rectangle 8"/>
          <p:cNvSpPr>
            <a:spLocks noChangeArrowheads="1"/>
          </p:cNvSpPr>
          <p:nvPr/>
        </p:nvSpPr>
        <p:spPr bwMode="auto">
          <a:xfrm>
            <a:off x="5070476" y="5124451"/>
            <a:ext cx="2212975" cy="2030413"/>
          </a:xfrm>
          <a:prstGeom prst="rect">
            <a:avLst/>
          </a:prstGeom>
          <a:gradFill rotWithShape="0">
            <a:gsLst>
              <a:gs pos="0">
                <a:srgbClr val="135C86"/>
              </a:gs>
              <a:gs pos="100000">
                <a:srgbClr val="197CB4">
                  <a:alpha val="0"/>
                </a:srgbClr>
              </a:gs>
            </a:gsLst>
            <a:lin ang="5400000" scaled="1"/>
          </a:gradFill>
          <a:ln w="12700">
            <a:noFill/>
            <a:miter lim="800000"/>
            <a:headEnd/>
            <a:tailEnd/>
          </a:ln>
        </p:spPr>
        <p:txBody>
          <a:bodyPr/>
          <a:lstStyle/>
          <a:p>
            <a:pPr algn="ctr" eaLnBrk="0" hangingPunct="0">
              <a:defRPr/>
            </a:pPr>
            <a:endParaRPr lang="en-US" sz="2000">
              <a:solidFill>
                <a:srgbClr val="000000"/>
              </a:solidFill>
              <a:effectLst>
                <a:outerShdw blurRad="38100" dist="38100" dir="2700000" algn="tl">
                  <a:srgbClr val="000000">
                    <a:alpha val="43137"/>
                  </a:srgbClr>
                </a:outerShdw>
              </a:effectLst>
            </a:endParaRPr>
          </a:p>
        </p:txBody>
      </p:sp>
      <p:sp>
        <p:nvSpPr>
          <p:cNvPr id="15384" name="Freeform 10"/>
          <p:cNvSpPr>
            <a:spLocks/>
          </p:cNvSpPr>
          <p:nvPr/>
        </p:nvSpPr>
        <p:spPr bwMode="auto">
          <a:xfrm>
            <a:off x="5053014" y="1355725"/>
            <a:ext cx="2181225" cy="1416050"/>
          </a:xfrm>
          <a:custGeom>
            <a:avLst/>
            <a:gdLst>
              <a:gd name="T0" fmla="*/ 647 w 1536"/>
              <a:gd name="T1" fmla="*/ 0 h 1056"/>
              <a:gd name="T2" fmla="*/ 0 w 1536"/>
              <a:gd name="T3" fmla="*/ 887 h 1056"/>
              <a:gd name="T4" fmla="*/ 1293 w 1536"/>
              <a:gd name="T5" fmla="*/ 887 h 1056"/>
              <a:gd name="T6" fmla="*/ 647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5" name="Freeform 11"/>
          <p:cNvSpPr>
            <a:spLocks noChangeAspect="1"/>
          </p:cNvSpPr>
          <p:nvPr/>
        </p:nvSpPr>
        <p:spPr bwMode="auto">
          <a:xfrm>
            <a:off x="5214939" y="1473201"/>
            <a:ext cx="1863725" cy="1209675"/>
          </a:xfrm>
          <a:custGeom>
            <a:avLst/>
            <a:gdLst>
              <a:gd name="T0" fmla="*/ 473 w 1536"/>
              <a:gd name="T1" fmla="*/ 0 h 1056"/>
              <a:gd name="T2" fmla="*/ 0 w 1536"/>
              <a:gd name="T3" fmla="*/ 649 h 1056"/>
              <a:gd name="T4" fmla="*/ 945 w 1536"/>
              <a:gd name="T5" fmla="*/ 649 h 1056"/>
              <a:gd name="T6" fmla="*/ 473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6" name="Freeform 12"/>
          <p:cNvSpPr>
            <a:spLocks/>
          </p:cNvSpPr>
          <p:nvPr/>
        </p:nvSpPr>
        <p:spPr bwMode="auto">
          <a:xfrm>
            <a:off x="5284789" y="2393950"/>
            <a:ext cx="1736725" cy="198438"/>
          </a:xfrm>
          <a:custGeom>
            <a:avLst/>
            <a:gdLst>
              <a:gd name="T0" fmla="*/ 106 w 1192"/>
              <a:gd name="T1" fmla="*/ 0 h 160"/>
              <a:gd name="T2" fmla="*/ 0 w 1192"/>
              <a:gd name="T3" fmla="*/ 116 h 160"/>
              <a:gd name="T4" fmla="*/ 1058 w 1192"/>
              <a:gd name="T5" fmla="*/ 116 h 160"/>
              <a:gd name="T6" fmla="*/ 952 w 1192"/>
              <a:gd name="T7" fmla="*/ 0 h 160"/>
              <a:gd name="T8" fmla="*/ 106 w 1192"/>
              <a:gd name="T9" fmla="*/ 0 h 160"/>
              <a:gd name="T10" fmla="*/ 0 60000 65536"/>
              <a:gd name="T11" fmla="*/ 0 60000 65536"/>
              <a:gd name="T12" fmla="*/ 0 60000 65536"/>
              <a:gd name="T13" fmla="*/ 0 60000 65536"/>
              <a:gd name="T14" fmla="*/ 0 60000 65536"/>
              <a:gd name="T15" fmla="*/ 0 w 1192"/>
              <a:gd name="T16" fmla="*/ 0 h 160"/>
              <a:gd name="T17" fmla="*/ 1192 w 1192"/>
              <a:gd name="T18" fmla="*/ 160 h 160"/>
            </a:gdLst>
            <a:ahLst/>
            <a:cxnLst>
              <a:cxn ang="T10">
                <a:pos x="T0" y="T1"/>
              </a:cxn>
              <a:cxn ang="T11">
                <a:pos x="T2" y="T3"/>
              </a:cxn>
              <a:cxn ang="T12">
                <a:pos x="T4" y="T5"/>
              </a:cxn>
              <a:cxn ang="T13">
                <a:pos x="T6" y="T7"/>
              </a:cxn>
              <a:cxn ang="T14">
                <a:pos x="T8" y="T9"/>
              </a:cxn>
            </a:cxnLst>
            <a:rect l="T15" t="T16" r="T17" b="T18"/>
            <a:pathLst>
              <a:path w="1192" h="160">
                <a:moveTo>
                  <a:pt x="120" y="0"/>
                </a:moveTo>
                <a:lnTo>
                  <a:pt x="0" y="160"/>
                </a:lnTo>
                <a:lnTo>
                  <a:pt x="1192" y="160"/>
                </a:lnTo>
                <a:lnTo>
                  <a:pt x="1072" y="0"/>
                </a:lnTo>
                <a:lnTo>
                  <a:pt x="120" y="0"/>
                </a:lnTo>
                <a:close/>
              </a:path>
            </a:pathLst>
          </a:custGeom>
          <a:gradFill rotWithShape="0">
            <a:gsLst>
              <a:gs pos="0">
                <a:srgbClr val="4A555B"/>
              </a:gs>
              <a:gs pos="50000">
                <a:srgbClr val="798C95"/>
              </a:gs>
              <a:gs pos="100000">
                <a:srgbClr val="4A555B"/>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7" name="Freeform 13"/>
          <p:cNvSpPr>
            <a:spLocks/>
          </p:cNvSpPr>
          <p:nvPr/>
        </p:nvSpPr>
        <p:spPr bwMode="auto">
          <a:xfrm>
            <a:off x="6180138" y="2854325"/>
            <a:ext cx="2201862" cy="1416050"/>
          </a:xfrm>
          <a:custGeom>
            <a:avLst/>
            <a:gdLst>
              <a:gd name="T0" fmla="*/ 659 w 1552"/>
              <a:gd name="T1" fmla="*/ 0 h 1056"/>
              <a:gd name="T2" fmla="*/ 0 w 1552"/>
              <a:gd name="T3" fmla="*/ 0 h 1056"/>
              <a:gd name="T4" fmla="*/ 0 w 1552"/>
              <a:gd name="T5" fmla="*/ 887 h 1056"/>
              <a:gd name="T6" fmla="*/ 1305 w 1552"/>
              <a:gd name="T7" fmla="*/ 887 h 1056"/>
              <a:gd name="T8" fmla="*/ 659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8" name="Freeform 14"/>
          <p:cNvSpPr>
            <a:spLocks noChangeAspect="1"/>
          </p:cNvSpPr>
          <p:nvPr/>
        </p:nvSpPr>
        <p:spPr bwMode="auto">
          <a:xfrm>
            <a:off x="6242050" y="2913063"/>
            <a:ext cx="1982788" cy="1274762"/>
          </a:xfrm>
          <a:custGeom>
            <a:avLst/>
            <a:gdLst>
              <a:gd name="T0" fmla="*/ 534 w 1552"/>
              <a:gd name="T1" fmla="*/ 0 h 1056"/>
              <a:gd name="T2" fmla="*/ 0 w 1552"/>
              <a:gd name="T3" fmla="*/ 0 h 1056"/>
              <a:gd name="T4" fmla="*/ 0 w 1552"/>
              <a:gd name="T5" fmla="*/ 720 h 1056"/>
              <a:gd name="T6" fmla="*/ 1057 w 1552"/>
              <a:gd name="T7" fmla="*/ 720 h 1056"/>
              <a:gd name="T8" fmla="*/ 53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9" name="Freeform 15"/>
          <p:cNvSpPr>
            <a:spLocks/>
          </p:cNvSpPr>
          <p:nvPr/>
        </p:nvSpPr>
        <p:spPr bwMode="auto">
          <a:xfrm>
            <a:off x="6238875" y="3849688"/>
            <a:ext cx="1892300" cy="233362"/>
          </a:xfrm>
          <a:custGeom>
            <a:avLst/>
            <a:gdLst>
              <a:gd name="T0" fmla="*/ 0 w 1328"/>
              <a:gd name="T1" fmla="*/ 0 h 168"/>
              <a:gd name="T2" fmla="*/ 0 w 1328"/>
              <a:gd name="T3" fmla="*/ 152 h 168"/>
              <a:gd name="T4" fmla="*/ 1126 w 1328"/>
              <a:gd name="T5" fmla="*/ 152 h 168"/>
              <a:gd name="T6" fmla="*/ 1024 w 1328"/>
              <a:gd name="T7" fmla="*/ 0 h 168"/>
              <a:gd name="T8" fmla="*/ 0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0" y="0"/>
                </a:moveTo>
                <a:lnTo>
                  <a:pt x="0" y="168"/>
                </a:lnTo>
                <a:lnTo>
                  <a:pt x="1328" y="168"/>
                </a:lnTo>
                <a:lnTo>
                  <a:pt x="1208" y="0"/>
                </a:lnTo>
                <a:lnTo>
                  <a:pt x="0" y="0"/>
                </a:lnTo>
                <a:close/>
              </a:path>
            </a:pathLst>
          </a:custGeom>
          <a:gradFill rotWithShape="0">
            <a:gsLst>
              <a:gs pos="0">
                <a:srgbClr val="296640"/>
              </a:gs>
              <a:gs pos="50000">
                <a:srgbClr val="48B471"/>
              </a:gs>
              <a:gs pos="100000">
                <a:srgbClr val="296640"/>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0" name="Freeform 16"/>
          <p:cNvSpPr>
            <a:spLocks/>
          </p:cNvSpPr>
          <p:nvPr/>
        </p:nvSpPr>
        <p:spPr bwMode="auto">
          <a:xfrm>
            <a:off x="3916363" y="2854325"/>
            <a:ext cx="2201862" cy="1416050"/>
          </a:xfrm>
          <a:custGeom>
            <a:avLst/>
            <a:gdLst>
              <a:gd name="T0" fmla="*/ 0 w 1552"/>
              <a:gd name="T1" fmla="*/ 887 h 1056"/>
              <a:gd name="T2" fmla="*/ 1305 w 1552"/>
              <a:gd name="T3" fmla="*/ 887 h 1056"/>
              <a:gd name="T4" fmla="*/ 1305 w 1552"/>
              <a:gd name="T5" fmla="*/ 0 h 1056"/>
              <a:gd name="T6" fmla="*/ 639 w 1552"/>
              <a:gd name="T7" fmla="*/ 0 h 1056"/>
              <a:gd name="T8" fmla="*/ 0 w 1552"/>
              <a:gd name="T9" fmla="*/ 887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1" name="Freeform 17"/>
          <p:cNvSpPr>
            <a:spLocks noChangeAspect="1"/>
          </p:cNvSpPr>
          <p:nvPr/>
        </p:nvSpPr>
        <p:spPr bwMode="auto">
          <a:xfrm>
            <a:off x="4064000" y="2913063"/>
            <a:ext cx="1982788" cy="1274762"/>
          </a:xfrm>
          <a:custGeom>
            <a:avLst/>
            <a:gdLst>
              <a:gd name="T0" fmla="*/ 0 w 1552"/>
              <a:gd name="T1" fmla="*/ 720 h 1056"/>
              <a:gd name="T2" fmla="*/ 1057 w 1552"/>
              <a:gd name="T3" fmla="*/ 720 h 1056"/>
              <a:gd name="T4" fmla="*/ 1057 w 1552"/>
              <a:gd name="T5" fmla="*/ 0 h 1056"/>
              <a:gd name="T6" fmla="*/ 518 w 1552"/>
              <a:gd name="T7" fmla="*/ 0 h 1056"/>
              <a:gd name="T8" fmla="*/ 0 w 1552"/>
              <a:gd name="T9" fmla="*/ 72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2" name="Freeform 18"/>
          <p:cNvSpPr>
            <a:spLocks noChangeAspect="1"/>
          </p:cNvSpPr>
          <p:nvPr/>
        </p:nvSpPr>
        <p:spPr bwMode="auto">
          <a:xfrm>
            <a:off x="4143375" y="3856038"/>
            <a:ext cx="1893888" cy="227012"/>
          </a:xfrm>
          <a:custGeom>
            <a:avLst/>
            <a:gdLst>
              <a:gd name="T0" fmla="*/ 102 w 1328"/>
              <a:gd name="T1" fmla="*/ 0 h 168"/>
              <a:gd name="T2" fmla="*/ 0 w 1328"/>
              <a:gd name="T3" fmla="*/ 143 h 168"/>
              <a:gd name="T4" fmla="*/ 1128 w 1328"/>
              <a:gd name="T5" fmla="*/ 143 h 168"/>
              <a:gd name="T6" fmla="*/ 1128 w 1328"/>
              <a:gd name="T7" fmla="*/ 0 h 168"/>
              <a:gd name="T8" fmla="*/ 102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120" y="0"/>
                </a:moveTo>
                <a:lnTo>
                  <a:pt x="0" y="168"/>
                </a:lnTo>
                <a:lnTo>
                  <a:pt x="1328" y="168"/>
                </a:lnTo>
                <a:lnTo>
                  <a:pt x="1328" y="0"/>
                </a:lnTo>
                <a:lnTo>
                  <a:pt x="120" y="0"/>
                </a:lnTo>
                <a:close/>
              </a:path>
            </a:pathLst>
          </a:custGeom>
          <a:gradFill rotWithShape="0">
            <a:gsLst>
              <a:gs pos="0">
                <a:srgbClr val="6E3B61"/>
              </a:gs>
              <a:gs pos="50000">
                <a:srgbClr val="C267AA"/>
              </a:gs>
              <a:gs pos="100000">
                <a:srgbClr val="6E3B61"/>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3" name="Rectangle 19"/>
          <p:cNvSpPr>
            <a:spLocks noChangeArrowheads="1"/>
          </p:cNvSpPr>
          <p:nvPr/>
        </p:nvSpPr>
        <p:spPr bwMode="auto">
          <a:xfrm>
            <a:off x="5070476" y="4338638"/>
            <a:ext cx="2212975" cy="1416050"/>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pPr algn="ctr" eaLnBrk="0" hangingPunct="0">
              <a:defRPr/>
            </a:pPr>
            <a:endParaRPr lang="en-US" sz="2000">
              <a:solidFill>
                <a:srgbClr val="000000"/>
              </a:solidFill>
              <a:effectLst>
                <a:outerShdw blurRad="38100" dist="38100" dir="2700000" algn="tl">
                  <a:srgbClr val="000000">
                    <a:alpha val="43137"/>
                  </a:srgbClr>
                </a:outerShdw>
              </a:effectLst>
            </a:endParaRPr>
          </a:p>
        </p:txBody>
      </p:sp>
      <p:sp>
        <p:nvSpPr>
          <p:cNvPr id="15394" name="Rectangle 20"/>
          <p:cNvSpPr>
            <a:spLocks noChangeAspect="1" noChangeArrowheads="1"/>
          </p:cNvSpPr>
          <p:nvPr/>
        </p:nvSpPr>
        <p:spPr bwMode="auto">
          <a:xfrm>
            <a:off x="5167313" y="4397376"/>
            <a:ext cx="2017712" cy="1273175"/>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pPr algn="ctr" eaLnBrk="0" hangingPunct="0">
              <a:defRPr/>
            </a:pPr>
            <a:endParaRPr lang="en-US" sz="2000">
              <a:solidFill>
                <a:srgbClr val="000000"/>
              </a:solidFill>
              <a:effectLst>
                <a:outerShdw blurRad="38100" dist="38100" dir="2700000" algn="tl">
                  <a:srgbClr val="000000">
                    <a:alpha val="43137"/>
                  </a:srgbClr>
                </a:outerShdw>
              </a:effectLst>
            </a:endParaRPr>
          </a:p>
        </p:txBody>
      </p:sp>
      <p:sp>
        <p:nvSpPr>
          <p:cNvPr id="15395" name="Rectangle 21"/>
          <p:cNvSpPr>
            <a:spLocks noChangeArrowheads="1"/>
          </p:cNvSpPr>
          <p:nvPr/>
        </p:nvSpPr>
        <p:spPr bwMode="auto">
          <a:xfrm>
            <a:off x="5170488" y="5329238"/>
            <a:ext cx="2012950" cy="222250"/>
          </a:xfrm>
          <a:prstGeom prst="rect">
            <a:avLst/>
          </a:prstGeom>
          <a:gradFill rotWithShape="0">
            <a:gsLst>
              <a:gs pos="0">
                <a:srgbClr val="0E4869"/>
              </a:gs>
              <a:gs pos="50000">
                <a:srgbClr val="1777AC"/>
              </a:gs>
              <a:gs pos="100000">
                <a:srgbClr val="0E4869"/>
              </a:gs>
            </a:gsLst>
            <a:lin ang="5400000" scaled="1"/>
          </a:gradFill>
          <a:ln w="12700">
            <a:solidFill>
              <a:srgbClr val="000000"/>
            </a:solidFill>
            <a:miter lim="800000"/>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8" name="Freeform 24"/>
          <p:cNvSpPr>
            <a:spLocks/>
          </p:cNvSpPr>
          <p:nvPr/>
        </p:nvSpPr>
        <p:spPr bwMode="auto">
          <a:xfrm>
            <a:off x="2784476" y="4338638"/>
            <a:ext cx="2212975" cy="1416050"/>
          </a:xfrm>
          <a:custGeom>
            <a:avLst/>
            <a:gdLst>
              <a:gd name="T0" fmla="*/ 0 w 1560"/>
              <a:gd name="T1" fmla="*/ 881 h 1056"/>
              <a:gd name="T2" fmla="*/ 0 w 1560"/>
              <a:gd name="T3" fmla="*/ 887 h 1056"/>
              <a:gd name="T4" fmla="*/ 1311 w 1560"/>
              <a:gd name="T5" fmla="*/ 887 h 1056"/>
              <a:gd name="T6" fmla="*/ 1311 w 1560"/>
              <a:gd name="T7" fmla="*/ 0 h 1056"/>
              <a:gd name="T8" fmla="*/ 645 w 1560"/>
              <a:gd name="T9" fmla="*/ 0 h 1056"/>
              <a:gd name="T10" fmla="*/ 0 w 1560"/>
              <a:gd name="T11" fmla="*/ 881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99" name="Freeform 25"/>
          <p:cNvSpPr>
            <a:spLocks noChangeAspect="1"/>
          </p:cNvSpPr>
          <p:nvPr/>
        </p:nvSpPr>
        <p:spPr bwMode="auto">
          <a:xfrm>
            <a:off x="2944813" y="4397376"/>
            <a:ext cx="1992312" cy="1273175"/>
          </a:xfrm>
          <a:custGeom>
            <a:avLst/>
            <a:gdLst>
              <a:gd name="T0" fmla="*/ 0 w 1560"/>
              <a:gd name="T1" fmla="*/ 713 h 1056"/>
              <a:gd name="T2" fmla="*/ 0 w 1560"/>
              <a:gd name="T3" fmla="*/ 718 h 1056"/>
              <a:gd name="T4" fmla="*/ 1062 w 1560"/>
              <a:gd name="T5" fmla="*/ 718 h 1056"/>
              <a:gd name="T6" fmla="*/ 1062 w 1560"/>
              <a:gd name="T7" fmla="*/ 0 h 1056"/>
              <a:gd name="T8" fmla="*/ 523 w 1560"/>
              <a:gd name="T9" fmla="*/ 0 h 1056"/>
              <a:gd name="T10" fmla="*/ 0 w 1560"/>
              <a:gd name="T11" fmla="*/ 713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400" name="Freeform 26"/>
          <p:cNvSpPr>
            <a:spLocks/>
          </p:cNvSpPr>
          <p:nvPr/>
        </p:nvSpPr>
        <p:spPr bwMode="auto">
          <a:xfrm>
            <a:off x="3028950" y="5343526"/>
            <a:ext cx="1924050" cy="219075"/>
          </a:xfrm>
          <a:custGeom>
            <a:avLst/>
            <a:gdLst>
              <a:gd name="T0" fmla="*/ 105 w 1328"/>
              <a:gd name="T1" fmla="*/ 0 h 160"/>
              <a:gd name="T2" fmla="*/ 0 w 1328"/>
              <a:gd name="T3" fmla="*/ 141 h 160"/>
              <a:gd name="T4" fmla="*/ 1163 w 1328"/>
              <a:gd name="T5" fmla="*/ 141 h 160"/>
              <a:gd name="T6" fmla="*/ 1163 w 1328"/>
              <a:gd name="T7" fmla="*/ 0 h 160"/>
              <a:gd name="T8" fmla="*/ 105 w 1328"/>
              <a:gd name="T9" fmla="*/ 0 h 160"/>
              <a:gd name="T10" fmla="*/ 0 60000 65536"/>
              <a:gd name="T11" fmla="*/ 0 60000 65536"/>
              <a:gd name="T12" fmla="*/ 0 60000 65536"/>
              <a:gd name="T13" fmla="*/ 0 60000 65536"/>
              <a:gd name="T14" fmla="*/ 0 60000 65536"/>
              <a:gd name="T15" fmla="*/ 0 w 1328"/>
              <a:gd name="T16" fmla="*/ 0 h 160"/>
              <a:gd name="T17" fmla="*/ 1328 w 1328"/>
              <a:gd name="T18" fmla="*/ 160 h 160"/>
            </a:gdLst>
            <a:ahLst/>
            <a:cxnLst>
              <a:cxn ang="T10">
                <a:pos x="T0" y="T1"/>
              </a:cxn>
              <a:cxn ang="T11">
                <a:pos x="T2" y="T3"/>
              </a:cxn>
              <a:cxn ang="T12">
                <a:pos x="T4" y="T5"/>
              </a:cxn>
              <a:cxn ang="T13">
                <a:pos x="T6" y="T7"/>
              </a:cxn>
              <a:cxn ang="T14">
                <a:pos x="T8" y="T9"/>
              </a:cxn>
            </a:cxnLst>
            <a:rect l="T15" t="T16" r="T17" b="T18"/>
            <a:pathLst>
              <a:path w="1328" h="160">
                <a:moveTo>
                  <a:pt x="120" y="0"/>
                </a:moveTo>
                <a:lnTo>
                  <a:pt x="0" y="160"/>
                </a:lnTo>
                <a:lnTo>
                  <a:pt x="1328" y="160"/>
                </a:lnTo>
                <a:lnTo>
                  <a:pt x="1328" y="0"/>
                </a:lnTo>
                <a:lnTo>
                  <a:pt x="120" y="0"/>
                </a:lnTo>
                <a:close/>
              </a:path>
            </a:pathLst>
          </a:custGeom>
          <a:gradFill rotWithShape="0">
            <a:gsLst>
              <a:gs pos="0">
                <a:srgbClr val="972530"/>
              </a:gs>
              <a:gs pos="50000">
                <a:srgbClr val="E9394A"/>
              </a:gs>
              <a:gs pos="100000">
                <a:srgbClr val="972530"/>
              </a:gs>
            </a:gsLst>
            <a:lin ang="5400000" scaled="1"/>
          </a:gradFill>
          <a:ln w="19050">
            <a:solidFill>
              <a:srgbClr val="0506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159195" name="Text Box 27"/>
          <p:cNvSpPr txBox="1">
            <a:spLocks noChangeArrowheads="1"/>
          </p:cNvSpPr>
          <p:nvPr/>
        </p:nvSpPr>
        <p:spPr bwMode="auto">
          <a:xfrm>
            <a:off x="5321301" y="2343150"/>
            <a:ext cx="1712913" cy="323850"/>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RESPONSIBLE</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6" name="Text Box 28"/>
          <p:cNvSpPr txBox="1">
            <a:spLocks noChangeArrowheads="1"/>
          </p:cNvSpPr>
          <p:nvPr/>
        </p:nvSpPr>
        <p:spPr bwMode="auto">
          <a:xfrm>
            <a:off x="4179888" y="3787776"/>
            <a:ext cx="1954212"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INSPIRATIONAL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7" name="Text Box 29"/>
          <p:cNvSpPr txBox="1">
            <a:spLocks noChangeArrowheads="1"/>
          </p:cNvSpPr>
          <p:nvPr/>
        </p:nvSpPr>
        <p:spPr bwMode="auto">
          <a:xfrm>
            <a:off x="6354763" y="3794126"/>
            <a:ext cx="1574800"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SUPPORTIVE</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8" name="Text Box 30"/>
          <p:cNvSpPr txBox="1">
            <a:spLocks noChangeArrowheads="1"/>
          </p:cNvSpPr>
          <p:nvPr/>
        </p:nvSpPr>
        <p:spPr bwMode="auto">
          <a:xfrm>
            <a:off x="3457576" y="5280026"/>
            <a:ext cx="1330325"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PERSONAL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159199" name="Text Box 31"/>
          <p:cNvSpPr txBox="1">
            <a:spLocks noChangeArrowheads="1"/>
          </p:cNvSpPr>
          <p:nvPr/>
        </p:nvSpPr>
        <p:spPr bwMode="auto">
          <a:xfrm>
            <a:off x="5465764" y="5262564"/>
            <a:ext cx="1558925"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RELATIONAL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15371" name="Text Box 34"/>
          <p:cNvSpPr txBox="1">
            <a:spLocks noChangeAspect="1" noChangeArrowheads="1"/>
          </p:cNvSpPr>
          <p:nvPr/>
        </p:nvSpPr>
        <p:spPr bwMode="auto">
          <a:xfrm>
            <a:off x="3305175" y="5033963"/>
            <a:ext cx="184150" cy="336550"/>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2" name="Text Box 35"/>
          <p:cNvSpPr txBox="1">
            <a:spLocks noChangeAspect="1" noChangeArrowheads="1"/>
          </p:cNvSpPr>
          <p:nvPr/>
        </p:nvSpPr>
        <p:spPr bwMode="auto">
          <a:xfrm>
            <a:off x="6053138" y="5033963"/>
            <a:ext cx="184150" cy="336550"/>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3" name="Text Box 36"/>
          <p:cNvSpPr txBox="1">
            <a:spLocks noChangeAspect="1" noChangeArrowheads="1"/>
          </p:cNvSpPr>
          <p:nvPr/>
        </p:nvSpPr>
        <p:spPr bwMode="auto">
          <a:xfrm>
            <a:off x="7627938" y="5033963"/>
            <a:ext cx="184150" cy="336550"/>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cxnSp>
        <p:nvCxnSpPr>
          <p:cNvPr id="27679" name="AutoShape 37"/>
          <p:cNvCxnSpPr>
            <a:cxnSpLocks noChangeAspect="1" noChangeShapeType="1"/>
          </p:cNvCxnSpPr>
          <p:nvPr/>
        </p:nvCxnSpPr>
        <p:spPr bwMode="auto">
          <a:xfrm>
            <a:off x="6043613" y="2170113"/>
            <a:ext cx="0" cy="0"/>
          </a:xfrm>
          <a:prstGeom prst="straightConnector1">
            <a:avLst/>
          </a:prstGeom>
          <a:noFill/>
          <a:ln w="9525">
            <a:solidFill>
              <a:schemeClr val="tx1"/>
            </a:solidFill>
            <a:round/>
            <a:headEnd/>
            <a:tailEnd/>
          </a:ln>
        </p:spPr>
      </p:cxnSp>
      <p:sp>
        <p:nvSpPr>
          <p:cNvPr id="15375" name="Text Box 38"/>
          <p:cNvSpPr txBox="1">
            <a:spLocks noChangeAspect="1" noChangeArrowheads="1"/>
          </p:cNvSpPr>
          <p:nvPr/>
        </p:nvSpPr>
        <p:spPr bwMode="auto">
          <a:xfrm>
            <a:off x="4889500" y="3409950"/>
            <a:ext cx="185738" cy="338138"/>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7" name="Text Box 40"/>
          <p:cNvSpPr txBox="1">
            <a:spLocks noChangeAspect="1" noChangeArrowheads="1"/>
          </p:cNvSpPr>
          <p:nvPr/>
        </p:nvSpPr>
        <p:spPr bwMode="auto">
          <a:xfrm>
            <a:off x="7221538" y="3409950"/>
            <a:ext cx="184150" cy="338138"/>
          </a:xfrm>
          <a:prstGeom prst="rect">
            <a:avLst/>
          </a:prstGeom>
          <a:noFill/>
          <a:ln w="9525">
            <a:noFill/>
            <a:miter lim="800000"/>
            <a:headEnd/>
            <a:tailEnd/>
          </a:ln>
        </p:spPr>
        <p:txBody>
          <a:bodyPr wrap="none">
            <a:spAutoFit/>
          </a:bodyPr>
          <a:lstStyle/>
          <a:p>
            <a:pPr algn="ctr" eaLnBrk="0" hangingPunct="0">
              <a:defRPr/>
            </a:pPr>
            <a:endParaRPr lang="en-US" sz="1600" b="1">
              <a:solidFill>
                <a:srgbClr val="000000"/>
              </a:solidFill>
              <a:effectLst>
                <a:outerShdw blurRad="38100" dist="38100" dir="2700000" algn="tl">
                  <a:srgbClr val="000000">
                    <a:alpha val="43137"/>
                  </a:srgbClr>
                </a:outerShdw>
              </a:effectLst>
            </a:endParaRPr>
          </a:p>
        </p:txBody>
      </p:sp>
      <p:sp>
        <p:nvSpPr>
          <p:cNvPr id="15378" name="Rectangle 41"/>
          <p:cNvSpPr>
            <a:spLocks noChangeArrowheads="1"/>
          </p:cNvSpPr>
          <p:nvPr/>
        </p:nvSpPr>
        <p:spPr bwMode="auto">
          <a:xfrm>
            <a:off x="3273426" y="5842001"/>
            <a:ext cx="1273175" cy="244475"/>
          </a:xfrm>
          <a:prstGeom prst="rect">
            <a:avLst/>
          </a:prstGeom>
          <a:noFill/>
          <a:ln w="9525">
            <a:noFill/>
            <a:miter lim="800000"/>
            <a:headEnd/>
            <a:tailEnd/>
          </a:ln>
        </p:spPr>
        <p:txBody>
          <a:bodyPr wrap="none" lIns="0" tIns="0" rIns="0" bIns="0">
            <a:spAutoFit/>
          </a:bodyPr>
          <a:lstStyle/>
          <a:p>
            <a:pPr algn="ctr" eaLnBrk="0" hangingPunct="0">
              <a:defRPr/>
            </a:pPr>
            <a:r>
              <a:rPr lang="en-US" sz="1600" b="1">
                <a:solidFill>
                  <a:srgbClr val="000000"/>
                </a:solidFill>
                <a:effectLst>
                  <a:outerShdw blurRad="38100" dist="38100" dir="2700000" algn="tl">
                    <a:srgbClr val="000000">
                      <a:alpha val="43137"/>
                    </a:srgbClr>
                  </a:outerShdw>
                </a:effectLst>
              </a:rPr>
              <a:t>CREDIBILITY</a:t>
            </a:r>
          </a:p>
        </p:txBody>
      </p:sp>
      <p:sp>
        <p:nvSpPr>
          <p:cNvPr id="15379" name="Rectangle 42"/>
          <p:cNvSpPr>
            <a:spLocks noChangeArrowheads="1"/>
          </p:cNvSpPr>
          <p:nvPr/>
        </p:nvSpPr>
        <p:spPr bwMode="auto">
          <a:xfrm>
            <a:off x="5564188" y="5867401"/>
            <a:ext cx="1130300" cy="246063"/>
          </a:xfrm>
          <a:prstGeom prst="rect">
            <a:avLst/>
          </a:prstGeom>
          <a:noFill/>
          <a:ln w="9525">
            <a:noFill/>
            <a:miter lim="800000"/>
            <a:headEnd/>
            <a:tailEnd/>
          </a:ln>
        </p:spPr>
        <p:txBody>
          <a:bodyPr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TRUST</a:t>
            </a:r>
          </a:p>
        </p:txBody>
      </p:sp>
      <p:grpSp>
        <p:nvGrpSpPr>
          <p:cNvPr id="27684" name="Group 46"/>
          <p:cNvGrpSpPr>
            <a:grpSpLocks/>
          </p:cNvGrpSpPr>
          <p:nvPr/>
        </p:nvGrpSpPr>
        <p:grpSpPr bwMode="auto">
          <a:xfrm>
            <a:off x="7385051" y="5703888"/>
            <a:ext cx="2144713" cy="1416050"/>
            <a:chOff x="5861050" y="5703888"/>
            <a:chExt cx="2144713" cy="1416050"/>
          </a:xfrm>
        </p:grpSpPr>
        <p:sp>
          <p:nvSpPr>
            <p:cNvPr id="1159172" name="Rectangle 4"/>
            <p:cNvSpPr>
              <a:spLocks noChangeArrowheads="1"/>
            </p:cNvSpPr>
            <p:nvPr/>
          </p:nvSpPr>
          <p:spPr bwMode="auto">
            <a:xfrm>
              <a:off x="5861050" y="5703888"/>
              <a:ext cx="2144713" cy="1416050"/>
            </a:xfrm>
            <a:prstGeom prst="rect">
              <a:avLst/>
            </a:prstGeom>
            <a:gradFill rotWithShape="1">
              <a:gsLst>
                <a:gs pos="0">
                  <a:srgbClr val="FFCC66"/>
                </a:gs>
                <a:gs pos="100000">
                  <a:schemeClr val="bg1">
                    <a:alpha val="0"/>
                  </a:schemeClr>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5380" name="Rectangle 43"/>
            <p:cNvSpPr>
              <a:spLocks noChangeArrowheads="1"/>
            </p:cNvSpPr>
            <p:nvPr/>
          </p:nvSpPr>
          <p:spPr bwMode="auto">
            <a:xfrm>
              <a:off x="6145447" y="5848350"/>
              <a:ext cx="1264770" cy="246221"/>
            </a:xfrm>
            <a:prstGeom prst="rect">
              <a:avLst/>
            </a:prstGeom>
            <a:noFill/>
            <a:ln w="9525">
              <a:noFill/>
              <a:miter lim="800000"/>
              <a:headEnd/>
              <a:tailEnd/>
            </a:ln>
          </p:spPr>
          <p:txBody>
            <a:bodyPr wrap="none" lIns="0" tIns="0" rIns="0" bIns="0">
              <a:spAutoFit/>
            </a:bodyPr>
            <a:lstStyle/>
            <a:p>
              <a:pPr algn="ctr" eaLnBrk="0" hangingPunct="0">
                <a:defRPr/>
              </a:pPr>
              <a:r>
                <a:rPr lang="en-US" sz="1600" b="1">
                  <a:solidFill>
                    <a:srgbClr val="000000"/>
                  </a:solidFill>
                  <a:effectLst>
                    <a:outerShdw blurRad="38100" dist="38100" dir="2700000" algn="tl">
                      <a:srgbClr val="000000">
                        <a:alpha val="43137"/>
                      </a:srgbClr>
                    </a:outerShdw>
                  </a:effectLst>
                </a:rPr>
                <a:t>COMMUNITY</a:t>
              </a:r>
            </a:p>
          </p:txBody>
        </p:sp>
      </p:grpSp>
      <p:sp>
        <p:nvSpPr>
          <p:cNvPr id="15381" name="Rectangle 44"/>
          <p:cNvSpPr>
            <a:spLocks noChangeArrowheads="1"/>
          </p:cNvSpPr>
          <p:nvPr/>
        </p:nvSpPr>
        <p:spPr bwMode="auto">
          <a:xfrm>
            <a:off x="8326439" y="3476626"/>
            <a:ext cx="1038225" cy="244475"/>
          </a:xfrm>
          <a:prstGeom prst="rect">
            <a:avLst/>
          </a:prstGeom>
          <a:noFill/>
          <a:ln w="9525">
            <a:noFill/>
            <a:miter lim="800000"/>
            <a:headEnd/>
            <a:tailEnd/>
          </a:ln>
        </p:spPr>
        <p:txBody>
          <a:bodyPr wrap="none"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INITIATIVE</a:t>
            </a:r>
          </a:p>
        </p:txBody>
      </p:sp>
      <p:sp>
        <p:nvSpPr>
          <p:cNvPr id="15382" name="Rectangle 45"/>
          <p:cNvSpPr>
            <a:spLocks noChangeArrowheads="1"/>
          </p:cNvSpPr>
          <p:nvPr/>
        </p:nvSpPr>
        <p:spPr bwMode="auto">
          <a:xfrm>
            <a:off x="2635250" y="3462338"/>
            <a:ext cx="1250950" cy="488950"/>
          </a:xfrm>
          <a:prstGeom prst="rect">
            <a:avLst/>
          </a:prstGeom>
          <a:noFill/>
          <a:ln w="9525">
            <a:noFill/>
            <a:miter lim="800000"/>
            <a:headEnd/>
            <a:tailEnd/>
          </a:ln>
        </p:spPr>
        <p:txBody>
          <a:bodyPr wrap="none"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HIGH</a:t>
            </a:r>
          </a:p>
          <a:p>
            <a:pPr algn="ctr" eaLnBrk="0" hangingPunct="0">
              <a:defRPr/>
            </a:pPr>
            <a:r>
              <a:rPr lang="en-US" sz="1600" b="1" dirty="0">
                <a:solidFill>
                  <a:srgbClr val="000000"/>
                </a:solidFill>
                <a:effectLst>
                  <a:outerShdw blurRad="38100" dist="38100" dir="2700000" algn="tl">
                    <a:srgbClr val="000000">
                      <a:alpha val="43137"/>
                    </a:srgbClr>
                  </a:outerShdw>
                </a:effectLst>
              </a:rPr>
              <a:t>ASPIRATION</a:t>
            </a:r>
          </a:p>
        </p:txBody>
      </p:sp>
      <p:sp>
        <p:nvSpPr>
          <p:cNvPr id="15383" name="Rectangle 46"/>
          <p:cNvSpPr>
            <a:spLocks noChangeArrowheads="1"/>
          </p:cNvSpPr>
          <p:nvPr/>
        </p:nvSpPr>
        <p:spPr bwMode="auto">
          <a:xfrm>
            <a:off x="5332414" y="1066801"/>
            <a:ext cx="1500187" cy="246063"/>
          </a:xfrm>
          <a:prstGeom prst="rect">
            <a:avLst/>
          </a:prstGeom>
          <a:noFill/>
          <a:ln w="9525">
            <a:noFill/>
            <a:miter lim="800000"/>
            <a:headEnd/>
            <a:tailEnd/>
          </a:ln>
        </p:spPr>
        <p:txBody>
          <a:bodyPr wrap="none" lIns="0" tIns="0" rIns="0" bIns="0">
            <a:spAutoFit/>
          </a:bodyPr>
          <a:lstStyle/>
          <a:p>
            <a:pPr algn="ctr" eaLnBrk="0" hangingPunct="0">
              <a:defRPr/>
            </a:pPr>
            <a:r>
              <a:rPr lang="en-US" sz="1600" b="1" dirty="0">
                <a:solidFill>
                  <a:srgbClr val="000000"/>
                </a:solidFill>
                <a:effectLst>
                  <a:outerShdw blurRad="38100" dist="38100" dir="2700000" algn="tl">
                    <a:srgbClr val="000000">
                      <a:alpha val="43137"/>
                    </a:srgbClr>
                  </a:outerShdw>
                </a:effectLst>
              </a:rPr>
              <a:t>STEWARDSHIP</a:t>
            </a:r>
          </a:p>
        </p:txBody>
      </p:sp>
      <p:grpSp>
        <p:nvGrpSpPr>
          <p:cNvPr id="3" name="Group 44"/>
          <p:cNvGrpSpPr>
            <a:grpSpLocks/>
          </p:cNvGrpSpPr>
          <p:nvPr/>
        </p:nvGrpSpPr>
        <p:grpSpPr bwMode="auto">
          <a:xfrm>
            <a:off x="7360915" y="4352121"/>
            <a:ext cx="2224774" cy="1406948"/>
            <a:chOff x="3671" y="2683"/>
            <a:chExt cx="1438" cy="968"/>
          </a:xfrm>
          <a:gradFill>
            <a:gsLst>
              <a:gs pos="31000">
                <a:srgbClr val="E29700"/>
              </a:gs>
              <a:gs pos="100000">
                <a:schemeClr val="bg1">
                  <a:gamma/>
                  <a:tint val="82353"/>
                  <a:invGamma/>
                </a:schemeClr>
              </a:gs>
            </a:gsLst>
            <a:lin ang="2700000" scaled="1"/>
          </a:gradFill>
        </p:grpSpPr>
        <p:sp>
          <p:nvSpPr>
            <p:cNvPr id="38" name="Freeform 45"/>
            <p:cNvSpPr>
              <a:spLocks/>
            </p:cNvSpPr>
            <p:nvPr/>
          </p:nvSpPr>
          <p:spPr bwMode="auto">
            <a:xfrm>
              <a:off x="3671" y="2683"/>
              <a:ext cx="1438" cy="968"/>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sp>
          <p:nvSpPr>
            <p:cNvPr id="39" name="Freeform 46"/>
            <p:cNvSpPr>
              <a:spLocks noChangeAspect="1"/>
            </p:cNvSpPr>
            <p:nvPr/>
          </p:nvSpPr>
          <p:spPr bwMode="auto">
            <a:xfrm>
              <a:off x="3719" y="2731"/>
              <a:ext cx="1294" cy="871"/>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grpSp>
      <p:sp>
        <p:nvSpPr>
          <p:cNvPr id="15406" name="Freeform 32"/>
          <p:cNvSpPr>
            <a:spLocks noChangeAspect="1"/>
          </p:cNvSpPr>
          <p:nvPr/>
        </p:nvSpPr>
        <p:spPr bwMode="auto">
          <a:xfrm>
            <a:off x="7445376" y="5322889"/>
            <a:ext cx="1865313" cy="211137"/>
          </a:xfrm>
          <a:custGeom>
            <a:avLst/>
            <a:gdLst>
              <a:gd name="T0" fmla="*/ 0 w 1336"/>
              <a:gd name="T1" fmla="*/ 0 h 160"/>
              <a:gd name="T2" fmla="*/ 0 w 1336"/>
              <a:gd name="T3" fmla="*/ 139 h 160"/>
              <a:gd name="T4" fmla="*/ 1160 w 1336"/>
              <a:gd name="T5" fmla="*/ 139 h 160"/>
              <a:gd name="T6" fmla="*/ 1056 w 1336"/>
              <a:gd name="T7" fmla="*/ 0 h 160"/>
              <a:gd name="T8" fmla="*/ 0 w 1336"/>
              <a:gd name="T9" fmla="*/ 0 h 160"/>
              <a:gd name="T10" fmla="*/ 0 60000 65536"/>
              <a:gd name="T11" fmla="*/ 0 60000 65536"/>
              <a:gd name="T12" fmla="*/ 0 60000 65536"/>
              <a:gd name="T13" fmla="*/ 0 60000 65536"/>
              <a:gd name="T14" fmla="*/ 0 60000 65536"/>
              <a:gd name="T15" fmla="*/ 0 w 1336"/>
              <a:gd name="T16" fmla="*/ 0 h 160"/>
              <a:gd name="T17" fmla="*/ 1336 w 1336"/>
              <a:gd name="T18" fmla="*/ 160 h 160"/>
            </a:gdLst>
            <a:ahLst/>
            <a:cxnLst>
              <a:cxn ang="T10">
                <a:pos x="T0" y="T1"/>
              </a:cxn>
              <a:cxn ang="T11">
                <a:pos x="T2" y="T3"/>
              </a:cxn>
              <a:cxn ang="T12">
                <a:pos x="T4" y="T5"/>
              </a:cxn>
              <a:cxn ang="T13">
                <a:pos x="T6" y="T7"/>
              </a:cxn>
              <a:cxn ang="T14">
                <a:pos x="T8" y="T9"/>
              </a:cxn>
            </a:cxnLst>
            <a:rect l="T15" t="T16" r="T17" b="T18"/>
            <a:pathLst>
              <a:path w="1336" h="160">
                <a:moveTo>
                  <a:pt x="0" y="0"/>
                </a:moveTo>
                <a:lnTo>
                  <a:pt x="0" y="160"/>
                </a:lnTo>
                <a:lnTo>
                  <a:pt x="1336" y="160"/>
                </a:lnTo>
                <a:lnTo>
                  <a:pt x="1216" y="0"/>
                </a:lnTo>
                <a:lnTo>
                  <a:pt x="0" y="0"/>
                </a:lnTo>
                <a:close/>
              </a:path>
            </a:pathLst>
          </a:custGeom>
          <a:gradFill rotWithShape="0">
            <a:gsLst>
              <a:gs pos="0">
                <a:srgbClr val="E49328"/>
              </a:gs>
              <a:gs pos="50000">
                <a:srgbClr val="FEB543"/>
              </a:gs>
              <a:gs pos="100000">
                <a:srgbClr val="E49328"/>
              </a:gs>
            </a:gsLst>
            <a:lin ang="5400000" scaled="1"/>
          </a:gradFill>
          <a:ln w="12700">
            <a:solidFill>
              <a:srgbClr val="000000"/>
            </a:solidFill>
            <a:round/>
            <a:headEnd/>
            <a:tailEnd/>
          </a:ln>
        </p:spPr>
        <p:txBody>
          <a:bodyP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159201" name="Text Box 33"/>
          <p:cNvSpPr txBox="1">
            <a:spLocks noChangeArrowheads="1"/>
          </p:cNvSpPr>
          <p:nvPr/>
        </p:nvSpPr>
        <p:spPr bwMode="auto">
          <a:xfrm>
            <a:off x="7583488" y="5265739"/>
            <a:ext cx="1604962" cy="320675"/>
          </a:xfrm>
          <a:prstGeom prst="rect">
            <a:avLst/>
          </a:prstGeom>
          <a:noFill/>
          <a:ln w="9525">
            <a:noFill/>
            <a:miter lim="800000"/>
            <a:headEnd/>
            <a:tailEnd/>
          </a:ln>
          <a:effectLst/>
        </p:spPr>
        <p:txBody>
          <a:bodyPr wrap="none">
            <a:spAutoFit/>
          </a:bodyPr>
          <a:lstStyle/>
          <a:p>
            <a:pPr algn="ctr" eaLnBrk="0" hangingPunct="0">
              <a:defRPr/>
            </a:pPr>
            <a:r>
              <a:rPr lang="en-US" sz="1500" b="1" dirty="0">
                <a:solidFill>
                  <a:srgbClr val="000000"/>
                </a:solidFill>
                <a:effectLst>
                  <a:outerShdw blurRad="38100" dist="38100" dir="2700000" algn="tl">
                    <a:srgbClr val="000000">
                      <a:alpha val="43137"/>
                    </a:srgbClr>
                  </a:outerShdw>
                </a:effectLst>
                <a:latin typeface="Verdana" pitchFamily="34" charset="0"/>
              </a:rPr>
              <a:t>CONTEXTUAL</a:t>
            </a:r>
            <a:endParaRPr lang="en-US" sz="1500" b="1" dirty="0">
              <a:solidFill>
                <a:srgbClr val="FFFFB9"/>
              </a:solidFill>
              <a:effectLst>
                <a:outerShdw blurRad="38100" dist="38100" dir="2700000" algn="tl">
                  <a:srgbClr val="000000">
                    <a:alpha val="43137"/>
                  </a:srgbClr>
                </a:outerShdw>
              </a:effectLst>
              <a:latin typeface="Verdana" pitchFamily="34" charset="0"/>
            </a:endParaRPr>
          </a:p>
        </p:txBody>
      </p:sp>
      <p:sp>
        <p:nvSpPr>
          <p:cNvPr id="46" name="Slide Number Placeholder 45"/>
          <p:cNvSpPr>
            <a:spLocks noGrp="1"/>
          </p:cNvSpPr>
          <p:nvPr>
            <p:ph type="sldNum" sz="quarter" idx="11"/>
          </p:nvPr>
        </p:nvSpPr>
        <p:spPr/>
        <p:txBody>
          <a:bodyPr/>
          <a:lstStyle/>
          <a:p>
            <a:pPr>
              <a:defRPr/>
            </a:pPr>
            <a:fld id="{AC9590B1-FF9D-45AC-9775-A53C4A487A74}" type="slidenum">
              <a:rPr lang="en-US" smtClean="0"/>
              <a:pPr>
                <a:defRPr/>
              </a:pPr>
              <a:t>32</a:t>
            </a:fld>
            <a:endParaRPr lang="en-US"/>
          </a:p>
        </p:txBody>
      </p:sp>
    </p:spTree>
    <p:extLst>
      <p:ext uri="{BB962C8B-B14F-4D97-AF65-F5344CB8AC3E}">
        <p14:creationId xmlns:p14="http://schemas.microsoft.com/office/powerpoint/2010/main" val="3727260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CB03E6B4-2652-4970-BAF0-110D555FBD2D}" type="slidenum">
              <a:rPr lang="en-US" smtClean="0"/>
              <a:pPr>
                <a:defRPr/>
              </a:pPr>
              <a:t>4</a:t>
            </a:fld>
            <a:endParaRPr lang="en-US"/>
          </a:p>
        </p:txBody>
      </p:sp>
      <p:sp>
        <p:nvSpPr>
          <p:cNvPr id="19458" name="Rectangle 2"/>
          <p:cNvSpPr>
            <a:spLocks noGrp="1" noChangeArrowheads="1"/>
          </p:cNvSpPr>
          <p:nvPr>
            <p:ph type="title" idx="4294967295"/>
          </p:nvPr>
        </p:nvSpPr>
        <p:spPr>
          <a:xfrm>
            <a:off x="819397" y="208147"/>
            <a:ext cx="10458203" cy="486148"/>
          </a:xfrm>
        </p:spPr>
        <p:txBody>
          <a:bodyPr/>
          <a:lstStyle/>
          <a:p>
            <a:pPr eaLnBrk="1" hangingPunct="1"/>
            <a:r>
              <a:rPr lang="en-US" sz="3000" dirty="0"/>
              <a:t>Inspirational and Supportive Leadership</a:t>
            </a:r>
          </a:p>
        </p:txBody>
      </p:sp>
      <p:sp>
        <p:nvSpPr>
          <p:cNvPr id="19459" name="Rectangle 3"/>
          <p:cNvSpPr>
            <a:spLocks noGrp="1" noChangeArrowheads="1"/>
          </p:cNvSpPr>
          <p:nvPr>
            <p:ph type="body" idx="4294967295"/>
          </p:nvPr>
        </p:nvSpPr>
        <p:spPr>
          <a:xfrm>
            <a:off x="413658" y="898813"/>
            <a:ext cx="11371942" cy="5003223"/>
          </a:xfrm>
        </p:spPr>
        <p:txBody>
          <a:bodyPr/>
          <a:lstStyle/>
          <a:p>
            <a:pPr marL="565150" indent="-514350" eaLnBrk="1" hangingPunct="1">
              <a:lnSpc>
                <a:spcPct val="90000"/>
              </a:lnSpc>
              <a:buFont typeface="+mj-lt"/>
              <a:buAutoNum type="arabicPeriod"/>
            </a:pPr>
            <a:r>
              <a:rPr lang="en-US" sz="2400" dirty="0"/>
              <a:t>Think of a specific person at work you have (or could have) tried to </a:t>
            </a:r>
            <a:r>
              <a:rPr lang="en-US" sz="2400" u="sng" dirty="0"/>
              <a:t>inspire</a:t>
            </a:r>
            <a:r>
              <a:rPr lang="en-US" sz="2400" dirty="0"/>
              <a:t>.   This might be a subordinate, but it might also be a peer, or a client, or even a supervisor!   Makes notes on the attached sheets.</a:t>
            </a:r>
          </a:p>
          <a:p>
            <a:pPr marL="898525" lvl="1" indent="-514350" eaLnBrk="1" hangingPunct="1">
              <a:lnSpc>
                <a:spcPct val="90000"/>
              </a:lnSpc>
              <a:buFont typeface="+mj-lt"/>
              <a:buAutoNum type="alphaLcPeriod"/>
            </a:pPr>
            <a:r>
              <a:rPr lang="en-US" sz="2000" i="1" dirty="0"/>
              <a:t>What specific actions did you undertake to inspire them?</a:t>
            </a:r>
          </a:p>
          <a:p>
            <a:pPr marL="898525" lvl="1" indent="-514350" eaLnBrk="1" hangingPunct="1">
              <a:lnSpc>
                <a:spcPct val="90000"/>
              </a:lnSpc>
              <a:buFont typeface="+mj-lt"/>
              <a:buAutoNum type="alphaLcPeriod"/>
            </a:pPr>
            <a:r>
              <a:rPr lang="en-US" sz="2000" i="1" dirty="0"/>
              <a:t>How well did it work out?</a:t>
            </a:r>
          </a:p>
          <a:p>
            <a:pPr marL="384175" lvl="1" indent="0" eaLnBrk="1" hangingPunct="1">
              <a:lnSpc>
                <a:spcPct val="90000"/>
              </a:lnSpc>
              <a:buNone/>
            </a:pPr>
            <a:endParaRPr lang="en-US" sz="1800" i="1" dirty="0"/>
          </a:p>
          <a:p>
            <a:pPr marL="565150" indent="-514350" eaLnBrk="1" hangingPunct="1">
              <a:lnSpc>
                <a:spcPct val="90000"/>
              </a:lnSpc>
              <a:buFont typeface="+mj-lt"/>
              <a:buAutoNum type="arabicPeriod"/>
            </a:pPr>
            <a:r>
              <a:rPr lang="en-US" sz="2400" dirty="0"/>
              <a:t>Think of how you could have </a:t>
            </a:r>
            <a:r>
              <a:rPr lang="en-US" sz="2400" u="sng" dirty="0"/>
              <a:t>supported</a:t>
            </a:r>
            <a:r>
              <a:rPr lang="en-US" sz="2400" dirty="0"/>
              <a:t> the person you planned to inspire.</a:t>
            </a:r>
          </a:p>
          <a:p>
            <a:pPr marL="806450" lvl="1" indent="-457200" eaLnBrk="1" hangingPunct="1">
              <a:lnSpc>
                <a:spcPct val="80000"/>
              </a:lnSpc>
              <a:spcBef>
                <a:spcPct val="40000"/>
              </a:spcBef>
              <a:spcAft>
                <a:spcPct val="20000"/>
              </a:spcAft>
              <a:buFont typeface="+mj-lt"/>
              <a:buAutoNum type="alphaLcPeriod"/>
            </a:pPr>
            <a:r>
              <a:rPr lang="en-US" sz="2000" i="1" dirty="0"/>
              <a:t>How encourage their sense of personal capability and efficacy?</a:t>
            </a:r>
          </a:p>
          <a:p>
            <a:pPr marL="806450" lvl="1" indent="-457200" eaLnBrk="1" hangingPunct="1">
              <a:lnSpc>
                <a:spcPct val="80000"/>
              </a:lnSpc>
              <a:spcBef>
                <a:spcPct val="40000"/>
              </a:spcBef>
              <a:spcAft>
                <a:spcPct val="20000"/>
              </a:spcAft>
              <a:buFont typeface="+mj-lt"/>
              <a:buAutoNum type="alphaLcPeriod"/>
            </a:pPr>
            <a:r>
              <a:rPr lang="en-US" sz="2000" i="1" dirty="0"/>
              <a:t>Do they feel confidence in others around them?  What could you have done to build such confidence?</a:t>
            </a:r>
          </a:p>
          <a:p>
            <a:pPr marL="806450" lvl="1" indent="-457200" eaLnBrk="1" hangingPunct="1">
              <a:lnSpc>
                <a:spcPct val="80000"/>
              </a:lnSpc>
              <a:spcBef>
                <a:spcPct val="40000"/>
              </a:spcBef>
              <a:spcAft>
                <a:spcPct val="20000"/>
              </a:spcAft>
              <a:buFont typeface="+mj-lt"/>
              <a:buAutoNum type="alphaLcPeriod"/>
            </a:pPr>
            <a:r>
              <a:rPr lang="en-US" sz="2000" i="1" dirty="0"/>
              <a:t>What could you do to make them feel secure that if they reached high but stumbled? To ensure their effort nonetheless would be understood and they would still be accepted?  How encourage accountability without blaming people for failures?</a:t>
            </a:r>
          </a:p>
          <a:p>
            <a:pPr marL="806450" lvl="1" indent="-457200" eaLnBrk="1" hangingPunct="1">
              <a:lnSpc>
                <a:spcPct val="80000"/>
              </a:lnSpc>
              <a:spcBef>
                <a:spcPct val="40000"/>
              </a:spcBef>
              <a:spcAft>
                <a:spcPct val="20000"/>
              </a:spcAft>
              <a:buFont typeface="+mj-lt"/>
              <a:buAutoNum type="alphaLcPeriod"/>
            </a:pPr>
            <a:r>
              <a:rPr lang="en-US" sz="2000" i="1" dirty="0"/>
              <a:t>Did you use personal, relational, and contextual leadership to enhance your inspirational and supportive leadership?   How could you have done more to leverage those domains?</a:t>
            </a:r>
          </a:p>
          <a:p>
            <a:pPr marL="349250" lvl="1" indent="0" eaLnBrk="1" hangingPunct="1">
              <a:lnSpc>
                <a:spcPct val="90000"/>
              </a:lnSpc>
              <a:buNone/>
            </a:pPr>
            <a:endParaRPr lang="en-US" sz="1725" i="1" dirty="0"/>
          </a:p>
        </p:txBody>
      </p:sp>
    </p:spTree>
    <p:extLst>
      <p:ext uri="{BB962C8B-B14F-4D97-AF65-F5344CB8AC3E}">
        <p14:creationId xmlns:p14="http://schemas.microsoft.com/office/powerpoint/2010/main" val="292201847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CB03E6B4-2652-4970-BAF0-110D555FBD2D}" type="slidenum">
              <a:rPr lang="en-US" smtClean="0"/>
              <a:pPr>
                <a:defRPr/>
              </a:pPr>
              <a:t>5</a:t>
            </a:fld>
            <a:endParaRPr lang="en-US"/>
          </a:p>
        </p:txBody>
      </p:sp>
      <p:sp>
        <p:nvSpPr>
          <p:cNvPr id="19458" name="Rectangle 2"/>
          <p:cNvSpPr>
            <a:spLocks noGrp="1" noChangeArrowheads="1"/>
          </p:cNvSpPr>
          <p:nvPr>
            <p:ph type="title" idx="4294967295"/>
          </p:nvPr>
        </p:nvSpPr>
        <p:spPr>
          <a:xfrm>
            <a:off x="2208811" y="382237"/>
            <a:ext cx="7873340" cy="1028700"/>
          </a:xfrm>
        </p:spPr>
        <p:txBody>
          <a:bodyPr/>
          <a:lstStyle/>
          <a:p>
            <a:pPr eaLnBrk="1" hangingPunct="1"/>
            <a:r>
              <a:rPr lang="en-US" sz="3000" dirty="0"/>
              <a:t>Inspirational leadership:</a:t>
            </a:r>
            <a:br>
              <a:rPr lang="en-US" sz="3000" dirty="0"/>
            </a:br>
            <a:r>
              <a:rPr lang="en-US" sz="3000" dirty="0"/>
              <a:t>Planning your future leadership actions</a:t>
            </a:r>
          </a:p>
        </p:txBody>
      </p:sp>
      <p:sp>
        <p:nvSpPr>
          <p:cNvPr id="19459" name="Rectangle 3"/>
          <p:cNvSpPr>
            <a:spLocks noGrp="1" noChangeArrowheads="1"/>
          </p:cNvSpPr>
          <p:nvPr>
            <p:ph type="body" idx="4294967295"/>
          </p:nvPr>
        </p:nvSpPr>
        <p:spPr>
          <a:xfrm>
            <a:off x="1769423" y="2156225"/>
            <a:ext cx="8763990" cy="3412331"/>
          </a:xfrm>
        </p:spPr>
        <p:txBody>
          <a:bodyPr/>
          <a:lstStyle/>
          <a:p>
            <a:pPr>
              <a:lnSpc>
                <a:spcPct val="90000"/>
              </a:lnSpc>
              <a:spcBef>
                <a:spcPts val="0"/>
              </a:spcBef>
              <a:spcAft>
                <a:spcPts val="900"/>
              </a:spcAft>
              <a:buFont typeface="Wingdings" pitchFamily="2" charset="2"/>
              <a:buChar char="§"/>
            </a:pPr>
            <a:endParaRPr lang="en-US" sz="675" dirty="0"/>
          </a:p>
          <a:p>
            <a:pPr lvl="1">
              <a:lnSpc>
                <a:spcPct val="90000"/>
              </a:lnSpc>
              <a:spcBef>
                <a:spcPts val="0"/>
              </a:spcBef>
              <a:spcAft>
                <a:spcPts val="900"/>
              </a:spcAft>
              <a:buFont typeface="Wingdings" pitchFamily="2" charset="2"/>
              <a:buChar char="§"/>
            </a:pPr>
            <a:r>
              <a:rPr lang="en-US" i="1" dirty="0"/>
              <a:t>How can you communicate higher expectations for them?  How can you “nudge” them to take their efforts to the next level?</a:t>
            </a:r>
          </a:p>
          <a:p>
            <a:pPr lvl="1">
              <a:lnSpc>
                <a:spcPct val="90000"/>
              </a:lnSpc>
              <a:spcBef>
                <a:spcPts val="0"/>
              </a:spcBef>
              <a:spcAft>
                <a:spcPts val="900"/>
              </a:spcAft>
              <a:buFont typeface="Wingdings" pitchFamily="2" charset="2"/>
              <a:buChar char="§"/>
            </a:pPr>
            <a:r>
              <a:rPr lang="en-US" i="1" dirty="0"/>
              <a:t>What do you personally need to do to be inspirational?  What specific actions should you undertake?</a:t>
            </a:r>
          </a:p>
          <a:p>
            <a:pPr lvl="1">
              <a:lnSpc>
                <a:spcPct val="90000"/>
              </a:lnSpc>
              <a:spcBef>
                <a:spcPts val="0"/>
              </a:spcBef>
              <a:spcAft>
                <a:spcPts val="900"/>
              </a:spcAft>
              <a:buFont typeface="Wingdings" pitchFamily="2" charset="2"/>
              <a:buChar char="§"/>
            </a:pPr>
            <a:r>
              <a:rPr lang="en-US" i="1" dirty="0"/>
              <a:t>What will be easy and what will be harder, given your own leadership style?</a:t>
            </a:r>
          </a:p>
          <a:p>
            <a:pPr lvl="1" eaLnBrk="1" hangingPunct="1">
              <a:lnSpc>
                <a:spcPct val="90000"/>
              </a:lnSpc>
            </a:pPr>
            <a:endParaRPr lang="en-US" sz="1725" i="1" dirty="0"/>
          </a:p>
        </p:txBody>
      </p:sp>
    </p:spTree>
    <p:extLst>
      <p:ext uri="{BB962C8B-B14F-4D97-AF65-F5344CB8AC3E}">
        <p14:creationId xmlns:p14="http://schemas.microsoft.com/office/powerpoint/2010/main" val="184656505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pPr>
              <a:defRPr/>
            </a:pPr>
            <a:fld id="{69BDC4FB-44C1-4C39-8E2F-251289405C26}" type="slidenum">
              <a:rPr lang="en-US" smtClean="0"/>
              <a:pPr>
                <a:defRPr/>
              </a:pPr>
              <a:t>6</a:t>
            </a:fld>
            <a:endParaRPr lang="en-US"/>
          </a:p>
        </p:txBody>
      </p:sp>
      <p:sp>
        <p:nvSpPr>
          <p:cNvPr id="9218" name="Title 12"/>
          <p:cNvSpPr>
            <a:spLocks noGrp="1"/>
          </p:cNvSpPr>
          <p:nvPr>
            <p:ph type="title" idx="4294967295"/>
          </p:nvPr>
        </p:nvSpPr>
        <p:spPr>
          <a:xfrm>
            <a:off x="4116198" y="504826"/>
            <a:ext cx="5704695" cy="857250"/>
          </a:xfrm>
        </p:spPr>
        <p:txBody>
          <a:bodyPr/>
          <a:lstStyle/>
          <a:p>
            <a:pPr eaLnBrk="1" hangingPunct="1"/>
            <a:r>
              <a:rPr lang="en-US" sz="3600" dirty="0"/>
              <a:t>Inspirational Leadership</a:t>
            </a:r>
          </a:p>
        </p:txBody>
      </p:sp>
      <p:sp>
        <p:nvSpPr>
          <p:cNvPr id="812034" name="Rectangle 2"/>
          <p:cNvSpPr>
            <a:spLocks noGrp="1" noChangeArrowheads="1"/>
          </p:cNvSpPr>
          <p:nvPr>
            <p:ph idx="4294967295"/>
          </p:nvPr>
        </p:nvSpPr>
        <p:spPr>
          <a:xfrm>
            <a:off x="2660073" y="2057401"/>
            <a:ext cx="7778337" cy="3394472"/>
          </a:xfrm>
        </p:spPr>
        <p:txBody>
          <a:bodyPr/>
          <a:lstStyle/>
          <a:p>
            <a:pPr>
              <a:spcAft>
                <a:spcPct val="40000"/>
              </a:spcAft>
              <a:tabLst>
                <a:tab pos="255985" algn="l"/>
              </a:tabLst>
            </a:pPr>
            <a:r>
              <a:rPr lang="en-US" sz="2800" dirty="0"/>
              <a:t>  Promote a climate of excellence.</a:t>
            </a:r>
          </a:p>
          <a:p>
            <a:pPr>
              <a:spcAft>
                <a:spcPct val="40000"/>
              </a:spcAft>
              <a:tabLst>
                <a:tab pos="255985" algn="l"/>
              </a:tabLst>
            </a:pPr>
            <a:r>
              <a:rPr lang="en-US" sz="2800" dirty="0"/>
              <a:t>  Encourage innovation. </a:t>
            </a:r>
          </a:p>
          <a:p>
            <a:pPr>
              <a:spcAft>
                <a:spcPct val="40000"/>
              </a:spcAft>
              <a:tabLst>
                <a:tab pos="255985" algn="l"/>
              </a:tabLst>
            </a:pPr>
            <a:r>
              <a:rPr lang="en-US" sz="2800" dirty="0"/>
              <a:t>  Exhibit enthusiasm and optimism. </a:t>
            </a:r>
          </a:p>
        </p:txBody>
      </p:sp>
      <p:sp>
        <p:nvSpPr>
          <p:cNvPr id="812037" name="Text Box 5"/>
          <p:cNvSpPr txBox="1">
            <a:spLocks noChangeArrowheads="1"/>
          </p:cNvSpPr>
          <p:nvPr/>
        </p:nvSpPr>
        <p:spPr bwMode="auto">
          <a:xfrm>
            <a:off x="5272593" y="3448052"/>
            <a:ext cx="184731" cy="276999"/>
          </a:xfrm>
          <a:prstGeom prst="rect">
            <a:avLst/>
          </a:prstGeom>
          <a:noFill/>
          <a:ln w="9525">
            <a:noFill/>
            <a:miter lim="800000"/>
            <a:headEnd/>
            <a:tailEnd/>
          </a:ln>
          <a:effectLst/>
        </p:spPr>
        <p:txBody>
          <a:bodyPr wrap="none">
            <a:spAutoFit/>
          </a:bodyPr>
          <a:lstStyle/>
          <a:p>
            <a:pPr algn="ctr">
              <a:defRPr/>
            </a:pPr>
            <a:endParaRPr lang="en-US" sz="1200">
              <a:effectLst>
                <a:outerShdw blurRad="38100" dist="38100" dir="2700000" algn="tl">
                  <a:srgbClr val="000000"/>
                </a:outerShdw>
              </a:effectLst>
            </a:endParaRPr>
          </a:p>
        </p:txBody>
      </p:sp>
      <p:grpSp>
        <p:nvGrpSpPr>
          <p:cNvPr id="9221" name="Group 7"/>
          <p:cNvGrpSpPr>
            <a:grpSpLocks noChangeAspect="1"/>
          </p:cNvGrpSpPr>
          <p:nvPr/>
        </p:nvGrpSpPr>
        <p:grpSpPr bwMode="auto">
          <a:xfrm>
            <a:off x="2865743" y="386884"/>
            <a:ext cx="1014413" cy="689372"/>
            <a:chOff x="1451" y="1668"/>
            <a:chExt cx="1423" cy="968"/>
          </a:xfrm>
        </p:grpSpPr>
        <p:sp>
          <p:nvSpPr>
            <p:cNvPr id="9223" name="Freeform 8"/>
            <p:cNvSpPr>
              <a:spLocks noChangeAspect="1"/>
            </p:cNvSpPr>
            <p:nvPr/>
          </p:nvSpPr>
          <p:spPr bwMode="auto">
            <a:xfrm>
              <a:off x="1451" y="1668"/>
              <a:ext cx="1423" cy="968"/>
            </a:xfrm>
            <a:custGeom>
              <a:avLst/>
              <a:gdLst>
                <a:gd name="T0" fmla="*/ 0 w 1552"/>
                <a:gd name="T1" fmla="*/ 371 h 1056"/>
                <a:gd name="T2" fmla="*/ 549 w 1552"/>
                <a:gd name="T3" fmla="*/ 371 h 1056"/>
                <a:gd name="T4" fmla="*/ 549 w 1552"/>
                <a:gd name="T5" fmla="*/ 0 h 1056"/>
                <a:gd name="T6" fmla="*/ 268 w 1552"/>
                <a:gd name="T7" fmla="*/ 0 h 1056"/>
                <a:gd name="T8" fmla="*/ 0 w 1552"/>
                <a:gd name="T9" fmla="*/ 371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endParaRPr lang="en-US"/>
            </a:p>
          </p:txBody>
        </p:sp>
        <p:sp>
          <p:nvSpPr>
            <p:cNvPr id="9224" name="Freeform 9"/>
            <p:cNvSpPr>
              <a:spLocks noChangeAspect="1"/>
            </p:cNvSpPr>
            <p:nvPr/>
          </p:nvSpPr>
          <p:spPr bwMode="auto">
            <a:xfrm>
              <a:off x="1547" y="1708"/>
              <a:ext cx="1281" cy="872"/>
            </a:xfrm>
            <a:custGeom>
              <a:avLst/>
              <a:gdLst>
                <a:gd name="T0" fmla="*/ 0 w 1552"/>
                <a:gd name="T1" fmla="*/ 106 h 1056"/>
                <a:gd name="T2" fmla="*/ 154 w 1552"/>
                <a:gd name="T3" fmla="*/ 106 h 1056"/>
                <a:gd name="T4" fmla="*/ 154 w 1552"/>
                <a:gd name="T5" fmla="*/ 0 h 1056"/>
                <a:gd name="T6" fmla="*/ 76 w 1552"/>
                <a:gd name="T7" fmla="*/ 0 h 1056"/>
                <a:gd name="T8" fmla="*/ 0 w 1552"/>
                <a:gd name="T9" fmla="*/ 106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endParaRPr lang="en-US"/>
            </a:p>
          </p:txBody>
        </p:sp>
      </p:grpSp>
    </p:spTree>
    <p:extLst>
      <p:ext uri="{BB962C8B-B14F-4D97-AF65-F5344CB8AC3E}">
        <p14:creationId xmlns:p14="http://schemas.microsoft.com/office/powerpoint/2010/main" val="18311104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12034">
                                            <p:txEl>
                                              <p:pRg st="0" end="0"/>
                                            </p:txEl>
                                          </p:spTgt>
                                        </p:tgtEl>
                                        <p:attrNameLst>
                                          <p:attrName>style.visibility</p:attrName>
                                        </p:attrNameLst>
                                      </p:cBhvr>
                                      <p:to>
                                        <p:strVal val="visible"/>
                                      </p:to>
                                    </p:set>
                                    <p:animEffect transition="in" filter="wipe(left)">
                                      <p:cBhvr>
                                        <p:cTn id="7" dur="500"/>
                                        <p:tgtEl>
                                          <p:spTgt spid="81203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12034">
                                            <p:txEl>
                                              <p:pRg st="1" end="1"/>
                                            </p:txEl>
                                          </p:spTgt>
                                        </p:tgtEl>
                                        <p:attrNameLst>
                                          <p:attrName>style.visibility</p:attrName>
                                        </p:attrNameLst>
                                      </p:cBhvr>
                                      <p:to>
                                        <p:strVal val="visible"/>
                                      </p:to>
                                    </p:set>
                                    <p:animEffect transition="in" filter="wipe(left)">
                                      <p:cBhvr>
                                        <p:cTn id="10" dur="500"/>
                                        <p:tgtEl>
                                          <p:spTgt spid="812034">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12034">
                                            <p:txEl>
                                              <p:pRg st="2" end="2"/>
                                            </p:txEl>
                                          </p:spTgt>
                                        </p:tgtEl>
                                        <p:attrNameLst>
                                          <p:attrName>style.visibility</p:attrName>
                                        </p:attrNameLst>
                                      </p:cBhvr>
                                      <p:to>
                                        <p:strVal val="visible"/>
                                      </p:to>
                                    </p:set>
                                    <p:animEffect transition="in" filter="wipe(left)">
                                      <p:cBhvr>
                                        <p:cTn id="13" dur="500"/>
                                        <p:tgtEl>
                                          <p:spTgt spid="812034">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812034">
                                            <p:txEl>
                                              <p:pRg st="1" end="1"/>
                                            </p:txEl>
                                          </p:spTgt>
                                        </p:tgtEl>
                                        <p:attrNameLst>
                                          <p:attrName>style.visibility</p:attrName>
                                        </p:attrNameLst>
                                      </p:cBhvr>
                                      <p:to>
                                        <p:strVal val="visible"/>
                                      </p:to>
                                    </p:set>
                                    <p:animEffect transition="in" filter="wipe(left)">
                                      <p:cBhvr>
                                        <p:cTn id="16" dur="500"/>
                                        <p:tgtEl>
                                          <p:spTgt spid="812034">
                                            <p:txEl>
                                              <p:pRg st="1" end="1"/>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812034">
                                            <p:txEl>
                                              <p:pRg st="2" end="2"/>
                                            </p:txEl>
                                          </p:spTgt>
                                        </p:tgtEl>
                                        <p:attrNameLst>
                                          <p:attrName>style.visibility</p:attrName>
                                        </p:attrNameLst>
                                      </p:cBhvr>
                                      <p:to>
                                        <p:strVal val="visible"/>
                                      </p:to>
                                    </p:set>
                                    <p:animEffect transition="in" filter="wipe(left)">
                                      <p:cBhvr>
                                        <p:cTn id="19" dur="500"/>
                                        <p:tgtEl>
                                          <p:spTgt spid="8120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1"/>
          </p:nvPr>
        </p:nvSpPr>
        <p:spPr/>
        <p:txBody>
          <a:bodyPr/>
          <a:lstStyle/>
          <a:p>
            <a:pPr>
              <a:defRPr/>
            </a:pPr>
            <a:fld id="{ABD6A156-A7FC-40B2-992D-F874DD03E84B}" type="slidenum">
              <a:rPr lang="en-US" smtClean="0"/>
              <a:pPr>
                <a:defRPr/>
              </a:pPr>
              <a:t>7</a:t>
            </a:fld>
            <a:endParaRPr lang="en-US"/>
          </a:p>
        </p:txBody>
      </p:sp>
      <p:sp>
        <p:nvSpPr>
          <p:cNvPr id="913410" name="Rectangle 2"/>
          <p:cNvSpPr>
            <a:spLocks noGrp="1" noChangeArrowheads="1"/>
          </p:cNvSpPr>
          <p:nvPr>
            <p:ph type="title" idx="4294967295"/>
          </p:nvPr>
        </p:nvSpPr>
        <p:spPr>
          <a:xfrm>
            <a:off x="4781550" y="1063229"/>
            <a:ext cx="4572000" cy="857250"/>
          </a:xfrm>
        </p:spPr>
        <p:txBody>
          <a:bodyPr/>
          <a:lstStyle/>
          <a:p>
            <a:pPr eaLnBrk="1" hangingPunct="1"/>
            <a:r>
              <a:rPr lang="en-US" sz="3000" i="1" dirty="0"/>
              <a:t>Effective inspirational </a:t>
            </a:r>
            <a:br>
              <a:rPr lang="en-US" sz="3000" i="1" dirty="0"/>
            </a:br>
            <a:r>
              <a:rPr lang="en-US" sz="3000" i="1" dirty="0"/>
              <a:t>leadership yields</a:t>
            </a:r>
          </a:p>
        </p:txBody>
      </p:sp>
      <p:sp>
        <p:nvSpPr>
          <p:cNvPr id="913423" name="AutoShape 15"/>
          <p:cNvSpPr>
            <a:spLocks noChangeArrowheads="1"/>
          </p:cNvSpPr>
          <p:nvPr/>
        </p:nvSpPr>
        <p:spPr bwMode="auto">
          <a:xfrm rot="8075291">
            <a:off x="4556523" y="664370"/>
            <a:ext cx="1604963" cy="51530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D7A1CA">
                  <a:alpha val="4999"/>
                </a:srgbClr>
              </a:gs>
              <a:gs pos="100000">
                <a:srgbClr val="DCACD0"/>
              </a:gs>
            </a:gsLst>
            <a:lin ang="5400000" scaled="1"/>
          </a:gradFill>
          <a:ln w="9525">
            <a:noFill/>
            <a:miter lim="800000"/>
            <a:headEnd/>
            <a:tailEnd/>
          </a:ln>
        </p:spPr>
        <p:txBody>
          <a:bodyPr wrap="none" anchor="ctr"/>
          <a:lstStyle/>
          <a:p>
            <a:endParaRPr lang="en-US"/>
          </a:p>
        </p:txBody>
      </p:sp>
      <p:sp>
        <p:nvSpPr>
          <p:cNvPr id="913424" name="Oval 16"/>
          <p:cNvSpPr>
            <a:spLocks noChangeArrowheads="1"/>
          </p:cNvSpPr>
          <p:nvPr/>
        </p:nvSpPr>
        <p:spPr bwMode="auto">
          <a:xfrm>
            <a:off x="4210052" y="2000250"/>
            <a:ext cx="3894535" cy="3714750"/>
          </a:xfrm>
          <a:prstGeom prst="ellipse">
            <a:avLst/>
          </a:prstGeom>
          <a:gradFill rotWithShape="0">
            <a:gsLst>
              <a:gs pos="0">
                <a:srgbClr val="C670AF"/>
              </a:gs>
              <a:gs pos="100000">
                <a:srgbClr val="C267AA">
                  <a:alpha val="15999"/>
                </a:srgbClr>
              </a:gs>
            </a:gsLst>
            <a:path path="shape">
              <a:fillToRect l="50000" t="50000" r="50000" b="50000"/>
            </a:path>
          </a:gradFill>
          <a:ln w="9525">
            <a:noFill/>
            <a:round/>
            <a:headEnd/>
            <a:tailEnd/>
          </a:ln>
        </p:spPr>
        <p:txBody>
          <a:bodyPr wrap="none" anchor="ctr"/>
          <a:lstStyle/>
          <a:p>
            <a:pPr eaLnBrk="0" hangingPunct="0"/>
            <a:endParaRPr lang="en-US" sz="1500">
              <a:solidFill>
                <a:srgbClr val="000000"/>
              </a:solidFill>
            </a:endParaRPr>
          </a:p>
        </p:txBody>
      </p:sp>
      <p:sp>
        <p:nvSpPr>
          <p:cNvPr id="913425" name="Rectangle 17"/>
          <p:cNvSpPr>
            <a:spLocks noChangeArrowheads="1"/>
          </p:cNvSpPr>
          <p:nvPr/>
        </p:nvSpPr>
        <p:spPr bwMode="auto">
          <a:xfrm>
            <a:off x="4635106" y="3302795"/>
            <a:ext cx="2920603" cy="917972"/>
          </a:xfrm>
          <a:prstGeom prst="rect">
            <a:avLst/>
          </a:prstGeom>
          <a:noFill/>
          <a:ln w="9525">
            <a:noFill/>
            <a:miter lim="800000"/>
            <a:headEnd/>
            <a:tailEnd/>
          </a:ln>
        </p:spPr>
        <p:txBody>
          <a:bodyPr wrap="none" lIns="0" tIns="0" rIns="0" bIns="0"/>
          <a:lstStyle/>
          <a:p>
            <a:pPr algn="ctr" eaLnBrk="0" hangingPunct="0">
              <a:defRPr/>
            </a:pPr>
            <a:r>
              <a:rPr lang="en-US" sz="3000" b="1">
                <a:solidFill>
                  <a:srgbClr val="29588B"/>
                </a:solidFill>
                <a:effectLst>
                  <a:outerShdw blurRad="38100" dist="38100" dir="2700000" algn="tl">
                    <a:srgbClr val="C0C0C0"/>
                  </a:outerShdw>
                </a:effectLst>
              </a:rPr>
              <a:t>HIGH</a:t>
            </a:r>
          </a:p>
          <a:p>
            <a:pPr algn="ctr" eaLnBrk="0" hangingPunct="0">
              <a:defRPr/>
            </a:pPr>
            <a:r>
              <a:rPr lang="en-US" sz="3000" b="1">
                <a:solidFill>
                  <a:srgbClr val="29588B"/>
                </a:solidFill>
                <a:effectLst>
                  <a:outerShdw blurRad="38100" dist="38100" dir="2700000" algn="tl">
                    <a:srgbClr val="C0C0C0"/>
                  </a:outerShdw>
                </a:effectLst>
              </a:rPr>
              <a:t>ASPIRATION</a:t>
            </a:r>
          </a:p>
        </p:txBody>
      </p:sp>
      <p:grpSp>
        <p:nvGrpSpPr>
          <p:cNvPr id="10246" name="Group 7"/>
          <p:cNvGrpSpPr>
            <a:grpSpLocks noChangeAspect="1"/>
          </p:cNvGrpSpPr>
          <p:nvPr/>
        </p:nvGrpSpPr>
        <p:grpSpPr bwMode="auto">
          <a:xfrm>
            <a:off x="2830117" y="1071564"/>
            <a:ext cx="1014413" cy="689372"/>
            <a:chOff x="1451" y="1668"/>
            <a:chExt cx="1423" cy="968"/>
          </a:xfrm>
        </p:grpSpPr>
        <p:sp>
          <p:nvSpPr>
            <p:cNvPr id="10248" name="Freeform 8"/>
            <p:cNvSpPr>
              <a:spLocks noChangeAspect="1"/>
            </p:cNvSpPr>
            <p:nvPr/>
          </p:nvSpPr>
          <p:spPr bwMode="auto">
            <a:xfrm>
              <a:off x="1451" y="1668"/>
              <a:ext cx="1423" cy="968"/>
            </a:xfrm>
            <a:custGeom>
              <a:avLst/>
              <a:gdLst>
                <a:gd name="T0" fmla="*/ 0 w 1552"/>
                <a:gd name="T1" fmla="*/ 371 h 1056"/>
                <a:gd name="T2" fmla="*/ 549 w 1552"/>
                <a:gd name="T3" fmla="*/ 371 h 1056"/>
                <a:gd name="T4" fmla="*/ 549 w 1552"/>
                <a:gd name="T5" fmla="*/ 0 h 1056"/>
                <a:gd name="T6" fmla="*/ 268 w 1552"/>
                <a:gd name="T7" fmla="*/ 0 h 1056"/>
                <a:gd name="T8" fmla="*/ 0 w 1552"/>
                <a:gd name="T9" fmla="*/ 371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endParaRPr lang="en-US"/>
            </a:p>
          </p:txBody>
        </p:sp>
        <p:sp>
          <p:nvSpPr>
            <p:cNvPr id="10249" name="Freeform 9"/>
            <p:cNvSpPr>
              <a:spLocks noChangeAspect="1"/>
            </p:cNvSpPr>
            <p:nvPr/>
          </p:nvSpPr>
          <p:spPr bwMode="auto">
            <a:xfrm>
              <a:off x="1547" y="1708"/>
              <a:ext cx="1281" cy="872"/>
            </a:xfrm>
            <a:custGeom>
              <a:avLst/>
              <a:gdLst>
                <a:gd name="T0" fmla="*/ 0 w 1552"/>
                <a:gd name="T1" fmla="*/ 106 h 1056"/>
                <a:gd name="T2" fmla="*/ 154 w 1552"/>
                <a:gd name="T3" fmla="*/ 106 h 1056"/>
                <a:gd name="T4" fmla="*/ 154 w 1552"/>
                <a:gd name="T5" fmla="*/ 0 h 1056"/>
                <a:gd name="T6" fmla="*/ 76 w 1552"/>
                <a:gd name="T7" fmla="*/ 0 h 1056"/>
                <a:gd name="T8" fmla="*/ 0 w 1552"/>
                <a:gd name="T9" fmla="*/ 106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endParaRPr lang="en-US"/>
            </a:p>
          </p:txBody>
        </p:sp>
      </p:grpSp>
    </p:spTree>
    <p:extLst>
      <p:ext uri="{BB962C8B-B14F-4D97-AF65-F5344CB8AC3E}">
        <p14:creationId xmlns:p14="http://schemas.microsoft.com/office/powerpoint/2010/main" val="39920187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13410"/>
                                        </p:tgtEl>
                                        <p:attrNameLst>
                                          <p:attrName>style.visibility</p:attrName>
                                        </p:attrNameLst>
                                      </p:cBhvr>
                                      <p:to>
                                        <p:strVal val="visible"/>
                                      </p:to>
                                    </p:set>
                                    <p:animEffect transition="in" filter="wipe(left)">
                                      <p:cBhvr>
                                        <p:cTn id="7" dur="1000"/>
                                        <p:tgtEl>
                                          <p:spTgt spid="913410"/>
                                        </p:tgtEl>
                                      </p:cBhvr>
                                    </p:animEffect>
                                  </p:childTnLst>
                                </p:cTn>
                              </p:par>
                              <p:par>
                                <p:cTn id="8" presetID="22" presetClass="entr" presetSubtype="1" fill="hold" grpId="0" nodeType="withEffect">
                                  <p:stCondLst>
                                    <p:cond delay="500"/>
                                  </p:stCondLst>
                                  <p:childTnLst>
                                    <p:set>
                                      <p:cBhvr>
                                        <p:cTn id="9" dur="1" fill="hold">
                                          <p:stCondLst>
                                            <p:cond delay="0"/>
                                          </p:stCondLst>
                                        </p:cTn>
                                        <p:tgtEl>
                                          <p:spTgt spid="913423"/>
                                        </p:tgtEl>
                                        <p:attrNameLst>
                                          <p:attrName>style.visibility</p:attrName>
                                        </p:attrNameLst>
                                      </p:cBhvr>
                                      <p:to>
                                        <p:strVal val="visible"/>
                                      </p:to>
                                    </p:set>
                                    <p:animEffect transition="in" filter="wipe(up)">
                                      <p:cBhvr>
                                        <p:cTn id="10" dur="1000"/>
                                        <p:tgtEl>
                                          <p:spTgt spid="913423"/>
                                        </p:tgtEl>
                                      </p:cBhvr>
                                    </p:animEffect>
                                  </p:childTnLst>
                                </p:cTn>
                              </p:par>
                              <p:par>
                                <p:cTn id="11" presetID="6" presetClass="entr" presetSubtype="32" fill="hold" grpId="0" nodeType="withEffect">
                                  <p:stCondLst>
                                    <p:cond delay="1000"/>
                                  </p:stCondLst>
                                  <p:childTnLst>
                                    <p:set>
                                      <p:cBhvr>
                                        <p:cTn id="12" dur="1" fill="hold">
                                          <p:stCondLst>
                                            <p:cond delay="0"/>
                                          </p:stCondLst>
                                        </p:cTn>
                                        <p:tgtEl>
                                          <p:spTgt spid="913424"/>
                                        </p:tgtEl>
                                        <p:attrNameLst>
                                          <p:attrName>style.visibility</p:attrName>
                                        </p:attrNameLst>
                                      </p:cBhvr>
                                      <p:to>
                                        <p:strVal val="visible"/>
                                      </p:to>
                                    </p:set>
                                    <p:animEffect transition="in" filter="circle(out)">
                                      <p:cBhvr>
                                        <p:cTn id="13" dur="1000"/>
                                        <p:tgtEl>
                                          <p:spTgt spid="913424"/>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913425"/>
                                        </p:tgtEl>
                                        <p:attrNameLst>
                                          <p:attrName>style.visibility</p:attrName>
                                        </p:attrNameLst>
                                      </p:cBhvr>
                                      <p:to>
                                        <p:strVal val="visible"/>
                                      </p:to>
                                    </p:set>
                                    <p:animEffect transition="in" filter="fade">
                                      <p:cBhvr>
                                        <p:cTn id="16" dur="1000"/>
                                        <p:tgtEl>
                                          <p:spTgt spid="913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0" grpId="0"/>
      <p:bldP spid="913423" grpId="0" animBg="1"/>
      <p:bldP spid="913424" grpId="0" animBg="1"/>
      <p:bldP spid="9134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1"/>
          </p:nvPr>
        </p:nvSpPr>
        <p:spPr/>
        <p:txBody>
          <a:bodyPr/>
          <a:lstStyle/>
          <a:p>
            <a:pPr>
              <a:defRPr/>
            </a:pPr>
            <a:fld id="{9A0643F4-17D8-455D-8738-6B6F5F739965}" type="slidenum">
              <a:rPr lang="en-US" smtClean="0"/>
              <a:pPr>
                <a:defRPr/>
              </a:pPr>
              <a:t>8</a:t>
            </a:fld>
            <a:endParaRPr lang="en-US"/>
          </a:p>
        </p:txBody>
      </p:sp>
      <p:sp>
        <p:nvSpPr>
          <p:cNvPr id="11266" name="Rectangle 2"/>
          <p:cNvSpPr>
            <a:spLocks noGrp="1" noChangeArrowheads="1"/>
          </p:cNvSpPr>
          <p:nvPr>
            <p:ph type="title" idx="4294967295"/>
          </p:nvPr>
        </p:nvSpPr>
        <p:spPr>
          <a:xfrm>
            <a:off x="579912" y="410087"/>
            <a:ext cx="11032175" cy="1133475"/>
          </a:xfrm>
        </p:spPr>
        <p:txBody>
          <a:bodyPr/>
          <a:lstStyle/>
          <a:p>
            <a:pPr eaLnBrk="1" hangingPunct="1"/>
            <a:r>
              <a:rPr lang="en-US" dirty="0"/>
              <a:t>Inspirational leadership rests on a foundation of personal and relational leadership</a:t>
            </a:r>
          </a:p>
        </p:txBody>
      </p:sp>
      <p:sp>
        <p:nvSpPr>
          <p:cNvPr id="763913" name="Text Box 9"/>
          <p:cNvSpPr txBox="1">
            <a:spLocks noChangeArrowheads="1"/>
          </p:cNvSpPr>
          <p:nvPr/>
        </p:nvSpPr>
        <p:spPr bwMode="auto">
          <a:xfrm>
            <a:off x="7088982" y="2862263"/>
            <a:ext cx="1177529" cy="369332"/>
          </a:xfrm>
          <a:prstGeom prst="rect">
            <a:avLst/>
          </a:prstGeom>
          <a:solidFill>
            <a:srgbClr val="025CB8"/>
          </a:solidFill>
          <a:ln w="38100">
            <a:noFill/>
            <a:miter lim="800000"/>
            <a:headEnd/>
            <a:tailEnd/>
          </a:ln>
        </p:spPr>
        <p:txBody>
          <a:bodyPr>
            <a:spAutoFit/>
          </a:bodyPr>
          <a:lstStyle/>
          <a:p>
            <a:pPr algn="ctr"/>
            <a:r>
              <a:rPr lang="en-US">
                <a:solidFill>
                  <a:srgbClr val="FFFF99"/>
                </a:solidFill>
              </a:rPr>
              <a:t>Why?</a:t>
            </a:r>
          </a:p>
        </p:txBody>
      </p:sp>
      <p:grpSp>
        <p:nvGrpSpPr>
          <p:cNvPr id="11268" name="Group 16"/>
          <p:cNvGrpSpPr>
            <a:grpSpLocks/>
          </p:cNvGrpSpPr>
          <p:nvPr/>
        </p:nvGrpSpPr>
        <p:grpSpPr bwMode="auto">
          <a:xfrm>
            <a:off x="4065986" y="2843214"/>
            <a:ext cx="1694259" cy="1152525"/>
            <a:chOff x="1451" y="1668"/>
            <a:chExt cx="1423" cy="968"/>
          </a:xfrm>
        </p:grpSpPr>
        <p:sp>
          <p:nvSpPr>
            <p:cNvPr id="11282" name="Freeform 17"/>
            <p:cNvSpPr>
              <a:spLocks/>
            </p:cNvSpPr>
            <p:nvPr/>
          </p:nvSpPr>
          <p:spPr bwMode="auto">
            <a:xfrm>
              <a:off x="1451" y="1668"/>
              <a:ext cx="1423" cy="968"/>
            </a:xfrm>
            <a:custGeom>
              <a:avLst/>
              <a:gdLst>
                <a:gd name="T0" fmla="*/ 0 w 1552"/>
                <a:gd name="T1" fmla="*/ 442 h 1056"/>
                <a:gd name="T2" fmla="*/ 653 w 1552"/>
                <a:gd name="T3" fmla="*/ 442 h 1056"/>
                <a:gd name="T4" fmla="*/ 653 w 1552"/>
                <a:gd name="T5" fmla="*/ 0 h 1056"/>
                <a:gd name="T6" fmla="*/ 319 w 1552"/>
                <a:gd name="T7" fmla="*/ 0 h 1056"/>
                <a:gd name="T8" fmla="*/ 0 w 1552"/>
                <a:gd name="T9" fmla="*/ 442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pPr>
                <a:defRPr/>
              </a:pPr>
              <a:endParaRPr lang="en-US">
                <a:effectLst>
                  <a:outerShdw blurRad="38100" dist="38100" dir="2700000" algn="tl">
                    <a:srgbClr val="000000">
                      <a:alpha val="43137"/>
                    </a:srgbClr>
                  </a:outerShdw>
                </a:effectLst>
              </a:endParaRPr>
            </a:p>
          </p:txBody>
        </p:sp>
        <p:sp>
          <p:nvSpPr>
            <p:cNvPr id="11283" name="Freeform 18"/>
            <p:cNvSpPr>
              <a:spLocks noChangeAspect="1"/>
            </p:cNvSpPr>
            <p:nvPr/>
          </p:nvSpPr>
          <p:spPr bwMode="auto">
            <a:xfrm>
              <a:off x="1547" y="1708"/>
              <a:ext cx="1281" cy="872"/>
            </a:xfrm>
            <a:custGeom>
              <a:avLst/>
              <a:gdLst>
                <a:gd name="T0" fmla="*/ 0 w 1552"/>
                <a:gd name="T1" fmla="*/ 155 h 1056"/>
                <a:gd name="T2" fmla="*/ 227 w 1552"/>
                <a:gd name="T3" fmla="*/ 155 h 1056"/>
                <a:gd name="T4" fmla="*/ 227 w 1552"/>
                <a:gd name="T5" fmla="*/ 0 h 1056"/>
                <a:gd name="T6" fmla="*/ 111 w 1552"/>
                <a:gd name="T7" fmla="*/ 0 h 1056"/>
                <a:gd name="T8" fmla="*/ 0 w 1552"/>
                <a:gd name="T9" fmla="*/ 155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pPr>
                <a:defRPr/>
              </a:pPr>
              <a:endParaRPr lang="en-US">
                <a:effectLst>
                  <a:outerShdw blurRad="38100" dist="38100" dir="2700000" algn="tl">
                    <a:srgbClr val="000000">
                      <a:alpha val="43137"/>
                    </a:srgbClr>
                  </a:outerShdw>
                </a:effectLst>
              </a:endParaRPr>
            </a:p>
          </p:txBody>
        </p:sp>
      </p:grpSp>
      <p:sp>
        <p:nvSpPr>
          <p:cNvPr id="11269" name="Freeform 19"/>
          <p:cNvSpPr>
            <a:spLocks noChangeAspect="1"/>
          </p:cNvSpPr>
          <p:nvPr/>
        </p:nvSpPr>
        <p:spPr bwMode="auto">
          <a:xfrm>
            <a:off x="4241007" y="3658792"/>
            <a:ext cx="1457325" cy="184547"/>
          </a:xfrm>
          <a:custGeom>
            <a:avLst/>
            <a:gdLst>
              <a:gd name="T0" fmla="*/ 2147483647 w 1328"/>
              <a:gd name="T1" fmla="*/ 0 h 168"/>
              <a:gd name="T2" fmla="*/ 0 w 1328"/>
              <a:gd name="T3" fmla="*/ 2147483647 h 168"/>
              <a:gd name="T4" fmla="*/ 2147483647 w 1328"/>
              <a:gd name="T5" fmla="*/ 2147483647 h 168"/>
              <a:gd name="T6" fmla="*/ 2147483647 w 1328"/>
              <a:gd name="T7" fmla="*/ 0 h 168"/>
              <a:gd name="T8" fmla="*/ 2147483647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120" y="0"/>
                </a:moveTo>
                <a:lnTo>
                  <a:pt x="0" y="168"/>
                </a:lnTo>
                <a:lnTo>
                  <a:pt x="1328" y="168"/>
                </a:lnTo>
                <a:lnTo>
                  <a:pt x="1328" y="0"/>
                </a:lnTo>
                <a:lnTo>
                  <a:pt x="120" y="0"/>
                </a:lnTo>
                <a:close/>
              </a:path>
            </a:pathLst>
          </a:custGeom>
          <a:gradFill rotWithShape="0">
            <a:gsLst>
              <a:gs pos="0">
                <a:srgbClr val="6E3B61"/>
              </a:gs>
              <a:gs pos="50000">
                <a:srgbClr val="C267AA"/>
              </a:gs>
              <a:gs pos="100000">
                <a:srgbClr val="6E3B61"/>
              </a:gs>
            </a:gsLst>
            <a:lin ang="5400000" scaled="1"/>
          </a:gradFill>
          <a:ln w="12700">
            <a:solidFill>
              <a:srgbClr val="000000"/>
            </a:solidFill>
            <a:round/>
            <a:headEnd/>
            <a:tailEnd/>
          </a:ln>
        </p:spPr>
        <p:txBody>
          <a:bodyPr/>
          <a:lstStyle/>
          <a:p>
            <a:pPr>
              <a:defRPr/>
            </a:pPr>
            <a:endParaRPr lang="en-US">
              <a:effectLst>
                <a:outerShdw blurRad="38100" dist="38100" dir="2700000" algn="tl">
                  <a:srgbClr val="000000">
                    <a:alpha val="43137"/>
                  </a:srgbClr>
                </a:outerShdw>
              </a:effectLst>
            </a:endParaRPr>
          </a:p>
        </p:txBody>
      </p:sp>
      <p:grpSp>
        <p:nvGrpSpPr>
          <p:cNvPr id="11270" name="Group 20"/>
          <p:cNvGrpSpPr>
            <a:grpSpLocks/>
          </p:cNvGrpSpPr>
          <p:nvPr/>
        </p:nvGrpSpPr>
        <p:grpSpPr bwMode="auto">
          <a:xfrm>
            <a:off x="4954192" y="4051698"/>
            <a:ext cx="1702594" cy="1152525"/>
            <a:chOff x="2197" y="2683"/>
            <a:chExt cx="1430" cy="968"/>
          </a:xfrm>
        </p:grpSpPr>
        <p:sp>
          <p:nvSpPr>
            <p:cNvPr id="11280" name="Rectangle 21"/>
            <p:cNvSpPr>
              <a:spLocks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pPr>
                <a:defRPr/>
              </a:pPr>
              <a:endParaRPr lang="en-US" b="1">
                <a:effectLst>
                  <a:outerShdw blurRad="38100" dist="38100" dir="2700000" algn="tl">
                    <a:srgbClr val="000000">
                      <a:alpha val="43137"/>
                    </a:srgbClr>
                  </a:outerShdw>
                </a:effectLst>
              </a:endParaRPr>
            </a:p>
          </p:txBody>
        </p:sp>
        <p:sp>
          <p:nvSpPr>
            <p:cNvPr id="11281" name="Rectangle 22"/>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pPr>
                <a:defRPr/>
              </a:pPr>
              <a:endParaRPr lang="en-US" b="1">
                <a:effectLst>
                  <a:outerShdw blurRad="38100" dist="38100" dir="2700000" algn="tl">
                    <a:srgbClr val="000000">
                      <a:alpha val="43137"/>
                    </a:srgbClr>
                  </a:outerShdw>
                </a:effectLst>
              </a:endParaRPr>
            </a:p>
          </p:txBody>
        </p:sp>
      </p:grpSp>
      <p:sp>
        <p:nvSpPr>
          <p:cNvPr id="11271" name="Rectangle 23"/>
          <p:cNvSpPr>
            <a:spLocks noChangeArrowheads="1"/>
          </p:cNvSpPr>
          <p:nvPr/>
        </p:nvSpPr>
        <p:spPr bwMode="auto">
          <a:xfrm>
            <a:off x="5031582" y="4857751"/>
            <a:ext cx="1547813" cy="180975"/>
          </a:xfrm>
          <a:prstGeom prst="rect">
            <a:avLst/>
          </a:prstGeom>
          <a:gradFill rotWithShape="0">
            <a:gsLst>
              <a:gs pos="0">
                <a:srgbClr val="0E4869"/>
              </a:gs>
              <a:gs pos="50000">
                <a:srgbClr val="1777AC"/>
              </a:gs>
              <a:gs pos="100000">
                <a:srgbClr val="0E4869"/>
              </a:gs>
            </a:gsLst>
            <a:lin ang="5400000" scaled="1"/>
          </a:gradFill>
          <a:ln w="12700">
            <a:solidFill>
              <a:srgbClr val="000000"/>
            </a:solidFill>
            <a:miter lim="800000"/>
            <a:headEnd/>
            <a:tailEnd/>
          </a:ln>
        </p:spPr>
        <p:txBody>
          <a:bodyPr/>
          <a:lstStyle/>
          <a:p>
            <a:pPr>
              <a:defRPr/>
            </a:pPr>
            <a:endParaRPr lang="en-US" b="1">
              <a:effectLst>
                <a:outerShdw blurRad="38100" dist="38100" dir="2700000" algn="tl">
                  <a:srgbClr val="000000">
                    <a:alpha val="43137"/>
                  </a:srgbClr>
                </a:outerShdw>
              </a:effectLst>
            </a:endParaRPr>
          </a:p>
        </p:txBody>
      </p:sp>
      <p:grpSp>
        <p:nvGrpSpPr>
          <p:cNvPr id="11272" name="Group 24"/>
          <p:cNvGrpSpPr>
            <a:grpSpLocks/>
          </p:cNvGrpSpPr>
          <p:nvPr/>
        </p:nvGrpSpPr>
        <p:grpSpPr bwMode="auto">
          <a:xfrm>
            <a:off x="3217070" y="4030267"/>
            <a:ext cx="1702594" cy="1152525"/>
            <a:chOff x="720" y="2683"/>
            <a:chExt cx="1430" cy="968"/>
          </a:xfrm>
        </p:grpSpPr>
        <p:sp>
          <p:nvSpPr>
            <p:cNvPr id="11278" name="Freeform 25"/>
            <p:cNvSpPr>
              <a:spLocks/>
            </p:cNvSpPr>
            <p:nvPr/>
          </p:nvSpPr>
          <p:spPr bwMode="auto">
            <a:xfrm>
              <a:off x="720" y="2683"/>
              <a:ext cx="1430" cy="968"/>
            </a:xfrm>
            <a:custGeom>
              <a:avLst/>
              <a:gdLst>
                <a:gd name="T0" fmla="*/ 0 w 1560"/>
                <a:gd name="T1" fmla="*/ 439 h 1056"/>
                <a:gd name="T2" fmla="*/ 0 w 1560"/>
                <a:gd name="T3" fmla="*/ 442 h 1056"/>
                <a:gd name="T4" fmla="*/ 654 w 1560"/>
                <a:gd name="T5" fmla="*/ 442 h 1056"/>
                <a:gd name="T6" fmla="*/ 654 w 1560"/>
                <a:gd name="T7" fmla="*/ 0 h 1056"/>
                <a:gd name="T8" fmla="*/ 322 w 1560"/>
                <a:gd name="T9" fmla="*/ 0 h 1056"/>
                <a:gd name="T10" fmla="*/ 0 w 1560"/>
                <a:gd name="T11" fmla="*/ 439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round/>
              <a:headEnd/>
              <a:tailEnd/>
            </a:ln>
          </p:spPr>
          <p:txBody>
            <a:bodyPr/>
            <a:lstStyle/>
            <a:p>
              <a:pPr>
                <a:defRPr/>
              </a:pPr>
              <a:endParaRPr lang="en-US">
                <a:effectLst>
                  <a:outerShdw blurRad="38100" dist="38100" dir="2700000" algn="tl">
                    <a:srgbClr val="000000">
                      <a:alpha val="43137"/>
                    </a:srgbClr>
                  </a:outerShdw>
                </a:effectLst>
              </a:endParaRPr>
            </a:p>
          </p:txBody>
        </p:sp>
        <p:sp>
          <p:nvSpPr>
            <p:cNvPr id="11279" name="Freeform 26"/>
            <p:cNvSpPr>
              <a:spLocks noChangeAspect="1"/>
            </p:cNvSpPr>
            <p:nvPr/>
          </p:nvSpPr>
          <p:spPr bwMode="auto">
            <a:xfrm>
              <a:off x="824" y="2723"/>
              <a:ext cx="1287" cy="871"/>
            </a:xfrm>
            <a:custGeom>
              <a:avLst/>
              <a:gdLst>
                <a:gd name="T0" fmla="*/ 0 w 1560"/>
                <a:gd name="T1" fmla="*/ 153 h 1056"/>
                <a:gd name="T2" fmla="*/ 0 w 1560"/>
                <a:gd name="T3" fmla="*/ 153 h 1056"/>
                <a:gd name="T4" fmla="*/ 228 w 1560"/>
                <a:gd name="T5" fmla="*/ 153 h 1056"/>
                <a:gd name="T6" fmla="*/ 228 w 1560"/>
                <a:gd name="T7" fmla="*/ 0 h 1056"/>
                <a:gd name="T8" fmla="*/ 112 w 1560"/>
                <a:gd name="T9" fmla="*/ 0 h 1056"/>
                <a:gd name="T10" fmla="*/ 0 w 1560"/>
                <a:gd name="T11" fmla="*/ 153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round/>
              <a:headEnd/>
              <a:tailEnd/>
            </a:ln>
          </p:spPr>
          <p:txBody>
            <a:bodyPr/>
            <a:lstStyle/>
            <a:p>
              <a:pPr>
                <a:defRPr/>
              </a:pPr>
              <a:endParaRPr lang="en-US">
                <a:effectLst>
                  <a:outerShdw blurRad="38100" dist="38100" dir="2700000" algn="tl">
                    <a:srgbClr val="000000">
                      <a:alpha val="43137"/>
                    </a:srgbClr>
                  </a:outerShdw>
                </a:effectLst>
              </a:endParaRPr>
            </a:p>
          </p:txBody>
        </p:sp>
      </p:grpSp>
      <p:sp>
        <p:nvSpPr>
          <p:cNvPr id="11273" name="Freeform 27"/>
          <p:cNvSpPr>
            <a:spLocks/>
          </p:cNvSpPr>
          <p:nvPr/>
        </p:nvSpPr>
        <p:spPr bwMode="auto">
          <a:xfrm>
            <a:off x="3373042" y="4869657"/>
            <a:ext cx="1479947" cy="178594"/>
          </a:xfrm>
          <a:custGeom>
            <a:avLst/>
            <a:gdLst>
              <a:gd name="T0" fmla="*/ 2147483647 w 1328"/>
              <a:gd name="T1" fmla="*/ 0 h 160"/>
              <a:gd name="T2" fmla="*/ 0 w 1328"/>
              <a:gd name="T3" fmla="*/ 2147483647 h 160"/>
              <a:gd name="T4" fmla="*/ 2147483647 w 1328"/>
              <a:gd name="T5" fmla="*/ 2147483647 h 160"/>
              <a:gd name="T6" fmla="*/ 2147483647 w 1328"/>
              <a:gd name="T7" fmla="*/ 0 h 160"/>
              <a:gd name="T8" fmla="*/ 2147483647 w 1328"/>
              <a:gd name="T9" fmla="*/ 0 h 160"/>
              <a:gd name="T10" fmla="*/ 0 60000 65536"/>
              <a:gd name="T11" fmla="*/ 0 60000 65536"/>
              <a:gd name="T12" fmla="*/ 0 60000 65536"/>
              <a:gd name="T13" fmla="*/ 0 60000 65536"/>
              <a:gd name="T14" fmla="*/ 0 60000 65536"/>
              <a:gd name="T15" fmla="*/ 0 w 1328"/>
              <a:gd name="T16" fmla="*/ 0 h 160"/>
              <a:gd name="T17" fmla="*/ 1328 w 1328"/>
              <a:gd name="T18" fmla="*/ 160 h 160"/>
            </a:gdLst>
            <a:ahLst/>
            <a:cxnLst>
              <a:cxn ang="T10">
                <a:pos x="T0" y="T1"/>
              </a:cxn>
              <a:cxn ang="T11">
                <a:pos x="T2" y="T3"/>
              </a:cxn>
              <a:cxn ang="T12">
                <a:pos x="T4" y="T5"/>
              </a:cxn>
              <a:cxn ang="T13">
                <a:pos x="T6" y="T7"/>
              </a:cxn>
              <a:cxn ang="T14">
                <a:pos x="T8" y="T9"/>
              </a:cxn>
            </a:cxnLst>
            <a:rect l="T15" t="T16" r="T17" b="T18"/>
            <a:pathLst>
              <a:path w="1328" h="160">
                <a:moveTo>
                  <a:pt x="120" y="0"/>
                </a:moveTo>
                <a:lnTo>
                  <a:pt x="0" y="160"/>
                </a:lnTo>
                <a:lnTo>
                  <a:pt x="1328" y="160"/>
                </a:lnTo>
                <a:lnTo>
                  <a:pt x="1328" y="0"/>
                </a:lnTo>
                <a:lnTo>
                  <a:pt x="120" y="0"/>
                </a:lnTo>
                <a:close/>
              </a:path>
            </a:pathLst>
          </a:custGeom>
          <a:gradFill rotWithShape="0">
            <a:gsLst>
              <a:gs pos="0">
                <a:srgbClr val="972530"/>
              </a:gs>
              <a:gs pos="50000">
                <a:srgbClr val="E9394A"/>
              </a:gs>
              <a:gs pos="100000">
                <a:srgbClr val="972530"/>
              </a:gs>
            </a:gsLst>
            <a:lin ang="5400000" scaled="1"/>
          </a:gradFill>
          <a:ln w="19050">
            <a:solidFill>
              <a:srgbClr val="050600"/>
            </a:solidFill>
            <a:round/>
            <a:headEnd/>
            <a:tailEnd/>
          </a:ln>
        </p:spPr>
        <p:txBody>
          <a:bodyPr/>
          <a:lstStyle/>
          <a:p>
            <a:pPr>
              <a:defRPr/>
            </a:pPr>
            <a:endParaRPr lang="en-US">
              <a:effectLst>
                <a:outerShdw blurRad="38100" dist="38100" dir="2700000" algn="tl">
                  <a:srgbClr val="000000">
                    <a:alpha val="43137"/>
                  </a:srgbClr>
                </a:outerShdw>
              </a:effectLst>
            </a:endParaRPr>
          </a:p>
        </p:txBody>
      </p:sp>
      <p:sp>
        <p:nvSpPr>
          <p:cNvPr id="763932" name="Text Box 28"/>
          <p:cNvSpPr txBox="1">
            <a:spLocks noChangeArrowheads="1"/>
          </p:cNvSpPr>
          <p:nvPr/>
        </p:nvSpPr>
        <p:spPr bwMode="auto">
          <a:xfrm>
            <a:off x="4252343" y="3633789"/>
            <a:ext cx="1521571" cy="265457"/>
          </a:xfrm>
          <a:prstGeom prst="rect">
            <a:avLst/>
          </a:prstGeom>
          <a:noFill/>
          <a:ln w="9525">
            <a:noFill/>
            <a:miter lim="800000"/>
            <a:headEnd/>
            <a:tailEnd/>
          </a:ln>
          <a:effectLst/>
        </p:spPr>
        <p:txBody>
          <a:bodyPr wrap="none">
            <a:spAutoFit/>
          </a:bodyPr>
          <a:lstStyle/>
          <a:p>
            <a:pPr algn="ctr">
              <a:defRPr/>
            </a:pPr>
            <a:r>
              <a:rPr lang="en-US" sz="1125" b="1">
                <a:effectLst>
                  <a:outerShdw blurRad="38100" dist="38100" dir="2700000" algn="tl">
                    <a:srgbClr val="000000">
                      <a:alpha val="43137"/>
                    </a:srgbClr>
                  </a:outerShdw>
                </a:effectLst>
                <a:latin typeface="Verdana" pitchFamily="34" charset="0"/>
              </a:rPr>
              <a:t>INSPIRATIONAL</a:t>
            </a:r>
            <a:endParaRPr lang="en-US" sz="1125" b="1">
              <a:solidFill>
                <a:srgbClr val="FFFFB9"/>
              </a:solidFill>
              <a:effectLst>
                <a:outerShdw blurRad="38100" dist="38100" dir="2700000" algn="tl">
                  <a:srgbClr val="000000">
                    <a:alpha val="43137"/>
                  </a:srgbClr>
                </a:outerShdw>
              </a:effectLst>
              <a:latin typeface="Verdana" pitchFamily="34" charset="0"/>
            </a:endParaRPr>
          </a:p>
        </p:txBody>
      </p:sp>
      <p:sp>
        <p:nvSpPr>
          <p:cNvPr id="763933" name="Text Box 29"/>
          <p:cNvSpPr txBox="1">
            <a:spLocks noChangeArrowheads="1"/>
          </p:cNvSpPr>
          <p:nvPr/>
        </p:nvSpPr>
        <p:spPr bwMode="auto">
          <a:xfrm>
            <a:off x="3682917" y="4847037"/>
            <a:ext cx="1051891" cy="265457"/>
          </a:xfrm>
          <a:prstGeom prst="rect">
            <a:avLst/>
          </a:prstGeom>
          <a:noFill/>
          <a:ln w="9525">
            <a:noFill/>
            <a:miter lim="800000"/>
            <a:headEnd/>
            <a:tailEnd/>
          </a:ln>
          <a:effectLst/>
        </p:spPr>
        <p:txBody>
          <a:bodyPr wrap="none">
            <a:spAutoFit/>
          </a:bodyPr>
          <a:lstStyle/>
          <a:p>
            <a:pPr algn="ctr">
              <a:defRPr/>
            </a:pPr>
            <a:r>
              <a:rPr lang="en-US" sz="1125" b="1">
                <a:effectLst>
                  <a:outerShdw blurRad="38100" dist="38100" dir="2700000" algn="tl">
                    <a:srgbClr val="000000">
                      <a:alpha val="43137"/>
                    </a:srgbClr>
                  </a:outerShdw>
                </a:effectLst>
                <a:latin typeface="Verdana" pitchFamily="34" charset="0"/>
              </a:rPr>
              <a:t>PERSONAL</a:t>
            </a:r>
            <a:endParaRPr lang="en-US" sz="1125" b="1">
              <a:solidFill>
                <a:srgbClr val="FFFFB9"/>
              </a:solidFill>
              <a:effectLst>
                <a:outerShdw blurRad="38100" dist="38100" dir="2700000" algn="tl">
                  <a:srgbClr val="000000">
                    <a:alpha val="43137"/>
                  </a:srgbClr>
                </a:outerShdw>
              </a:effectLst>
              <a:latin typeface="Verdana" pitchFamily="34" charset="0"/>
            </a:endParaRPr>
          </a:p>
        </p:txBody>
      </p:sp>
      <p:sp>
        <p:nvSpPr>
          <p:cNvPr id="763934" name="Text Box 30"/>
          <p:cNvSpPr txBox="1">
            <a:spLocks noChangeArrowheads="1"/>
          </p:cNvSpPr>
          <p:nvPr/>
        </p:nvSpPr>
        <p:spPr bwMode="auto">
          <a:xfrm>
            <a:off x="5225929" y="4837512"/>
            <a:ext cx="1223413" cy="265457"/>
          </a:xfrm>
          <a:prstGeom prst="rect">
            <a:avLst/>
          </a:prstGeom>
          <a:noFill/>
          <a:ln w="9525">
            <a:noFill/>
            <a:miter lim="800000"/>
            <a:headEnd/>
            <a:tailEnd/>
          </a:ln>
          <a:effectLst/>
        </p:spPr>
        <p:txBody>
          <a:bodyPr wrap="none">
            <a:spAutoFit/>
          </a:bodyPr>
          <a:lstStyle/>
          <a:p>
            <a:pPr algn="ctr">
              <a:defRPr/>
            </a:pPr>
            <a:r>
              <a:rPr lang="en-US" sz="1125" b="1">
                <a:effectLst>
                  <a:outerShdw blurRad="38100" dist="38100" dir="2700000" algn="tl">
                    <a:srgbClr val="000000">
                      <a:alpha val="43137"/>
                    </a:srgbClr>
                  </a:outerShdw>
                </a:effectLst>
                <a:latin typeface="Verdana" pitchFamily="34" charset="0"/>
              </a:rPr>
              <a:t>RELATIONAL</a:t>
            </a:r>
            <a:endParaRPr lang="en-US" sz="1125" b="1">
              <a:solidFill>
                <a:srgbClr val="FFFFB9"/>
              </a:solidFill>
              <a:effectLst>
                <a:outerShdw blurRad="38100" dist="38100" dir="2700000" algn="tl">
                  <a:srgbClr val="000000">
                    <a:alpha val="43137"/>
                  </a:srgbClr>
                </a:outerShdw>
              </a:effectLst>
              <a:latin typeface="Verdana" pitchFamily="34" charset="0"/>
            </a:endParaRPr>
          </a:p>
        </p:txBody>
      </p:sp>
    </p:spTree>
    <p:extLst>
      <p:ext uri="{BB962C8B-B14F-4D97-AF65-F5344CB8AC3E}">
        <p14:creationId xmlns:p14="http://schemas.microsoft.com/office/powerpoint/2010/main" val="2675065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2000"/>
                                  </p:stCondLst>
                                  <p:childTnLst>
                                    <p:set>
                                      <p:cBhvr>
                                        <p:cTn id="6" dur="1" fill="hold">
                                          <p:stCondLst>
                                            <p:cond delay="0"/>
                                          </p:stCondLst>
                                        </p:cTn>
                                        <p:tgtEl>
                                          <p:spTgt spid="763913"/>
                                        </p:tgtEl>
                                        <p:attrNameLst>
                                          <p:attrName>style.visibility</p:attrName>
                                        </p:attrNameLst>
                                      </p:cBhvr>
                                      <p:to>
                                        <p:strVal val="visible"/>
                                      </p:to>
                                    </p:set>
                                    <p:anim calcmode="lin" valueType="num">
                                      <p:cBhvr additive="base">
                                        <p:cTn id="7" dur="500" fill="hold"/>
                                        <p:tgtEl>
                                          <p:spTgt spid="763913"/>
                                        </p:tgtEl>
                                        <p:attrNameLst>
                                          <p:attrName>ppt_x</p:attrName>
                                        </p:attrNameLst>
                                      </p:cBhvr>
                                      <p:tavLst>
                                        <p:tav tm="0">
                                          <p:val>
                                            <p:strVal val="0-#ppt_w/2"/>
                                          </p:val>
                                        </p:tav>
                                        <p:tav tm="100000">
                                          <p:val>
                                            <p:strVal val="#ppt_x"/>
                                          </p:val>
                                        </p:tav>
                                      </p:tavLst>
                                    </p:anim>
                                    <p:anim calcmode="lin" valueType="num">
                                      <p:cBhvr additive="base">
                                        <p:cTn id="8" dur="500" fill="hold"/>
                                        <p:tgtEl>
                                          <p:spTgt spid="7639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13"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DBE60E9A-76DE-4A4D-AAC3-4C285F3D39D0}" type="slidenum">
              <a:rPr lang="en-US" smtClean="0"/>
              <a:pPr>
                <a:defRPr/>
              </a:pPr>
              <a:t>9</a:t>
            </a:fld>
            <a:endParaRPr lang="en-US"/>
          </a:p>
        </p:txBody>
      </p:sp>
      <p:sp>
        <p:nvSpPr>
          <p:cNvPr id="13314" name="Rectangle 2"/>
          <p:cNvSpPr>
            <a:spLocks noGrp="1" noChangeArrowheads="1"/>
          </p:cNvSpPr>
          <p:nvPr>
            <p:ph type="title" idx="4294967295"/>
          </p:nvPr>
        </p:nvSpPr>
        <p:spPr>
          <a:xfrm>
            <a:off x="1603169" y="249382"/>
            <a:ext cx="8063345" cy="1449638"/>
          </a:xfrm>
        </p:spPr>
        <p:txBody>
          <a:bodyPr/>
          <a:lstStyle/>
          <a:p>
            <a:pPr eaLnBrk="1" hangingPunct="1">
              <a:lnSpc>
                <a:spcPct val="80000"/>
              </a:lnSpc>
            </a:pPr>
            <a:r>
              <a:rPr lang="en-US" sz="3600" dirty="0"/>
              <a:t>The pursuit of excellence involves making excellence concrete</a:t>
            </a:r>
          </a:p>
        </p:txBody>
      </p:sp>
      <p:sp>
        <p:nvSpPr>
          <p:cNvPr id="13315" name="Rectangle 3"/>
          <p:cNvSpPr>
            <a:spLocks noGrp="1" noChangeArrowheads="1"/>
          </p:cNvSpPr>
          <p:nvPr>
            <p:ph type="body" idx="4294967295"/>
          </p:nvPr>
        </p:nvSpPr>
        <p:spPr>
          <a:xfrm>
            <a:off x="1202624" y="2101932"/>
            <a:ext cx="9497044" cy="3408219"/>
          </a:xfrm>
        </p:spPr>
        <p:txBody>
          <a:bodyPr/>
          <a:lstStyle/>
          <a:p>
            <a:pPr marL="257175" indent="-257175">
              <a:lnSpc>
                <a:spcPct val="90000"/>
              </a:lnSpc>
              <a:spcAft>
                <a:spcPct val="40000"/>
              </a:spcAft>
            </a:pPr>
            <a:r>
              <a:rPr lang="en-US" sz="2800" dirty="0"/>
              <a:t>Expect great things (Pygmalion effect)</a:t>
            </a:r>
          </a:p>
          <a:p>
            <a:pPr marL="257175" indent="-257175">
              <a:lnSpc>
                <a:spcPct val="90000"/>
              </a:lnSpc>
              <a:spcAft>
                <a:spcPct val="40000"/>
              </a:spcAft>
            </a:pPr>
            <a:r>
              <a:rPr lang="en-US" sz="2800" dirty="0"/>
              <a:t>Make the unimaginable, imaginable (“Future perfect”)</a:t>
            </a:r>
          </a:p>
          <a:p>
            <a:pPr marL="257175" indent="-257175">
              <a:lnSpc>
                <a:spcPct val="90000"/>
              </a:lnSpc>
              <a:spcAft>
                <a:spcPct val="40000"/>
              </a:spcAft>
            </a:pPr>
            <a:r>
              <a:rPr lang="en-US" sz="2800" dirty="0"/>
              <a:t>Create metrics (but not just numerical)</a:t>
            </a:r>
          </a:p>
        </p:txBody>
      </p:sp>
    </p:spTree>
    <p:extLst>
      <p:ext uri="{BB962C8B-B14F-4D97-AF65-F5344CB8AC3E}">
        <p14:creationId xmlns:p14="http://schemas.microsoft.com/office/powerpoint/2010/main" val="3612423480"/>
      </p:ext>
    </p:extLst>
  </p:cSld>
  <p:clrMapOvr>
    <a:masterClrMapping/>
  </p:clrMapOvr>
  <p:transition/>
</p:sld>
</file>

<file path=ppt/theme/theme1.xml><?xml version="1.0" encoding="utf-8"?>
<a:theme xmlns:a="http://schemas.openxmlformats.org/drawingml/2006/main" name="Duke MBA - Rethinking Boundaries">
  <a:themeElements>
    <a:clrScheme name="Duke MBA - Rethinking Boundaries 14">
      <a:dk1>
        <a:srgbClr val="000000"/>
      </a:dk1>
      <a:lt1>
        <a:srgbClr val="FFFFFF"/>
      </a:lt1>
      <a:dk2>
        <a:srgbClr val="000099"/>
      </a:dk2>
      <a:lt2>
        <a:srgbClr val="666666"/>
      </a:lt2>
      <a:accent1>
        <a:srgbClr val="CCCCCC"/>
      </a:accent1>
      <a:accent2>
        <a:srgbClr val="FFFF00"/>
      </a:accent2>
      <a:accent3>
        <a:srgbClr val="FFFFFF"/>
      </a:accent3>
      <a:accent4>
        <a:srgbClr val="000000"/>
      </a:accent4>
      <a:accent5>
        <a:srgbClr val="E2E2E2"/>
      </a:accent5>
      <a:accent6>
        <a:srgbClr val="E7E700"/>
      </a:accent6>
      <a:hlink>
        <a:srgbClr val="3A4AA0"/>
      </a:hlink>
      <a:folHlink>
        <a:srgbClr val="929BC5"/>
      </a:folHlink>
    </a:clrScheme>
    <a:fontScheme name="Duke MBA - Rethinking Boundaries">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uke MBA - Rethinking Boundari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uke MBA - Rethinking Boundari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uke MBA - Rethinking Boundari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uke MBA - Rethinking Boundari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uke MBA - Rethinking Boundari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uke MBA - Rethinking Boundari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uke MBA - Rethinking Boundari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uke MBA - Rethinking Boundari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uke MBA - Rethinking Boundari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uke MBA - Rethinking Boundari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uke MBA - Rethinking Boundari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uke MBA - Rethinking Boundari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uke MBA - Rethinking Boundaries 13">
        <a:dk1>
          <a:srgbClr val="000000"/>
        </a:dk1>
        <a:lt1>
          <a:srgbClr val="FFFFFF"/>
        </a:lt1>
        <a:dk2>
          <a:srgbClr val="000099"/>
        </a:dk2>
        <a:lt2>
          <a:srgbClr val="999999"/>
        </a:lt2>
        <a:accent1>
          <a:srgbClr val="6979B9"/>
        </a:accent1>
        <a:accent2>
          <a:srgbClr val="FFFF00"/>
        </a:accent2>
        <a:accent3>
          <a:srgbClr val="FFFFFF"/>
        </a:accent3>
        <a:accent4>
          <a:srgbClr val="000000"/>
        </a:accent4>
        <a:accent5>
          <a:srgbClr val="B9BED9"/>
        </a:accent5>
        <a:accent6>
          <a:srgbClr val="E7E700"/>
        </a:accent6>
        <a:hlink>
          <a:srgbClr val="000099"/>
        </a:hlink>
        <a:folHlink>
          <a:srgbClr val="000099"/>
        </a:folHlink>
      </a:clrScheme>
      <a:clrMap bg1="lt1" tx1="dk1" bg2="lt2" tx2="dk2" accent1="accent1" accent2="accent2" accent3="accent3" accent4="accent4" accent5="accent5" accent6="accent6" hlink="hlink" folHlink="folHlink"/>
    </a:extraClrScheme>
    <a:extraClrScheme>
      <a:clrScheme name="Duke MBA - Rethinking Boundaries 14">
        <a:dk1>
          <a:srgbClr val="000000"/>
        </a:dk1>
        <a:lt1>
          <a:srgbClr val="FFFFFF"/>
        </a:lt1>
        <a:dk2>
          <a:srgbClr val="000099"/>
        </a:dk2>
        <a:lt2>
          <a:srgbClr val="666666"/>
        </a:lt2>
        <a:accent1>
          <a:srgbClr val="CCCCCC"/>
        </a:accent1>
        <a:accent2>
          <a:srgbClr val="FFFF00"/>
        </a:accent2>
        <a:accent3>
          <a:srgbClr val="FFFFFF"/>
        </a:accent3>
        <a:accent4>
          <a:srgbClr val="000000"/>
        </a:accent4>
        <a:accent5>
          <a:srgbClr val="E2E2E2"/>
        </a:accent5>
        <a:accent6>
          <a:srgbClr val="E7E700"/>
        </a:accent6>
        <a:hlink>
          <a:srgbClr val="3A4AA0"/>
        </a:hlink>
        <a:folHlink>
          <a:srgbClr val="929BC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1880</TotalTime>
  <Words>1423</Words>
  <Application>Microsoft Macintosh PowerPoint</Application>
  <PresentationFormat>Widescreen</PresentationFormat>
  <Paragraphs>302</Paragraphs>
  <Slides>32</Slides>
  <Notes>31</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32</vt:i4>
      </vt:variant>
      <vt:variant>
        <vt:lpstr>Custom Shows</vt:lpstr>
      </vt:variant>
      <vt:variant>
        <vt:i4>3</vt:i4>
      </vt:variant>
    </vt:vector>
  </HeadingPairs>
  <TitlesOfParts>
    <vt:vector size="41" baseType="lpstr">
      <vt:lpstr>ＭＳ Ｐゴシック</vt:lpstr>
      <vt:lpstr>Arial</vt:lpstr>
      <vt:lpstr>Times New Roman</vt:lpstr>
      <vt:lpstr>Verdana</vt:lpstr>
      <vt:lpstr>Wingdings</vt:lpstr>
      <vt:lpstr>Duke MBA - Rethinking Boundaries</vt:lpstr>
      <vt:lpstr>INSPIRATIONAL LEADERSHIP</vt:lpstr>
      <vt:lpstr>PowerPoint Presentation</vt:lpstr>
      <vt:lpstr>PowerPoint Presentation</vt:lpstr>
      <vt:lpstr>Inspirational and Supportive Leadership</vt:lpstr>
      <vt:lpstr>Inspirational leadership: Planning your future leadership actions</vt:lpstr>
      <vt:lpstr>Inspirational Leadership</vt:lpstr>
      <vt:lpstr>Effective inspirational  leadership yields</vt:lpstr>
      <vt:lpstr>Inspirational leadership rests on a foundation of personal and relational leadership</vt:lpstr>
      <vt:lpstr>The pursuit of excellence involves making excellence concrete</vt:lpstr>
      <vt:lpstr>The pursuit of excellence involves inspiring the will to achieve</vt:lpstr>
      <vt:lpstr>Exhibit enthusiasm &amp; optimism</vt:lpstr>
      <vt:lpstr>The importance of enthusiasm and optimism</vt:lpstr>
      <vt:lpstr>Inspirational Leadership</vt:lpstr>
      <vt:lpstr>Effective inspirational  leadership yields</vt:lpstr>
      <vt:lpstr>SUPPORTIVE LEADERSHIP</vt:lpstr>
      <vt:lpstr>PowerPoint Presentation</vt:lpstr>
      <vt:lpstr>Effective supportive  leadership yields</vt:lpstr>
      <vt:lpstr>Supportive leadership rests on a foundation of relational and contextual leadership.</vt:lpstr>
      <vt:lpstr>Sense of effectiveness</vt:lpstr>
      <vt:lpstr>Building a sense of individual effectiveness</vt:lpstr>
      <vt:lpstr>Building confidence in the team</vt:lpstr>
      <vt:lpstr>Blame control</vt:lpstr>
      <vt:lpstr>How do you foster this  as a leader?</vt:lpstr>
      <vt:lpstr>An exercise in  leadership blame control</vt:lpstr>
      <vt:lpstr>Protection</vt:lpstr>
      <vt:lpstr>Building a sense of security</vt:lpstr>
      <vt:lpstr>Putting it together:  The joint effects of Inspirational and Supportive Leadership</vt:lpstr>
      <vt:lpstr>PowerPoint Presentation</vt:lpstr>
      <vt:lpstr>Effective inspirational  leadership yields</vt:lpstr>
      <vt:lpstr>PowerPoint Presentation</vt:lpstr>
      <vt:lpstr>Effective supportive  leadership yields</vt:lpstr>
      <vt:lpstr>PowerPoint Presentation</vt:lpstr>
      <vt:lpstr>New Choir Director</vt:lpstr>
      <vt:lpstr>Change in the Organization</vt:lpstr>
      <vt:lpstr>Big Concert</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Andrea Mohamed</dc:creator>
  <cp:lastModifiedBy>Sim Sitkin</cp:lastModifiedBy>
  <cp:revision>50</cp:revision>
  <cp:lastPrinted>2023-05-09T17:29:25Z</cp:lastPrinted>
  <dcterms:created xsi:type="dcterms:W3CDTF">2009-02-09T20:53:38Z</dcterms:created>
  <dcterms:modified xsi:type="dcterms:W3CDTF">2024-05-02T18:40:44Z</dcterms:modified>
</cp:coreProperties>
</file>