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0"/>
  </p:notesMasterIdLst>
  <p:sldIdLst>
    <p:sldId id="257" r:id="rId2"/>
    <p:sldId id="282" r:id="rId3"/>
    <p:sldId id="283" r:id="rId4"/>
    <p:sldId id="263" r:id="rId5"/>
    <p:sldId id="264" r:id="rId6"/>
    <p:sldId id="275" r:id="rId7"/>
    <p:sldId id="304" r:id="rId8"/>
    <p:sldId id="265" r:id="rId9"/>
    <p:sldId id="266" r:id="rId10"/>
    <p:sldId id="267" r:id="rId11"/>
    <p:sldId id="268" r:id="rId12"/>
    <p:sldId id="269" r:id="rId13"/>
    <p:sldId id="270" r:id="rId14"/>
    <p:sldId id="271" r:id="rId15"/>
    <p:sldId id="272" r:id="rId16"/>
    <p:sldId id="273" r:id="rId17"/>
    <p:sldId id="276" r:id="rId18"/>
    <p:sldId id="284" r:id="rId19"/>
  </p:sldIdLst>
  <p:sldSz cx="9144000" cy="6858000" type="screen4x3"/>
  <p:notesSz cx="9144000" cy="6858000"/>
  <p:custShowLst>
    <p:custShow name="Negot corp chng p1" id="0">
      <p:sldLst/>
    </p:custShow>
    <p:custShow name="Negot corp chng p2" id="1">
      <p:sldLst/>
    </p:custShow>
    <p:custShow name="Ideal left tackle" id="2">
      <p:sldLst/>
    </p:custShow>
    <p:custShow name="Protect the family" id="3">
      <p:sldLst/>
    </p:custShow>
    <p:custShow name="Got your back" id="4">
      <p:sldLst/>
    </p:custShow>
  </p:custShowLst>
  <p:defaultTextStyle>
    <a:defPPr>
      <a:defRPr lang="en-US"/>
    </a:defPPr>
    <a:lvl1pPr algn="l" rtl="0" fontAlgn="base">
      <a:spcBef>
        <a:spcPct val="0"/>
      </a:spcBef>
      <a:spcAft>
        <a:spcPct val="0"/>
      </a:spcAft>
      <a:defRPr kern="1200">
        <a:solidFill>
          <a:schemeClr val="tx1"/>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D5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95374" autoAdjust="0"/>
  </p:normalViewPr>
  <p:slideViewPr>
    <p:cSldViewPr>
      <p:cViewPr varScale="1">
        <p:scale>
          <a:sx n="122" d="100"/>
          <a:sy n="122" d="100"/>
        </p:scale>
        <p:origin x="1896" y="19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US"/>
          </a:p>
        </p:txBody>
      </p:sp>
      <p:sp>
        <p:nvSpPr>
          <p:cNvPr id="4099"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US"/>
          </a:p>
        </p:txBody>
      </p:sp>
      <p:sp>
        <p:nvSpPr>
          <p:cNvPr id="4103"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n-ea"/>
              </a:defRPr>
            </a:lvl1pPr>
          </a:lstStyle>
          <a:p>
            <a:pPr>
              <a:defRPr/>
            </a:pPr>
            <a:fld id="{7BC819C7-E5D6-4B6A-B357-6C19BBEC5D0F}" type="slidenum">
              <a:rPr lang="en-US"/>
              <a:pPr>
                <a:defRPr/>
              </a:pPr>
              <a:t>‹#›</a:t>
            </a:fld>
            <a:endParaRPr lang="en-US"/>
          </a:p>
        </p:txBody>
      </p:sp>
    </p:spTree>
    <p:extLst>
      <p:ext uri="{BB962C8B-B14F-4D97-AF65-F5344CB8AC3E}">
        <p14:creationId xmlns:p14="http://schemas.microsoft.com/office/powerpoint/2010/main" val="1552770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5093120-094F-4EA8-A0AA-E3EBFB9FA05F}" type="slidenum">
              <a:rPr lang="en-US" smtClean="0">
                <a:ea typeface="ＭＳ Ｐゴシック" pitchFamily="-107" charset="-128"/>
              </a:rPr>
              <a:pPr/>
              <a:t>1</a:t>
            </a:fld>
            <a:endParaRPr lang="en-US">
              <a:ea typeface="ＭＳ Ｐゴシック" pitchFamily="-107" charset="-128"/>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98129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dt" sz="quarter" idx="1"/>
          </p:nvPr>
        </p:nvSpPr>
        <p:spPr/>
        <p:txBody>
          <a:bodyPr/>
          <a:lstStyle/>
          <a:p>
            <a:pPr>
              <a:defRPr/>
            </a:pPr>
            <a:fld id="{9BA98180-9807-473B-8C0A-6FAEC5A66C91}" type="datetime1">
              <a:rPr lang="en-GB" smtClean="0"/>
              <a:pPr>
                <a:defRPr/>
              </a:pPr>
              <a:t>02/05/2024</a:t>
            </a:fld>
            <a:endParaRPr lang="en-US"/>
          </a:p>
        </p:txBody>
      </p:sp>
      <p:sp>
        <p:nvSpPr>
          <p:cNvPr id="41987" name="Rectangle 7"/>
          <p:cNvSpPr>
            <a:spLocks noGrp="1" noChangeArrowheads="1"/>
          </p:cNvSpPr>
          <p:nvPr>
            <p:ph type="sldNum" sz="quarter" idx="5"/>
          </p:nvPr>
        </p:nvSpPr>
        <p:spPr/>
        <p:txBody>
          <a:bodyPr/>
          <a:lstStyle/>
          <a:p>
            <a:pPr>
              <a:defRPr/>
            </a:pPr>
            <a:fld id="{02A450BB-DBA5-4C78-934F-B978FF98ED39}" type="slidenum">
              <a:rPr lang="en-US" smtClean="0"/>
              <a:pPr>
                <a:defRPr/>
              </a:pPr>
              <a:t>11</a:t>
            </a:fld>
            <a:endParaRPr lang="en-US"/>
          </a:p>
        </p:txBody>
      </p:sp>
      <p:sp>
        <p:nvSpPr>
          <p:cNvPr id="34820"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94DB544B-73DB-44BA-9941-EC6B70B30846}" type="slidenum">
              <a:rPr lang="en-US" sz="1200"/>
              <a:pPr algn="r"/>
              <a:t>11</a:t>
            </a:fld>
            <a:endParaRPr lang="en-US" sz="1200"/>
          </a:p>
        </p:txBody>
      </p:sp>
      <p:sp>
        <p:nvSpPr>
          <p:cNvPr id="34821" name="Rectangle 2"/>
          <p:cNvSpPr>
            <a:spLocks noGrp="1" noRot="1" noChangeAspect="1" noChangeArrowheads="1" noTextEdit="1"/>
          </p:cNvSpPr>
          <p:nvPr>
            <p:ph type="sldImg"/>
          </p:nvPr>
        </p:nvSpPr>
        <p:spPr>
          <a:xfrm>
            <a:off x="2859088" y="514350"/>
            <a:ext cx="3429000" cy="2571750"/>
          </a:xfrm>
          <a:ln/>
        </p:spPr>
      </p:sp>
      <p:sp>
        <p:nvSpPr>
          <p:cNvPr id="34822" name="Rectangle 3"/>
          <p:cNvSpPr>
            <a:spLocks noGrp="1" noChangeArrowheads="1"/>
          </p:cNvSpPr>
          <p:nvPr>
            <p:ph type="body" idx="1"/>
          </p:nvPr>
        </p:nvSpPr>
        <p:spPr>
          <a:xfrm>
            <a:off x="1219200" y="3257550"/>
            <a:ext cx="6705600" cy="3086100"/>
          </a:xfrm>
          <a:noFill/>
          <a:ln/>
        </p:spPr>
        <p:txBody>
          <a:bodyPr lIns="91435" tIns="45718" rIns="91435" bIns="45718"/>
          <a:lstStyle/>
          <a:p>
            <a:endParaRPr lang="en-US"/>
          </a:p>
        </p:txBody>
      </p:sp>
    </p:spTree>
    <p:extLst>
      <p:ext uri="{BB962C8B-B14F-4D97-AF65-F5344CB8AC3E}">
        <p14:creationId xmlns:p14="http://schemas.microsoft.com/office/powerpoint/2010/main" val="1082290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dt" sz="quarter" idx="1"/>
          </p:nvPr>
        </p:nvSpPr>
        <p:spPr/>
        <p:txBody>
          <a:bodyPr/>
          <a:lstStyle/>
          <a:p>
            <a:pPr>
              <a:defRPr/>
            </a:pPr>
            <a:fld id="{FD8F1B0C-07B7-4793-A0F6-F334D817EA0F}" type="datetime1">
              <a:rPr lang="en-GB" smtClean="0"/>
              <a:pPr>
                <a:defRPr/>
              </a:pPr>
              <a:t>02/05/2024</a:t>
            </a:fld>
            <a:endParaRPr lang="en-US"/>
          </a:p>
        </p:txBody>
      </p:sp>
      <p:sp>
        <p:nvSpPr>
          <p:cNvPr id="43011" name="Rectangle 7"/>
          <p:cNvSpPr>
            <a:spLocks noGrp="1" noChangeArrowheads="1"/>
          </p:cNvSpPr>
          <p:nvPr>
            <p:ph type="sldNum" sz="quarter" idx="5"/>
          </p:nvPr>
        </p:nvSpPr>
        <p:spPr/>
        <p:txBody>
          <a:bodyPr/>
          <a:lstStyle/>
          <a:p>
            <a:pPr>
              <a:defRPr/>
            </a:pPr>
            <a:fld id="{DE3C5E47-B1DC-4D76-8257-4B8E5D022B8C}" type="slidenum">
              <a:rPr lang="en-US" smtClean="0"/>
              <a:pPr>
                <a:defRPr/>
              </a:pPr>
              <a:t>12</a:t>
            </a:fld>
            <a:endParaRPr lang="en-US"/>
          </a:p>
        </p:txBody>
      </p:sp>
      <p:sp>
        <p:nvSpPr>
          <p:cNvPr id="35844"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9E32F4C7-2B92-454C-87F5-5EE4D2589FB2}" type="slidenum">
              <a:rPr lang="en-US" sz="1200"/>
              <a:pPr algn="r"/>
              <a:t>12</a:t>
            </a:fld>
            <a:endParaRPr lang="en-US" sz="1200"/>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912285" y="3257550"/>
            <a:ext cx="7319433" cy="3086100"/>
          </a:xfrm>
          <a:noFill/>
          <a:ln/>
        </p:spPr>
        <p:txBody>
          <a:bodyPr lIns="91435" tIns="45718" rIns="91435" bIns="45718"/>
          <a:lstStyle/>
          <a:p>
            <a:endParaRPr lang="en-US"/>
          </a:p>
        </p:txBody>
      </p:sp>
    </p:spTree>
    <p:extLst>
      <p:ext uri="{BB962C8B-B14F-4D97-AF65-F5344CB8AC3E}">
        <p14:creationId xmlns:p14="http://schemas.microsoft.com/office/powerpoint/2010/main" val="979359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p:txBody>
          <a:bodyPr/>
          <a:lstStyle/>
          <a:p>
            <a:pPr>
              <a:defRPr/>
            </a:pPr>
            <a:fld id="{595BDCF8-3486-458C-BBAD-AC0084584AAE}" type="datetime1">
              <a:rPr lang="en-GB" smtClean="0"/>
              <a:pPr>
                <a:defRPr/>
              </a:pPr>
              <a:t>02/05/2024</a:t>
            </a:fld>
            <a:endParaRPr lang="en-US"/>
          </a:p>
        </p:txBody>
      </p:sp>
      <p:sp>
        <p:nvSpPr>
          <p:cNvPr id="44035" name="Rectangle 7"/>
          <p:cNvSpPr>
            <a:spLocks noGrp="1" noChangeArrowheads="1"/>
          </p:cNvSpPr>
          <p:nvPr>
            <p:ph type="sldNum" sz="quarter" idx="5"/>
          </p:nvPr>
        </p:nvSpPr>
        <p:spPr/>
        <p:txBody>
          <a:bodyPr/>
          <a:lstStyle/>
          <a:p>
            <a:pPr>
              <a:defRPr/>
            </a:pPr>
            <a:fld id="{A1E870E9-90D0-4E00-B133-0B6F010E4EB2}" type="slidenum">
              <a:rPr lang="en-US" smtClean="0"/>
              <a:pPr>
                <a:defRPr/>
              </a:pPr>
              <a:t>13</a:t>
            </a:fld>
            <a:endParaRPr lang="en-US"/>
          </a:p>
        </p:txBody>
      </p:sp>
      <p:sp>
        <p:nvSpPr>
          <p:cNvPr id="36868"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D38D1216-5C95-40A7-9421-60EED2107D9D}" type="slidenum">
              <a:rPr lang="en-US" sz="1200"/>
              <a:pPr algn="r"/>
              <a:t>13</a:t>
            </a:fld>
            <a:endParaRPr lang="en-US" sz="1200"/>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912285" y="3257550"/>
            <a:ext cx="7319433" cy="3086100"/>
          </a:xfrm>
          <a:noFill/>
          <a:ln/>
        </p:spPr>
        <p:txBody>
          <a:bodyPr lIns="91435" tIns="45718" rIns="91435" bIns="45718"/>
          <a:lstStyle/>
          <a:p>
            <a:endParaRPr lang="en-US" u="sng">
              <a:solidFill>
                <a:srgbClr val="FF0000"/>
              </a:solidFill>
            </a:endParaRPr>
          </a:p>
        </p:txBody>
      </p:sp>
    </p:spTree>
    <p:extLst>
      <p:ext uri="{BB962C8B-B14F-4D97-AF65-F5344CB8AC3E}">
        <p14:creationId xmlns:p14="http://schemas.microsoft.com/office/powerpoint/2010/main" val="4131907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dt" sz="quarter" idx="1"/>
          </p:nvPr>
        </p:nvSpPr>
        <p:spPr/>
        <p:txBody>
          <a:bodyPr/>
          <a:lstStyle/>
          <a:p>
            <a:pPr>
              <a:defRPr/>
            </a:pPr>
            <a:fld id="{3BA39492-FFA6-49DA-9C2A-0AE12EB5CD57}" type="datetime1">
              <a:rPr lang="en-GB" smtClean="0"/>
              <a:pPr>
                <a:defRPr/>
              </a:pPr>
              <a:t>02/05/2024</a:t>
            </a:fld>
            <a:endParaRPr lang="en-US"/>
          </a:p>
        </p:txBody>
      </p:sp>
      <p:sp>
        <p:nvSpPr>
          <p:cNvPr id="45059" name="Rectangle 7"/>
          <p:cNvSpPr>
            <a:spLocks noGrp="1" noChangeArrowheads="1"/>
          </p:cNvSpPr>
          <p:nvPr>
            <p:ph type="sldNum" sz="quarter" idx="5"/>
          </p:nvPr>
        </p:nvSpPr>
        <p:spPr/>
        <p:txBody>
          <a:bodyPr/>
          <a:lstStyle/>
          <a:p>
            <a:pPr>
              <a:defRPr/>
            </a:pPr>
            <a:fld id="{CF11CD95-23A1-40A3-AA5C-C822652344F7}" type="slidenum">
              <a:rPr lang="en-US" smtClean="0"/>
              <a:pPr>
                <a:defRPr/>
              </a:pPr>
              <a:t>14</a:t>
            </a:fld>
            <a:endParaRPr lang="en-US"/>
          </a:p>
        </p:txBody>
      </p:sp>
      <p:sp>
        <p:nvSpPr>
          <p:cNvPr id="37892"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88E1AD1D-215A-4C29-8540-37C6E94025FB}" type="slidenum">
              <a:rPr lang="en-US" sz="1200"/>
              <a:pPr algn="r"/>
              <a:t>14</a:t>
            </a:fld>
            <a:endParaRPr lang="en-US" sz="1200"/>
          </a:p>
        </p:txBody>
      </p:sp>
      <p:sp>
        <p:nvSpPr>
          <p:cNvPr id="37893" name="Rectangle 2"/>
          <p:cNvSpPr>
            <a:spLocks noGrp="1" noRot="1" noChangeAspect="1" noChangeArrowheads="1" noTextEdit="1"/>
          </p:cNvSpPr>
          <p:nvPr>
            <p:ph type="sldImg"/>
          </p:nvPr>
        </p:nvSpPr>
        <p:spPr>
          <a:xfrm>
            <a:off x="2859088" y="514350"/>
            <a:ext cx="3429000" cy="2571750"/>
          </a:xfrm>
          <a:ln/>
        </p:spPr>
      </p:sp>
      <p:sp>
        <p:nvSpPr>
          <p:cNvPr id="37894" name="Rectangle 3"/>
          <p:cNvSpPr>
            <a:spLocks noGrp="1" noChangeArrowheads="1"/>
          </p:cNvSpPr>
          <p:nvPr>
            <p:ph type="body" idx="1"/>
          </p:nvPr>
        </p:nvSpPr>
        <p:spPr>
          <a:xfrm>
            <a:off x="1219200" y="3257550"/>
            <a:ext cx="6705600" cy="3086100"/>
          </a:xfrm>
          <a:noFill/>
          <a:ln/>
        </p:spPr>
        <p:txBody>
          <a:bodyPr lIns="91435" tIns="45718" rIns="91435" bIns="45718"/>
          <a:lstStyle/>
          <a:p>
            <a:endParaRPr lang="en-US"/>
          </a:p>
        </p:txBody>
      </p:sp>
    </p:spTree>
    <p:extLst>
      <p:ext uri="{BB962C8B-B14F-4D97-AF65-F5344CB8AC3E}">
        <p14:creationId xmlns:p14="http://schemas.microsoft.com/office/powerpoint/2010/main" val="213222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dt" sz="quarter" idx="1"/>
          </p:nvPr>
        </p:nvSpPr>
        <p:spPr/>
        <p:txBody>
          <a:bodyPr/>
          <a:lstStyle/>
          <a:p>
            <a:pPr>
              <a:defRPr/>
            </a:pPr>
            <a:fld id="{FB674A72-6564-4099-8BA3-F4111EB6B88C}" type="datetime1">
              <a:rPr lang="en-GB" smtClean="0"/>
              <a:pPr>
                <a:defRPr/>
              </a:pPr>
              <a:t>02/05/2024</a:t>
            </a:fld>
            <a:endParaRPr lang="en-US"/>
          </a:p>
        </p:txBody>
      </p:sp>
      <p:sp>
        <p:nvSpPr>
          <p:cNvPr id="46083" name="Rectangle 7"/>
          <p:cNvSpPr>
            <a:spLocks noGrp="1" noChangeArrowheads="1"/>
          </p:cNvSpPr>
          <p:nvPr>
            <p:ph type="sldNum" sz="quarter" idx="5"/>
          </p:nvPr>
        </p:nvSpPr>
        <p:spPr/>
        <p:txBody>
          <a:bodyPr/>
          <a:lstStyle/>
          <a:p>
            <a:pPr>
              <a:defRPr/>
            </a:pPr>
            <a:fld id="{6782A4B1-C70F-4E38-98B0-57D95C2CC463}" type="slidenum">
              <a:rPr lang="en-US" smtClean="0"/>
              <a:pPr>
                <a:defRPr/>
              </a:pPr>
              <a:t>15</a:t>
            </a:fld>
            <a:endParaRPr lang="en-US"/>
          </a:p>
        </p:txBody>
      </p:sp>
      <p:sp>
        <p:nvSpPr>
          <p:cNvPr id="38916"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0AC7CC2A-C527-4DDB-BD3D-FDE30E5E63A7}" type="slidenum">
              <a:rPr lang="en-US" sz="1200"/>
              <a:pPr algn="r"/>
              <a:t>15</a:t>
            </a:fld>
            <a:endParaRPr lang="en-US" sz="1200"/>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xfrm>
            <a:off x="912285" y="3257550"/>
            <a:ext cx="7319433" cy="3086100"/>
          </a:xfrm>
          <a:noFill/>
          <a:ln/>
        </p:spPr>
        <p:txBody>
          <a:bodyPr lIns="91435" tIns="45718" rIns="91435" bIns="45718"/>
          <a:lstStyle/>
          <a:p>
            <a:endParaRPr lang="en-US"/>
          </a:p>
        </p:txBody>
      </p:sp>
    </p:spTree>
    <p:extLst>
      <p:ext uri="{BB962C8B-B14F-4D97-AF65-F5344CB8AC3E}">
        <p14:creationId xmlns:p14="http://schemas.microsoft.com/office/powerpoint/2010/main" val="2674023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dt" sz="quarter" idx="1"/>
          </p:nvPr>
        </p:nvSpPr>
        <p:spPr/>
        <p:txBody>
          <a:bodyPr/>
          <a:lstStyle/>
          <a:p>
            <a:pPr>
              <a:defRPr/>
            </a:pPr>
            <a:fld id="{0C5F6F6E-20DC-44E3-8A36-670CF7BF3FF8}" type="datetime1">
              <a:rPr lang="en-GB" smtClean="0"/>
              <a:pPr>
                <a:defRPr/>
              </a:pPr>
              <a:t>02/05/2024</a:t>
            </a:fld>
            <a:endParaRPr lang="en-US"/>
          </a:p>
        </p:txBody>
      </p:sp>
      <p:sp>
        <p:nvSpPr>
          <p:cNvPr id="47107" name="Rectangle 7"/>
          <p:cNvSpPr>
            <a:spLocks noGrp="1" noChangeArrowheads="1"/>
          </p:cNvSpPr>
          <p:nvPr>
            <p:ph type="sldNum" sz="quarter" idx="5"/>
          </p:nvPr>
        </p:nvSpPr>
        <p:spPr/>
        <p:txBody>
          <a:bodyPr/>
          <a:lstStyle/>
          <a:p>
            <a:pPr>
              <a:defRPr/>
            </a:pPr>
            <a:fld id="{9F6BBA33-5139-47D1-A154-47D07B5A8CEC}" type="slidenum">
              <a:rPr lang="en-US" smtClean="0"/>
              <a:pPr>
                <a:defRPr/>
              </a:pPr>
              <a:t>16</a:t>
            </a:fld>
            <a:endParaRPr lang="en-US"/>
          </a:p>
        </p:txBody>
      </p:sp>
      <p:sp>
        <p:nvSpPr>
          <p:cNvPr id="39940"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192EFEA5-52E4-41F5-B5E9-37EAAC46285A}" type="slidenum">
              <a:rPr lang="en-US" sz="1200"/>
              <a:pPr algn="r"/>
              <a:t>16</a:t>
            </a:fld>
            <a:endParaRPr lang="en-US" sz="1200"/>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xfrm>
            <a:off x="912285" y="3257550"/>
            <a:ext cx="7319433" cy="3086100"/>
          </a:xfrm>
          <a:noFill/>
          <a:ln/>
        </p:spPr>
        <p:txBody>
          <a:bodyPr lIns="91435" tIns="45718" rIns="91435" bIns="45718"/>
          <a:lstStyle/>
          <a:p>
            <a:endParaRPr lang="en-US"/>
          </a:p>
        </p:txBody>
      </p:sp>
    </p:spTree>
    <p:extLst>
      <p:ext uri="{BB962C8B-B14F-4D97-AF65-F5344CB8AC3E}">
        <p14:creationId xmlns:p14="http://schemas.microsoft.com/office/powerpoint/2010/main" val="3099815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dt" sz="quarter" idx="1"/>
          </p:nvPr>
        </p:nvSpPr>
        <p:spPr/>
        <p:txBody>
          <a:bodyPr/>
          <a:lstStyle/>
          <a:p>
            <a:pPr>
              <a:defRPr/>
            </a:pPr>
            <a:fld id="{78CF57FF-7737-4FE6-BB30-0E697D3DFC2A}" type="datetime1">
              <a:rPr lang="en-GB" smtClean="0"/>
              <a:pPr>
                <a:defRPr/>
              </a:pPr>
              <a:t>02/05/2024</a:t>
            </a:fld>
            <a:endParaRPr lang="en-US"/>
          </a:p>
        </p:txBody>
      </p:sp>
      <p:sp>
        <p:nvSpPr>
          <p:cNvPr id="50179" name="Rectangle 7"/>
          <p:cNvSpPr>
            <a:spLocks noGrp="1" noChangeArrowheads="1"/>
          </p:cNvSpPr>
          <p:nvPr>
            <p:ph type="sldNum" sz="quarter" idx="5"/>
          </p:nvPr>
        </p:nvSpPr>
        <p:spPr/>
        <p:txBody>
          <a:bodyPr/>
          <a:lstStyle/>
          <a:p>
            <a:pPr>
              <a:defRPr/>
            </a:pPr>
            <a:fld id="{1EF0A5A0-03EB-42AB-BC1A-64ADCA7A31E5}" type="slidenum">
              <a:rPr lang="en-US" smtClean="0"/>
              <a:pPr>
                <a:defRPr/>
              </a:pPr>
              <a:t>17</a:t>
            </a:fld>
            <a:endParaRPr lang="en-US"/>
          </a:p>
        </p:txBody>
      </p:sp>
      <p:sp>
        <p:nvSpPr>
          <p:cNvPr id="43012"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92E80300-FA05-4AC8-A198-1E81751EFF7C}" type="slidenum">
              <a:rPr lang="en-US" sz="1200"/>
              <a:pPr algn="r"/>
              <a:t>17</a:t>
            </a:fld>
            <a:endParaRPr lang="en-US" sz="120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912285" y="3257550"/>
            <a:ext cx="7319433" cy="3086100"/>
          </a:xfrm>
          <a:noFill/>
          <a:ln/>
        </p:spPr>
        <p:txBody>
          <a:bodyPr lIns="91435" tIns="45718" rIns="91435" bIns="45718"/>
          <a:lstStyle/>
          <a:p>
            <a:endParaRPr lang="en-US"/>
          </a:p>
        </p:txBody>
      </p:sp>
    </p:spTree>
    <p:extLst>
      <p:ext uri="{BB962C8B-B14F-4D97-AF65-F5344CB8AC3E}">
        <p14:creationId xmlns:p14="http://schemas.microsoft.com/office/powerpoint/2010/main" val="1180229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p:txBody>
          <a:bodyPr/>
          <a:lstStyle/>
          <a:p>
            <a:pPr>
              <a:spcBef>
                <a:spcPct val="30000"/>
              </a:spcBef>
              <a:defRPr/>
            </a:pPr>
            <a:fld id="{800B7E58-1B1E-47A5-B958-703EAED198A8}" type="datetime1">
              <a:rPr lang="en-GB">
                <a:solidFill>
                  <a:srgbClr val="000000"/>
                </a:solidFill>
              </a:rPr>
              <a:pPr>
                <a:spcBef>
                  <a:spcPct val="30000"/>
                </a:spcBef>
                <a:defRPr/>
              </a:pPr>
              <a:t>02/05/2024</a:t>
            </a:fld>
            <a:endParaRPr lang="en-US">
              <a:solidFill>
                <a:srgbClr val="000000"/>
              </a:solidFill>
            </a:endParaRPr>
          </a:p>
        </p:txBody>
      </p:sp>
      <p:sp>
        <p:nvSpPr>
          <p:cNvPr id="55299" name="Rectangle 7"/>
          <p:cNvSpPr>
            <a:spLocks noGrp="1" noChangeArrowheads="1"/>
          </p:cNvSpPr>
          <p:nvPr>
            <p:ph type="sldNum" sz="quarter" idx="5"/>
          </p:nvPr>
        </p:nvSpPr>
        <p:spPr/>
        <p:txBody>
          <a:bodyPr/>
          <a:lstStyle/>
          <a:p>
            <a:pPr>
              <a:spcBef>
                <a:spcPct val="30000"/>
              </a:spcBef>
              <a:defRPr/>
            </a:pPr>
            <a:fld id="{E1942178-C806-4DC7-BD4A-FF42E48C068B}" type="slidenum">
              <a:rPr lang="en-US">
                <a:solidFill>
                  <a:srgbClr val="000000"/>
                </a:solidFill>
              </a:rPr>
              <a:pPr>
                <a:spcBef>
                  <a:spcPct val="30000"/>
                </a:spcBef>
                <a:defRPr/>
              </a:pPr>
              <a:t>18</a:t>
            </a:fld>
            <a:endParaRPr lang="en-US">
              <a:solidFill>
                <a:srgbClr val="000000"/>
              </a:solidFill>
            </a:endParaRPr>
          </a:p>
        </p:txBody>
      </p:sp>
      <p:sp>
        <p:nvSpPr>
          <p:cNvPr id="45060"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0" tIns="45716" rIns="91430" bIns="45716" anchor="b"/>
          <a:lstStyle/>
          <a:p>
            <a:pPr algn="r" eaLnBrk="0" hangingPunct="0"/>
            <a:fld id="{139421AA-B83E-4489-9154-90B431BDC59A}" type="slidenum">
              <a:rPr lang="en-US" sz="1200">
                <a:solidFill>
                  <a:srgbClr val="000000"/>
                </a:solidFill>
              </a:rPr>
              <a:pPr algn="r" eaLnBrk="0" hangingPunct="0"/>
              <a:t>18</a:t>
            </a:fld>
            <a:endParaRPr lang="en-US" sz="1200">
              <a:solidFill>
                <a:srgbClr val="000000"/>
              </a:solidFill>
            </a:endParaRPr>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916518" y="3259932"/>
            <a:ext cx="7310967" cy="3083719"/>
          </a:xfrm>
          <a:noFill/>
          <a:ln/>
        </p:spPr>
        <p:txBody>
          <a:bodyPr lIns="91430" tIns="45716" rIns="91430" bIns="45716"/>
          <a:lstStyle/>
          <a:p>
            <a:pPr eaLnBrk="1" hangingPunct="1"/>
            <a:endParaRPr lang="en-US"/>
          </a:p>
        </p:txBody>
      </p:sp>
    </p:spTree>
    <p:extLst>
      <p:ext uri="{BB962C8B-B14F-4D97-AF65-F5344CB8AC3E}">
        <p14:creationId xmlns:p14="http://schemas.microsoft.com/office/powerpoint/2010/main" val="1788804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p:txBody>
          <a:bodyPr/>
          <a:lstStyle/>
          <a:p>
            <a:pPr>
              <a:spcBef>
                <a:spcPct val="30000"/>
              </a:spcBef>
              <a:defRPr/>
            </a:pPr>
            <a:fld id="{800B7E58-1B1E-47A5-B958-703EAED198A8}" type="datetime1">
              <a:rPr lang="en-GB">
                <a:solidFill>
                  <a:srgbClr val="000000"/>
                </a:solidFill>
              </a:rPr>
              <a:pPr>
                <a:spcBef>
                  <a:spcPct val="30000"/>
                </a:spcBef>
                <a:defRPr/>
              </a:pPr>
              <a:t>02/05/2024</a:t>
            </a:fld>
            <a:endParaRPr lang="en-US">
              <a:solidFill>
                <a:srgbClr val="000000"/>
              </a:solidFill>
            </a:endParaRPr>
          </a:p>
        </p:txBody>
      </p:sp>
      <p:sp>
        <p:nvSpPr>
          <p:cNvPr id="55299" name="Rectangle 7"/>
          <p:cNvSpPr>
            <a:spLocks noGrp="1" noChangeArrowheads="1"/>
          </p:cNvSpPr>
          <p:nvPr>
            <p:ph type="sldNum" sz="quarter" idx="5"/>
          </p:nvPr>
        </p:nvSpPr>
        <p:spPr/>
        <p:txBody>
          <a:bodyPr/>
          <a:lstStyle/>
          <a:p>
            <a:pPr>
              <a:spcBef>
                <a:spcPct val="30000"/>
              </a:spcBef>
              <a:defRPr/>
            </a:pPr>
            <a:fld id="{AE4DC96E-359E-4E5C-A551-CB3644EED474}" type="slidenum">
              <a:rPr lang="en-US">
                <a:solidFill>
                  <a:srgbClr val="000000"/>
                </a:solidFill>
              </a:rPr>
              <a:pPr>
                <a:spcBef>
                  <a:spcPct val="30000"/>
                </a:spcBef>
                <a:defRPr/>
              </a:pPr>
              <a:t>2</a:t>
            </a:fld>
            <a:endParaRPr lang="en-US">
              <a:solidFill>
                <a:srgbClr val="000000"/>
              </a:solidFill>
            </a:endParaRPr>
          </a:p>
        </p:txBody>
      </p:sp>
      <p:sp>
        <p:nvSpPr>
          <p:cNvPr id="27652"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0" tIns="45716" rIns="91430" bIns="45716" anchor="b"/>
          <a:lstStyle/>
          <a:p>
            <a:pPr algn="r" eaLnBrk="0" hangingPunct="0"/>
            <a:fld id="{248DBC6B-A87F-430A-8FFC-92B5D06A3543}" type="slidenum">
              <a:rPr lang="en-US" sz="1200">
                <a:solidFill>
                  <a:srgbClr val="000000"/>
                </a:solidFill>
              </a:rPr>
              <a:pPr algn="r" eaLnBrk="0" hangingPunct="0"/>
              <a:t>2</a:t>
            </a:fld>
            <a:endParaRPr lang="en-US" sz="1200">
              <a:solidFill>
                <a:srgbClr val="000000"/>
              </a:solidFill>
            </a:endParaRPr>
          </a:p>
        </p:txBody>
      </p:sp>
      <p:sp>
        <p:nvSpPr>
          <p:cNvPr id="27653" name="Rectangle 2"/>
          <p:cNvSpPr>
            <a:spLocks noGrp="1" noRot="1" noChangeAspect="1" noChangeArrowheads="1" noTextEdit="1"/>
          </p:cNvSpPr>
          <p:nvPr>
            <p:ph type="sldImg"/>
          </p:nvPr>
        </p:nvSpPr>
        <p:spPr>
          <a:ln/>
        </p:spPr>
      </p:sp>
      <p:sp>
        <p:nvSpPr>
          <p:cNvPr id="27654" name="Rectangle 3"/>
          <p:cNvSpPr>
            <a:spLocks noGrp="1" noChangeArrowheads="1"/>
          </p:cNvSpPr>
          <p:nvPr>
            <p:ph type="body" idx="1"/>
          </p:nvPr>
        </p:nvSpPr>
        <p:spPr>
          <a:xfrm>
            <a:off x="916518" y="3259932"/>
            <a:ext cx="7310967" cy="3083719"/>
          </a:xfrm>
          <a:noFill/>
          <a:ln/>
        </p:spPr>
        <p:txBody>
          <a:bodyPr lIns="91430" tIns="45716" rIns="91430" bIns="45716"/>
          <a:lstStyle/>
          <a:p>
            <a:pPr eaLnBrk="1" hangingPunct="1"/>
            <a:endParaRPr lang="en-US"/>
          </a:p>
        </p:txBody>
      </p:sp>
    </p:spTree>
    <p:extLst>
      <p:ext uri="{BB962C8B-B14F-4D97-AF65-F5344CB8AC3E}">
        <p14:creationId xmlns:p14="http://schemas.microsoft.com/office/powerpoint/2010/main" val="2740798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a:defRPr/>
            </a:pPr>
            <a:fld id="{C3D69504-E48D-4E1B-93C6-4E8350482DB2}" type="slidenum">
              <a:rPr lang="en-US" smtClean="0"/>
              <a:pPr>
                <a:defRPr/>
              </a:pPr>
              <a:t>3</a:t>
            </a:fld>
            <a:endParaRPr lang="en-US"/>
          </a:p>
        </p:txBody>
      </p:sp>
      <p:sp>
        <p:nvSpPr>
          <p:cNvPr id="28675" name="Rectangle 7"/>
          <p:cNvSpPr txBox="1">
            <a:spLocks noGrp="1" noChangeArrowheads="1"/>
          </p:cNvSpPr>
          <p:nvPr/>
        </p:nvSpPr>
        <p:spPr bwMode="auto">
          <a:xfrm>
            <a:off x="5177367" y="6513910"/>
            <a:ext cx="3964517" cy="342900"/>
          </a:xfrm>
          <a:prstGeom prst="rect">
            <a:avLst/>
          </a:prstGeom>
          <a:noFill/>
          <a:ln w="9525">
            <a:noFill/>
            <a:miter lim="800000"/>
            <a:headEnd/>
            <a:tailEnd/>
          </a:ln>
        </p:spPr>
        <p:txBody>
          <a:bodyPr lIns="91339" tIns="45670" rIns="91339" bIns="45670" anchor="b"/>
          <a:lstStyle/>
          <a:p>
            <a:pPr algn="r"/>
            <a:fld id="{5B1F5FA8-6A8D-4063-8897-730CAB0BF942}" type="slidenum">
              <a:rPr lang="en-US" sz="1200"/>
              <a:pPr algn="r"/>
              <a:t>3</a:t>
            </a:fld>
            <a:endParaRPr lang="en-US" sz="1200"/>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xfrm>
            <a:off x="912285" y="3257550"/>
            <a:ext cx="7319433" cy="3086100"/>
          </a:xfrm>
          <a:noFill/>
          <a:ln/>
        </p:spPr>
        <p:txBody>
          <a:bodyPr lIns="91339" tIns="45670" rIns="91339" bIns="45670"/>
          <a:lstStyle/>
          <a:p>
            <a:pPr eaLnBrk="1" hangingPunct="1"/>
            <a:endParaRPr lang="en-US"/>
          </a:p>
        </p:txBody>
      </p:sp>
    </p:spTree>
    <p:extLst>
      <p:ext uri="{BB962C8B-B14F-4D97-AF65-F5344CB8AC3E}">
        <p14:creationId xmlns:p14="http://schemas.microsoft.com/office/powerpoint/2010/main" val="1788866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p:txBody>
          <a:bodyPr/>
          <a:lstStyle/>
          <a:p>
            <a:pPr>
              <a:defRPr/>
            </a:pPr>
            <a:fld id="{3A0F23A2-ABE6-471C-B7EE-D6CC9B39D557}" type="datetime1">
              <a:rPr lang="en-GB" smtClean="0"/>
              <a:pPr>
                <a:defRPr/>
              </a:pPr>
              <a:t>02/05/2024</a:t>
            </a:fld>
            <a:endParaRPr lang="en-US"/>
          </a:p>
        </p:txBody>
      </p:sp>
      <p:sp>
        <p:nvSpPr>
          <p:cNvPr id="36867" name="Rectangle 7"/>
          <p:cNvSpPr>
            <a:spLocks noGrp="1" noChangeArrowheads="1"/>
          </p:cNvSpPr>
          <p:nvPr>
            <p:ph type="sldNum" sz="quarter" idx="5"/>
          </p:nvPr>
        </p:nvSpPr>
        <p:spPr/>
        <p:txBody>
          <a:bodyPr/>
          <a:lstStyle/>
          <a:p>
            <a:pPr>
              <a:defRPr/>
            </a:pPr>
            <a:fld id="{B7558C3E-AB0D-4098-902D-86E974EC1A6A}" type="slidenum">
              <a:rPr lang="en-US" smtClean="0"/>
              <a:pPr>
                <a:defRPr/>
              </a:pPr>
              <a:t>4</a:t>
            </a:fld>
            <a:endParaRPr lang="en-US"/>
          </a:p>
        </p:txBody>
      </p:sp>
      <p:sp>
        <p:nvSpPr>
          <p:cNvPr id="29700"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BD1DEA2A-68AA-4A39-9217-4FFD876C170A}" type="slidenum">
              <a:rPr lang="en-US" sz="1200"/>
              <a:pPr algn="r"/>
              <a:t>4</a:t>
            </a:fld>
            <a:endParaRPr lang="en-US" sz="1200"/>
          </a:p>
        </p:txBody>
      </p:sp>
      <p:sp>
        <p:nvSpPr>
          <p:cNvPr id="29701" name="Rectangle 2"/>
          <p:cNvSpPr>
            <a:spLocks noGrp="1" noRot="1" noChangeAspect="1" noChangeArrowheads="1" noTextEdit="1"/>
          </p:cNvSpPr>
          <p:nvPr>
            <p:ph type="sldImg"/>
          </p:nvPr>
        </p:nvSpPr>
        <p:spPr>
          <a:ln/>
        </p:spPr>
      </p:sp>
      <p:sp>
        <p:nvSpPr>
          <p:cNvPr id="29702" name="Rectangle 3"/>
          <p:cNvSpPr>
            <a:spLocks noGrp="1" noChangeArrowheads="1"/>
          </p:cNvSpPr>
          <p:nvPr>
            <p:ph type="body" idx="1"/>
          </p:nvPr>
        </p:nvSpPr>
        <p:spPr>
          <a:xfrm>
            <a:off x="914400" y="3258741"/>
            <a:ext cx="7315200" cy="3084909"/>
          </a:xfrm>
          <a:noFill/>
          <a:ln/>
        </p:spPr>
        <p:txBody>
          <a:bodyPr lIns="91435" tIns="45718" rIns="91435" bIns="45718"/>
          <a:lstStyle/>
          <a:p>
            <a:endParaRPr lang="en-US"/>
          </a:p>
        </p:txBody>
      </p:sp>
    </p:spTree>
    <p:extLst>
      <p:ext uri="{BB962C8B-B14F-4D97-AF65-F5344CB8AC3E}">
        <p14:creationId xmlns:p14="http://schemas.microsoft.com/office/powerpoint/2010/main" val="1372525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dt" sz="quarter" idx="1"/>
          </p:nvPr>
        </p:nvSpPr>
        <p:spPr/>
        <p:txBody>
          <a:bodyPr/>
          <a:lstStyle/>
          <a:p>
            <a:pPr>
              <a:defRPr/>
            </a:pPr>
            <a:fld id="{D0EB5DFB-544A-4151-807A-F2F39DA2161C}" type="datetime1">
              <a:rPr lang="en-GB" smtClean="0"/>
              <a:pPr>
                <a:defRPr/>
              </a:pPr>
              <a:t>02/05/2024</a:t>
            </a:fld>
            <a:endParaRPr lang="en-US"/>
          </a:p>
        </p:txBody>
      </p:sp>
      <p:sp>
        <p:nvSpPr>
          <p:cNvPr id="37891" name="Rectangle 7"/>
          <p:cNvSpPr>
            <a:spLocks noGrp="1" noChangeArrowheads="1"/>
          </p:cNvSpPr>
          <p:nvPr>
            <p:ph type="sldNum" sz="quarter" idx="5"/>
          </p:nvPr>
        </p:nvSpPr>
        <p:spPr/>
        <p:txBody>
          <a:bodyPr/>
          <a:lstStyle/>
          <a:p>
            <a:pPr>
              <a:defRPr/>
            </a:pPr>
            <a:fld id="{3EF97D60-EF02-42A7-B58E-A7671D378CDD}" type="slidenum">
              <a:rPr lang="en-US" smtClean="0"/>
              <a:pPr>
                <a:defRPr/>
              </a:pPr>
              <a:t>5</a:t>
            </a:fld>
            <a:endParaRPr lang="en-US"/>
          </a:p>
        </p:txBody>
      </p:sp>
      <p:sp>
        <p:nvSpPr>
          <p:cNvPr id="30724"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388171A1-E66F-4424-A9EB-AC6CC542D36A}" type="slidenum">
              <a:rPr lang="en-US" sz="1200"/>
              <a:pPr algn="r"/>
              <a:t>5</a:t>
            </a:fld>
            <a:endParaRPr lang="en-US" sz="1200"/>
          </a:p>
        </p:txBody>
      </p:sp>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xfrm>
            <a:off x="912285" y="3257550"/>
            <a:ext cx="7319433" cy="3086100"/>
          </a:xfrm>
          <a:noFill/>
          <a:ln/>
        </p:spPr>
        <p:txBody>
          <a:bodyPr lIns="91435" tIns="45718" rIns="91435" bIns="45718"/>
          <a:lstStyle/>
          <a:p>
            <a:endParaRPr lang="en-US"/>
          </a:p>
        </p:txBody>
      </p:sp>
    </p:spTree>
    <p:extLst>
      <p:ext uri="{BB962C8B-B14F-4D97-AF65-F5344CB8AC3E}">
        <p14:creationId xmlns:p14="http://schemas.microsoft.com/office/powerpoint/2010/main" val="427341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p>
            <a:pPr>
              <a:defRPr/>
            </a:pPr>
            <a:fld id="{757223A5-C50D-47AD-961C-EE97DF42DCE3}" type="slidenum">
              <a:rPr lang="en-US" smtClean="0"/>
              <a:pPr>
                <a:defRPr/>
              </a:pPr>
              <a:t>6</a:t>
            </a:fld>
            <a:endParaRPr lang="en-US"/>
          </a:p>
        </p:txBody>
      </p:sp>
      <p:sp>
        <p:nvSpPr>
          <p:cNvPr id="41987" name="Rectangle 2"/>
          <p:cNvSpPr>
            <a:spLocks noGrp="1" noRot="1" noChangeAspect="1" noChangeArrowheads="1" noTextEdit="1"/>
          </p:cNvSpPr>
          <p:nvPr>
            <p:ph type="sldImg"/>
          </p:nvPr>
        </p:nvSpPr>
        <p:spPr>
          <a:xfrm>
            <a:off x="2862263" y="515938"/>
            <a:ext cx="3425825" cy="2568575"/>
          </a:xfrm>
          <a:ln/>
        </p:spPr>
      </p:sp>
      <p:sp>
        <p:nvSpPr>
          <p:cNvPr id="41988" name="Rectangle 3"/>
          <p:cNvSpPr>
            <a:spLocks noGrp="1" noChangeArrowheads="1"/>
          </p:cNvSpPr>
          <p:nvPr>
            <p:ph type="body" idx="1"/>
          </p:nvPr>
        </p:nvSpPr>
        <p:spPr>
          <a:noFill/>
          <a:ln/>
        </p:spPr>
        <p:txBody>
          <a:bodyPr/>
          <a:lstStyle/>
          <a:p>
            <a:pPr eaLnBrk="1" hangingPunct="1"/>
            <a:endParaRPr lang="en-US">
              <a:solidFill>
                <a:srgbClr val="FF0000"/>
              </a:solidFill>
            </a:endParaRPr>
          </a:p>
        </p:txBody>
      </p:sp>
    </p:spTree>
    <p:extLst>
      <p:ext uri="{BB962C8B-B14F-4D97-AF65-F5344CB8AC3E}">
        <p14:creationId xmlns:p14="http://schemas.microsoft.com/office/powerpoint/2010/main" val="3048090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dt" sz="quarter" idx="1"/>
          </p:nvPr>
        </p:nvSpPr>
        <p:spPr/>
        <p:txBody>
          <a:bodyPr/>
          <a:lstStyle/>
          <a:p>
            <a:pPr>
              <a:defRPr/>
            </a:pPr>
            <a:fld id="{1590657C-2672-4258-AE5A-58C3DE4C5130}" type="datetime1">
              <a:rPr lang="en-GB" smtClean="0"/>
              <a:pPr>
                <a:defRPr/>
              </a:pPr>
              <a:t>02/05/2024</a:t>
            </a:fld>
            <a:endParaRPr lang="en-US"/>
          </a:p>
        </p:txBody>
      </p:sp>
      <p:sp>
        <p:nvSpPr>
          <p:cNvPr id="38915" name="Rectangle 7"/>
          <p:cNvSpPr>
            <a:spLocks noGrp="1" noChangeArrowheads="1"/>
          </p:cNvSpPr>
          <p:nvPr>
            <p:ph type="sldNum" sz="quarter" idx="5"/>
          </p:nvPr>
        </p:nvSpPr>
        <p:spPr/>
        <p:txBody>
          <a:bodyPr/>
          <a:lstStyle/>
          <a:p>
            <a:pPr>
              <a:defRPr/>
            </a:pPr>
            <a:fld id="{1F2C3A8E-90E2-43D9-88FF-05D2AF42CAAF}" type="slidenum">
              <a:rPr lang="en-US" smtClean="0"/>
              <a:pPr>
                <a:defRPr/>
              </a:pPr>
              <a:t>8</a:t>
            </a:fld>
            <a:endParaRPr lang="en-US"/>
          </a:p>
        </p:txBody>
      </p:sp>
      <p:sp>
        <p:nvSpPr>
          <p:cNvPr id="31748"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8494C27E-32A6-4425-8DDF-A17F5F6F1729}" type="slidenum">
              <a:rPr lang="en-US" sz="1200"/>
              <a:pPr algn="r"/>
              <a:t>8</a:t>
            </a:fld>
            <a:endParaRPr lang="en-US" sz="1200"/>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912285" y="3257550"/>
            <a:ext cx="7319433" cy="3086100"/>
          </a:xfrm>
          <a:noFill/>
          <a:ln/>
        </p:spPr>
        <p:txBody>
          <a:bodyPr lIns="91435" tIns="45718" rIns="91435" bIns="45718"/>
          <a:lstStyle/>
          <a:p>
            <a:endParaRPr lang="en-US"/>
          </a:p>
        </p:txBody>
      </p:sp>
    </p:spTree>
    <p:extLst>
      <p:ext uri="{BB962C8B-B14F-4D97-AF65-F5344CB8AC3E}">
        <p14:creationId xmlns:p14="http://schemas.microsoft.com/office/powerpoint/2010/main" val="964788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9940" name="Date Placeholder 3"/>
          <p:cNvSpPr>
            <a:spLocks noGrp="1"/>
          </p:cNvSpPr>
          <p:nvPr>
            <p:ph type="dt" sz="quarter" idx="1"/>
          </p:nvPr>
        </p:nvSpPr>
        <p:spPr/>
        <p:txBody>
          <a:bodyPr/>
          <a:lstStyle/>
          <a:p>
            <a:pPr>
              <a:defRPr/>
            </a:pPr>
            <a:fld id="{E60871D0-48D4-4F80-AD53-44146BEBDBB1}" type="datetime1">
              <a:rPr lang="en-GB" smtClean="0"/>
              <a:pPr>
                <a:defRPr/>
              </a:pPr>
              <a:t>02/05/2024</a:t>
            </a:fld>
            <a:endParaRPr lang="en-US"/>
          </a:p>
        </p:txBody>
      </p:sp>
      <p:sp>
        <p:nvSpPr>
          <p:cNvPr id="39941" name="Slide Number Placeholder 4"/>
          <p:cNvSpPr>
            <a:spLocks noGrp="1"/>
          </p:cNvSpPr>
          <p:nvPr>
            <p:ph type="sldNum" sz="quarter" idx="5"/>
          </p:nvPr>
        </p:nvSpPr>
        <p:spPr/>
        <p:txBody>
          <a:bodyPr/>
          <a:lstStyle/>
          <a:p>
            <a:pPr>
              <a:defRPr/>
            </a:pPr>
            <a:fld id="{E6CCE19F-9134-4745-AE99-65EF168F0857}" type="slidenum">
              <a:rPr lang="en-US" smtClean="0"/>
              <a:pPr>
                <a:defRPr/>
              </a:pPr>
              <a:t>9</a:t>
            </a:fld>
            <a:endParaRPr lang="en-US"/>
          </a:p>
        </p:txBody>
      </p:sp>
    </p:spTree>
    <p:extLst>
      <p:ext uri="{BB962C8B-B14F-4D97-AF65-F5344CB8AC3E}">
        <p14:creationId xmlns:p14="http://schemas.microsoft.com/office/powerpoint/2010/main" val="3140087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p:txBody>
          <a:bodyPr/>
          <a:lstStyle/>
          <a:p>
            <a:pPr>
              <a:defRPr/>
            </a:pPr>
            <a:fld id="{215FFC5A-A5EF-4C1F-AD91-88AD9F41F97A}" type="datetime1">
              <a:rPr lang="en-GB" smtClean="0"/>
              <a:pPr>
                <a:defRPr/>
              </a:pPr>
              <a:t>02/05/2024</a:t>
            </a:fld>
            <a:endParaRPr lang="en-US"/>
          </a:p>
        </p:txBody>
      </p:sp>
      <p:sp>
        <p:nvSpPr>
          <p:cNvPr id="40963" name="Rectangle 7"/>
          <p:cNvSpPr>
            <a:spLocks noGrp="1" noChangeArrowheads="1"/>
          </p:cNvSpPr>
          <p:nvPr>
            <p:ph type="sldNum" sz="quarter" idx="5"/>
          </p:nvPr>
        </p:nvSpPr>
        <p:spPr/>
        <p:txBody>
          <a:bodyPr/>
          <a:lstStyle/>
          <a:p>
            <a:pPr>
              <a:defRPr/>
            </a:pPr>
            <a:fld id="{9568CBAA-F452-4B4A-992E-62D60A222E40}" type="slidenum">
              <a:rPr lang="en-US" smtClean="0"/>
              <a:pPr>
                <a:defRPr/>
              </a:pPr>
              <a:t>10</a:t>
            </a:fld>
            <a:endParaRPr lang="en-US"/>
          </a:p>
        </p:txBody>
      </p:sp>
      <p:sp>
        <p:nvSpPr>
          <p:cNvPr id="33796"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AF98028B-91D3-44CF-A95C-BC231431B2A4}" type="slidenum">
              <a:rPr lang="en-US" sz="1200"/>
              <a:pPr algn="r"/>
              <a:t>10</a:t>
            </a:fld>
            <a:endParaRPr lang="en-US" sz="1200"/>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1744241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overnew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219" name="Rectangle 3"/>
          <p:cNvSpPr>
            <a:spLocks noGrp="1" noChangeArrowheads="1"/>
          </p:cNvSpPr>
          <p:nvPr>
            <p:ph type="subTitle" idx="1"/>
          </p:nvPr>
        </p:nvSpPr>
        <p:spPr>
          <a:xfrm>
            <a:off x="304800" y="3810000"/>
            <a:ext cx="4573588" cy="1295400"/>
          </a:xfrm>
        </p:spPr>
        <p:txBody>
          <a:bodyPr/>
          <a:lstStyle>
            <a:lvl1pPr marL="0" indent="50800" algn="r">
              <a:buFontTx/>
              <a:buNone/>
              <a:defRPr>
                <a:solidFill>
                  <a:schemeClr val="bg1"/>
                </a:solidFill>
              </a:defRPr>
            </a:lvl1pPr>
          </a:lstStyle>
          <a:p>
            <a:r>
              <a:rPr lang="en-US"/>
              <a:t>Click to edit Master subtitle style</a:t>
            </a:r>
          </a:p>
        </p:txBody>
      </p:sp>
      <p:sp>
        <p:nvSpPr>
          <p:cNvPr id="9220" name="Rectangle 4"/>
          <p:cNvSpPr>
            <a:spLocks noGrp="1" noChangeArrowheads="1"/>
          </p:cNvSpPr>
          <p:nvPr>
            <p:ph type="ctrTitle"/>
          </p:nvPr>
        </p:nvSpPr>
        <p:spPr>
          <a:xfrm>
            <a:off x="307975" y="2511425"/>
            <a:ext cx="4570413" cy="1143000"/>
          </a:xfrm>
        </p:spPr>
        <p:txBody>
          <a:bodyPr anchor="b"/>
          <a:lstStyle>
            <a:lvl1pPr algn="r">
              <a:defRPr sz="2800">
                <a:solidFill>
                  <a:schemeClr val="bg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78422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3AA2C99-7873-4B84-9FCA-1FFE5EA85BB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7AAC659-A048-4B09-9707-85635F413A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84225"/>
          </a:xfrm>
        </p:spPr>
        <p:txBody>
          <a:bodyPr/>
          <a:lstStyle>
            <a:lvl1pPr algn="ct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3CAAFB8-8EDF-4782-BAC2-0BEDF8F4524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54426BF4-003D-4FE7-8931-E3A658A3AC8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28600" y="1143000"/>
            <a:ext cx="4305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0"/>
            <a:ext cx="4305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B0F9E463-1C53-47E7-ACF9-59900DF03EC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FFCF1CE6-1F18-44B8-A953-D9C301689F0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784225"/>
          </a:xfrm>
        </p:spPr>
        <p:txBody>
          <a:bodyPr/>
          <a:lstStyle/>
          <a:p>
            <a:r>
              <a:rPr lang="en-US" dirty="0"/>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9B5F0636-A660-42D4-B2D9-9854187A258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9715E687-9DBD-4C1D-AAEF-E26255CF5C2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E168733-9F2D-453F-A3A2-17AEE385721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B5636BF-4D91-468D-9F9C-B3FE6EC6FC7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1026" name="Picture 10" descr="layerbent"/>
          <p:cNvPicPr>
            <a:picLocks noChangeAspect="1" noChangeArrowheads="1"/>
          </p:cNvPicPr>
          <p:nvPr userDrawn="1"/>
        </p:nvPicPr>
        <p:blipFill>
          <a:blip r:embed="rId13" cstate="print"/>
          <a:srcRect/>
          <a:stretch>
            <a:fillRect/>
          </a:stretch>
        </p:blipFill>
        <p:spPr bwMode="auto">
          <a:xfrm rot="21599744" flipH="1">
            <a:off x="0" y="0"/>
            <a:ext cx="9144000" cy="6858000"/>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28600" y="1143000"/>
            <a:ext cx="8763000" cy="5029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Text</a:t>
            </a:r>
          </a:p>
          <a:p>
            <a:pPr lvl="1"/>
            <a:r>
              <a:rPr lang="en-US"/>
              <a:t>Second level</a:t>
            </a:r>
          </a:p>
          <a:p>
            <a:pPr lvl="2"/>
            <a:r>
              <a:rPr lang="en-US"/>
              <a:t>Third level</a:t>
            </a:r>
          </a:p>
          <a:p>
            <a:pPr lvl="3"/>
            <a:r>
              <a:rPr lang="en-US"/>
              <a:t>Fourth level</a:t>
            </a:r>
          </a:p>
        </p:txBody>
      </p:sp>
      <p:sp>
        <p:nvSpPr>
          <p:cNvPr id="1028" name="Rectangle 4"/>
          <p:cNvSpPr>
            <a:spLocks noGrp="1" noChangeArrowheads="1"/>
          </p:cNvSpPr>
          <p:nvPr>
            <p:ph type="title"/>
          </p:nvPr>
        </p:nvSpPr>
        <p:spPr bwMode="auto">
          <a:xfrm>
            <a:off x="228600" y="152400"/>
            <a:ext cx="7848600" cy="7842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Slide Title</a:t>
            </a:r>
          </a:p>
        </p:txBody>
      </p:sp>
      <p:sp>
        <p:nvSpPr>
          <p:cNvPr id="8197" name="Rectangle 5"/>
          <p:cNvSpPr>
            <a:spLocks noGrp="1" noChangeArrowheads="1"/>
          </p:cNvSpPr>
          <p:nvPr>
            <p:ph type="ftr" sz="quarter" idx="3"/>
          </p:nvPr>
        </p:nvSpPr>
        <p:spPr bwMode="auto">
          <a:xfrm>
            <a:off x="228600" y="6248400"/>
            <a:ext cx="51054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mn-ea"/>
              </a:defRPr>
            </a:lvl1pPr>
          </a:lstStyle>
          <a:p>
            <a:pPr>
              <a:defRPr/>
            </a:pPr>
            <a:endParaRPr lang="en-US"/>
          </a:p>
        </p:txBody>
      </p:sp>
      <p:sp>
        <p:nvSpPr>
          <p:cNvPr id="8198" name="Rectangle 6"/>
          <p:cNvSpPr>
            <a:spLocks noGrp="1" noChangeArrowheads="1"/>
          </p:cNvSpPr>
          <p:nvPr>
            <p:ph type="sldNum" sz="quarter" idx="4"/>
          </p:nvPr>
        </p:nvSpPr>
        <p:spPr bwMode="auto">
          <a:xfrm>
            <a:off x="8458200" y="6537325"/>
            <a:ext cx="381000" cy="320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1">
                <a:solidFill>
                  <a:schemeClr val="bg1"/>
                </a:solidFill>
                <a:ea typeface="+mn-ea"/>
              </a:defRPr>
            </a:lvl1pPr>
          </a:lstStyle>
          <a:p>
            <a:pPr>
              <a:defRPr/>
            </a:pPr>
            <a:fld id="{7427145F-C9C6-4C63-825C-BC185ACB9ABA}" type="slidenum">
              <a:rPr lang="en-US"/>
              <a:pPr>
                <a:defRPr/>
              </a:pPr>
              <a:t>‹#›</a:t>
            </a:fld>
            <a:endParaRPr lang="en-US"/>
          </a:p>
        </p:txBody>
      </p:sp>
      <p:pic>
        <p:nvPicPr>
          <p:cNvPr id="1031" name="Picture 6"/>
          <p:cNvPicPr>
            <a:picLocks noChangeAspect="1"/>
          </p:cNvPicPr>
          <p:nvPr userDrawn="1"/>
        </p:nvPicPr>
        <p:blipFill>
          <a:blip r:embed="rId14" cstate="print"/>
          <a:srcRect/>
          <a:stretch>
            <a:fillRect/>
          </a:stretch>
        </p:blipFill>
        <p:spPr bwMode="auto">
          <a:xfrm>
            <a:off x="228600" y="5943600"/>
            <a:ext cx="739775"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charset="0"/>
          <a:ea typeface="ＭＳ Ｐゴシック" pitchFamily="-107" charset="-128"/>
        </a:defRPr>
      </a:lvl2pPr>
      <a:lvl3pPr algn="ctr" rtl="0" eaLnBrk="0" fontAlgn="base" hangingPunct="0">
        <a:spcBef>
          <a:spcPct val="0"/>
        </a:spcBef>
        <a:spcAft>
          <a:spcPct val="0"/>
        </a:spcAft>
        <a:defRPr sz="4000" b="1">
          <a:solidFill>
            <a:schemeClr val="tx2"/>
          </a:solidFill>
          <a:latin typeface="Arial" charset="0"/>
          <a:ea typeface="ＭＳ Ｐゴシック" pitchFamily="-107" charset="-128"/>
        </a:defRPr>
      </a:lvl3pPr>
      <a:lvl4pPr algn="ctr" rtl="0" eaLnBrk="0" fontAlgn="base" hangingPunct="0">
        <a:spcBef>
          <a:spcPct val="0"/>
        </a:spcBef>
        <a:spcAft>
          <a:spcPct val="0"/>
        </a:spcAft>
        <a:defRPr sz="4000" b="1">
          <a:solidFill>
            <a:schemeClr val="tx2"/>
          </a:solidFill>
          <a:latin typeface="Arial" charset="0"/>
          <a:ea typeface="ＭＳ Ｐゴシック" pitchFamily="-107" charset="-128"/>
        </a:defRPr>
      </a:lvl4pPr>
      <a:lvl5pPr algn="ctr" rtl="0" eaLnBrk="0" fontAlgn="base" hangingPunct="0">
        <a:spcBef>
          <a:spcPct val="0"/>
        </a:spcBef>
        <a:spcAft>
          <a:spcPct val="0"/>
        </a:spcAft>
        <a:defRPr sz="4000" b="1">
          <a:solidFill>
            <a:schemeClr val="tx2"/>
          </a:solidFill>
          <a:latin typeface="Arial" charset="0"/>
          <a:ea typeface="ＭＳ Ｐゴシック" pitchFamily="-107" charset="-128"/>
        </a:defRPr>
      </a:lvl5pPr>
      <a:lvl6pPr marL="457200" algn="l" rtl="0" fontAlgn="base">
        <a:spcBef>
          <a:spcPct val="0"/>
        </a:spcBef>
        <a:spcAft>
          <a:spcPct val="0"/>
        </a:spcAft>
        <a:defRPr sz="3200" b="1">
          <a:solidFill>
            <a:srgbClr val="113C9B"/>
          </a:solidFill>
          <a:latin typeface="Arial" charset="0"/>
          <a:ea typeface="ＭＳ Ｐゴシック" pitchFamily="-107" charset="-128"/>
        </a:defRPr>
      </a:lvl6pPr>
      <a:lvl7pPr marL="914400" algn="l" rtl="0" fontAlgn="base">
        <a:spcBef>
          <a:spcPct val="0"/>
        </a:spcBef>
        <a:spcAft>
          <a:spcPct val="0"/>
        </a:spcAft>
        <a:defRPr sz="3200" b="1">
          <a:solidFill>
            <a:srgbClr val="113C9B"/>
          </a:solidFill>
          <a:latin typeface="Arial" charset="0"/>
          <a:ea typeface="ＭＳ Ｐゴシック" pitchFamily="-107" charset="-128"/>
        </a:defRPr>
      </a:lvl7pPr>
      <a:lvl8pPr marL="1371600" algn="l" rtl="0" fontAlgn="base">
        <a:spcBef>
          <a:spcPct val="0"/>
        </a:spcBef>
        <a:spcAft>
          <a:spcPct val="0"/>
        </a:spcAft>
        <a:defRPr sz="3200" b="1">
          <a:solidFill>
            <a:srgbClr val="113C9B"/>
          </a:solidFill>
          <a:latin typeface="Arial" charset="0"/>
          <a:ea typeface="ＭＳ Ｐゴシック" pitchFamily="-107" charset="-128"/>
        </a:defRPr>
      </a:lvl8pPr>
      <a:lvl9pPr marL="1828800" algn="l" rtl="0" fontAlgn="base">
        <a:spcBef>
          <a:spcPct val="0"/>
        </a:spcBef>
        <a:spcAft>
          <a:spcPct val="0"/>
        </a:spcAft>
        <a:defRPr sz="3200" b="1">
          <a:solidFill>
            <a:srgbClr val="113C9B"/>
          </a:solidFill>
          <a:latin typeface="Arial" charset="0"/>
          <a:ea typeface="ＭＳ Ｐゴシック" pitchFamily="-107" charset="-128"/>
        </a:defRPr>
      </a:lvl9pPr>
    </p:titleStyle>
    <p:bodyStyle>
      <a:lvl1pPr marL="234950" indent="-184150" algn="l" rtl="0" eaLnBrk="0" fontAlgn="base" hangingPunct="0">
        <a:spcBef>
          <a:spcPct val="20000"/>
        </a:spcBef>
        <a:spcAft>
          <a:spcPct val="0"/>
        </a:spcAft>
        <a:buClr>
          <a:schemeClr val="tx1"/>
        </a:buClr>
        <a:buChar char="•"/>
        <a:defRPr sz="2600">
          <a:solidFill>
            <a:schemeClr val="tx1"/>
          </a:solidFill>
          <a:latin typeface="+mn-lt"/>
          <a:ea typeface="+mn-ea"/>
          <a:cs typeface="+mn-cs"/>
        </a:defRPr>
      </a:lvl1pPr>
      <a:lvl2pPr marL="568325" indent="-219075" algn="l" rtl="0" eaLnBrk="0" fontAlgn="base" hangingPunct="0">
        <a:spcBef>
          <a:spcPct val="20000"/>
        </a:spcBef>
        <a:spcAft>
          <a:spcPct val="0"/>
        </a:spcAft>
        <a:buClr>
          <a:schemeClr val="tx1"/>
        </a:buClr>
        <a:buFont typeface="Arial" charset="0"/>
        <a:buChar char="–"/>
        <a:defRPr sz="2400">
          <a:solidFill>
            <a:schemeClr val="tx1"/>
          </a:solidFill>
          <a:latin typeface="+mn-lt"/>
          <a:ea typeface="+mn-ea"/>
        </a:defRPr>
      </a:lvl2pPr>
      <a:lvl3pPr marL="914400" indent="-231775" algn="l" rtl="0" eaLnBrk="0" fontAlgn="base" hangingPunct="0">
        <a:spcBef>
          <a:spcPct val="20000"/>
        </a:spcBef>
        <a:spcAft>
          <a:spcPct val="0"/>
        </a:spcAft>
        <a:buClr>
          <a:schemeClr val="tx1"/>
        </a:buClr>
        <a:buChar char="•"/>
        <a:defRPr>
          <a:solidFill>
            <a:schemeClr val="tx1"/>
          </a:solidFill>
          <a:latin typeface="+mn-lt"/>
          <a:ea typeface="+mn-ea"/>
        </a:defRPr>
      </a:lvl3pPr>
      <a:lvl4pPr marL="1262063" indent="-231775" algn="l" rtl="0" eaLnBrk="0" fontAlgn="base" hangingPunct="0">
        <a:spcBef>
          <a:spcPct val="20000"/>
        </a:spcBef>
        <a:spcAft>
          <a:spcPct val="0"/>
        </a:spcAft>
        <a:buClr>
          <a:schemeClr val="tx1"/>
        </a:buClr>
        <a:buFont typeface="Arial" charset="0"/>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000" dirty="0"/>
              <a:t>RELATIONAL LEADERSHIP</a:t>
            </a:r>
          </a:p>
        </p:txBody>
      </p:sp>
      <p:sp>
        <p:nvSpPr>
          <p:cNvPr id="2" name="TextBox 1">
            <a:extLst>
              <a:ext uri="{FF2B5EF4-FFF2-40B4-BE49-F238E27FC236}">
                <a16:creationId xmlns:a16="http://schemas.microsoft.com/office/drawing/2014/main" id="{C63FDAB0-8515-C4C5-7E2E-A8FFA85CB0DE}"/>
              </a:ext>
            </a:extLst>
          </p:cNvPr>
          <p:cNvSpPr txBox="1"/>
          <p:nvPr/>
        </p:nvSpPr>
        <p:spPr>
          <a:xfrm>
            <a:off x="315858" y="6400800"/>
            <a:ext cx="3758319" cy="261610"/>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100" b="1" dirty="0"/>
              <a:t>©2024</a:t>
            </a:r>
            <a:r>
              <a:rPr lang="en-US" sz="1100" b="1" baseline="0" dirty="0"/>
              <a:t>  </a:t>
            </a:r>
            <a:r>
              <a:rPr lang="en-US" sz="1100" b="1" dirty="0"/>
              <a:t>Sim Sitkin and Allan Lind.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663575"/>
            <a:ext cx="8305800" cy="784225"/>
          </a:xfrm>
        </p:spPr>
        <p:txBody>
          <a:bodyPr/>
          <a:lstStyle/>
          <a:p>
            <a:pPr eaLnBrk="1" hangingPunct="1"/>
            <a:r>
              <a:rPr lang="en-US" sz="4000" dirty="0"/>
              <a:t>Sharing values and setting </a:t>
            </a:r>
            <a:br>
              <a:rPr lang="en-US" sz="4000" dirty="0"/>
            </a:br>
            <a:r>
              <a:rPr lang="en-US" sz="4000" dirty="0"/>
              <a:t>an example</a:t>
            </a:r>
          </a:p>
        </p:txBody>
      </p:sp>
      <p:sp>
        <p:nvSpPr>
          <p:cNvPr id="15363" name="Rectangle 3"/>
          <p:cNvSpPr>
            <a:spLocks noGrp="1" noChangeArrowheads="1"/>
          </p:cNvSpPr>
          <p:nvPr>
            <p:ph idx="1"/>
          </p:nvPr>
        </p:nvSpPr>
        <p:spPr>
          <a:xfrm>
            <a:off x="457200" y="1981200"/>
            <a:ext cx="8229600" cy="5029200"/>
          </a:xfrm>
        </p:spPr>
        <p:txBody>
          <a:bodyPr/>
          <a:lstStyle/>
          <a:p>
            <a:pPr marL="346075" indent="-295275" eaLnBrk="1" hangingPunct="1">
              <a:buFont typeface="Arial" pitchFamily="34" charset="0"/>
              <a:buChar char="•"/>
              <a:defRPr/>
            </a:pPr>
            <a:r>
              <a:rPr lang="en-US" sz="2400" dirty="0"/>
              <a:t>Scientific research shows that people choose leaders  who share and epitomize their values (“</a:t>
            </a:r>
            <a:r>
              <a:rPr lang="en-US" sz="2400" dirty="0" err="1"/>
              <a:t>prototypicality</a:t>
            </a:r>
            <a:r>
              <a:rPr lang="en-US" sz="2400" dirty="0"/>
              <a:t>”)</a:t>
            </a:r>
          </a:p>
          <a:p>
            <a:pPr lvl="1" eaLnBrk="1" hangingPunct="1">
              <a:buFont typeface="Arial" pitchFamily="34" charset="0"/>
              <a:buChar char="–"/>
              <a:defRPr/>
            </a:pPr>
            <a:r>
              <a:rPr lang="en-US" sz="2000" dirty="0"/>
              <a:t> What does your team value?</a:t>
            </a:r>
          </a:p>
          <a:p>
            <a:pPr lvl="1" eaLnBrk="1" hangingPunct="1">
              <a:buFont typeface="Arial" pitchFamily="34" charset="0"/>
              <a:buChar char="–"/>
              <a:defRPr/>
            </a:pPr>
            <a:r>
              <a:rPr lang="en-US" sz="2000" dirty="0"/>
              <a:t> Which attributes and skills do they most admire?</a:t>
            </a:r>
          </a:p>
          <a:p>
            <a:pPr marL="630238" lvl="1" indent="-280988" eaLnBrk="1" hangingPunct="1">
              <a:buFont typeface="Arial" pitchFamily="34" charset="0"/>
              <a:buChar char="–"/>
              <a:defRPr/>
            </a:pPr>
            <a:r>
              <a:rPr lang="en-US" sz="2000" dirty="0"/>
              <a:t>How do you know?  How might you check your perceptions of their values?</a:t>
            </a:r>
            <a:endParaRPr lang="en-US" sz="2000" dirty="0">
              <a:solidFill>
                <a:srgbClr val="FF9D5B"/>
              </a:solidFill>
            </a:endParaRPr>
          </a:p>
          <a:p>
            <a:pPr marL="346075" indent="-295275" eaLnBrk="1" hangingPunct="1">
              <a:buFont typeface="Arial" pitchFamily="34" charset="0"/>
              <a:buChar char="•"/>
              <a:defRPr/>
            </a:pPr>
            <a:r>
              <a:rPr lang="en-US" sz="2400" dirty="0"/>
              <a:t>When you speak to your team, make your arguments in terms of what they value, not what you value.</a:t>
            </a:r>
          </a:p>
          <a:p>
            <a:pPr marL="284163" indent="-233363" eaLnBrk="1" hangingPunct="1">
              <a:buFont typeface="Arial" pitchFamily="34" charset="0"/>
              <a:buChar char="•"/>
              <a:defRPr/>
            </a:pPr>
            <a:r>
              <a:rPr lang="en-US" sz="2400" dirty="0"/>
              <a:t> Make your actions show you share the team’s values.</a:t>
            </a:r>
          </a:p>
        </p:txBody>
      </p:sp>
      <p:sp>
        <p:nvSpPr>
          <p:cNvPr id="4" name="Slide Number Placeholder 3"/>
          <p:cNvSpPr>
            <a:spLocks noGrp="1"/>
          </p:cNvSpPr>
          <p:nvPr>
            <p:ph type="sldNum" sz="quarter" idx="11"/>
          </p:nvPr>
        </p:nvSpPr>
        <p:spPr/>
        <p:txBody>
          <a:bodyPr/>
          <a:lstStyle/>
          <a:p>
            <a:pPr>
              <a:defRPr/>
            </a:pPr>
            <a:fld id="{DF2221FA-BA86-4EA4-B28E-EA56016ED532}"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663575"/>
            <a:ext cx="8305800" cy="784225"/>
          </a:xfrm>
        </p:spPr>
        <p:txBody>
          <a:bodyPr/>
          <a:lstStyle/>
          <a:p>
            <a:pPr eaLnBrk="1" hangingPunct="1"/>
            <a:r>
              <a:rPr lang="en-US" sz="4000" dirty="0"/>
              <a:t>Relational leadership = </a:t>
            </a:r>
            <a:br>
              <a:rPr lang="en-US" sz="4000" dirty="0"/>
            </a:br>
            <a:r>
              <a:rPr lang="en-US" sz="4000" dirty="0"/>
              <a:t>interpersonal connection</a:t>
            </a:r>
          </a:p>
        </p:txBody>
      </p:sp>
      <p:sp>
        <p:nvSpPr>
          <p:cNvPr id="16387" name="Rectangle 3"/>
          <p:cNvSpPr>
            <a:spLocks noGrp="1" noChangeArrowheads="1"/>
          </p:cNvSpPr>
          <p:nvPr>
            <p:ph idx="1"/>
          </p:nvPr>
        </p:nvSpPr>
        <p:spPr>
          <a:xfrm>
            <a:off x="457200" y="2133600"/>
            <a:ext cx="8229600" cy="5029200"/>
          </a:xfrm>
        </p:spPr>
        <p:txBody>
          <a:bodyPr/>
          <a:lstStyle/>
          <a:p>
            <a:pPr marL="346075" indent="-346075" eaLnBrk="1" hangingPunct="1">
              <a:lnSpc>
                <a:spcPct val="80000"/>
              </a:lnSpc>
              <a:spcAft>
                <a:spcPct val="20000"/>
              </a:spcAft>
              <a:buFont typeface="Arial" pitchFamily="34" charset="0"/>
              <a:buChar char="•"/>
              <a:defRPr/>
            </a:pPr>
            <a:r>
              <a:rPr lang="en-US" dirty="0"/>
              <a:t>Why should they think you are concerned about them as people? </a:t>
            </a:r>
          </a:p>
          <a:p>
            <a:pPr marL="346075" indent="-346075" eaLnBrk="1" hangingPunct="1">
              <a:lnSpc>
                <a:spcPct val="80000"/>
              </a:lnSpc>
              <a:spcAft>
                <a:spcPct val="20000"/>
              </a:spcAft>
              <a:buFont typeface="Arial" pitchFamily="34" charset="0"/>
              <a:buChar char="•"/>
              <a:defRPr/>
            </a:pPr>
            <a:r>
              <a:rPr lang="en-US" dirty="0"/>
              <a:t>How do they know you understand them?</a:t>
            </a:r>
          </a:p>
          <a:p>
            <a:pPr marL="344488" indent="-344488" eaLnBrk="1" hangingPunct="1">
              <a:lnSpc>
                <a:spcPct val="80000"/>
              </a:lnSpc>
              <a:spcAft>
                <a:spcPct val="20000"/>
              </a:spcAft>
              <a:buFont typeface="Arial" pitchFamily="34" charset="0"/>
              <a:buChar char="•"/>
              <a:defRPr/>
            </a:pPr>
            <a:r>
              <a:rPr lang="en-US" dirty="0"/>
              <a:t>How do those you lead know that you truly respect them as individuals?  </a:t>
            </a:r>
          </a:p>
          <a:p>
            <a:pPr marL="344488" indent="-344488" eaLnBrk="1" hangingPunct="1">
              <a:lnSpc>
                <a:spcPct val="80000"/>
              </a:lnSpc>
              <a:spcAft>
                <a:spcPct val="20000"/>
              </a:spcAft>
              <a:buFont typeface="Arial" pitchFamily="34" charset="0"/>
              <a:buChar char="•"/>
              <a:defRPr/>
            </a:pPr>
            <a:r>
              <a:rPr lang="en-US" dirty="0"/>
              <a:t>How can they see you are trying to be fair?</a:t>
            </a:r>
          </a:p>
          <a:p>
            <a:pPr marL="58738" indent="-58738" eaLnBrk="1" hangingPunct="1">
              <a:lnSpc>
                <a:spcPct val="80000"/>
              </a:lnSpc>
              <a:spcAft>
                <a:spcPct val="20000"/>
              </a:spcAft>
              <a:buFont typeface="Arial" pitchFamily="34" charset="0"/>
              <a:buChar char="•"/>
              <a:defRPr/>
            </a:pPr>
            <a:endParaRPr lang="en-US" sz="1800" dirty="0"/>
          </a:p>
          <a:p>
            <a:pPr marL="465138" lvl="1" indent="0" eaLnBrk="1" hangingPunct="1">
              <a:lnSpc>
                <a:spcPct val="80000"/>
              </a:lnSpc>
              <a:spcAft>
                <a:spcPct val="20000"/>
              </a:spcAft>
              <a:buFont typeface="Times" pitchFamily="18" charset="0"/>
              <a:buNone/>
              <a:defRPr/>
            </a:pPr>
            <a:r>
              <a:rPr lang="en-US" b="1" dirty="0"/>
              <a:t>A major challenge in Relational Leadership is that your followers can’t see how you feel unless you show them.</a:t>
            </a:r>
          </a:p>
        </p:txBody>
      </p:sp>
      <p:sp>
        <p:nvSpPr>
          <p:cNvPr id="4" name="Slide Number Placeholder 3"/>
          <p:cNvSpPr>
            <a:spLocks noGrp="1"/>
          </p:cNvSpPr>
          <p:nvPr>
            <p:ph type="sldNum" sz="quarter" idx="11"/>
          </p:nvPr>
        </p:nvSpPr>
        <p:spPr/>
        <p:txBody>
          <a:bodyPr/>
          <a:lstStyle/>
          <a:p>
            <a:pPr>
              <a:defRPr/>
            </a:pPr>
            <a:fld id="{A7D1D5EE-036A-4368-BC87-2DB5AFDC663E}" type="slidenum">
              <a:rPr lang="en-US" smtClean="0"/>
              <a:pPr>
                <a:defRPr/>
              </a:pPr>
              <a:t>11</a:t>
            </a:fld>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A224AAC5-56BF-4431-BE6C-3D6325247DB3}" type="slidenum">
              <a:rPr lang="en-US" smtClean="0"/>
              <a:pPr>
                <a:defRPr/>
              </a:pPr>
              <a:t>12</a:t>
            </a:fld>
            <a:endParaRPr lang="en-US"/>
          </a:p>
        </p:txBody>
      </p:sp>
      <p:sp>
        <p:nvSpPr>
          <p:cNvPr id="12291" name="Rectangle 3"/>
          <p:cNvSpPr>
            <a:spLocks noGrp="1" noChangeArrowheads="1"/>
          </p:cNvSpPr>
          <p:nvPr>
            <p:ph type="body" idx="4294967295"/>
          </p:nvPr>
        </p:nvSpPr>
        <p:spPr>
          <a:xfrm>
            <a:off x="1143000" y="3625850"/>
            <a:ext cx="6819900" cy="2501900"/>
          </a:xfrm>
        </p:spPr>
        <p:txBody>
          <a:bodyPr/>
          <a:lstStyle/>
          <a:p>
            <a:pPr eaLnBrk="1" hangingPunct="1">
              <a:buFontTx/>
              <a:buNone/>
            </a:pPr>
            <a:r>
              <a:rPr lang="en-US" sz="2400" dirty="0"/>
              <a:t>  The task is to take what you yourself understand about your concern, understanding, respect, and fairness for those you lead and find ways to make it evident to those around you.  How can you do this?</a:t>
            </a:r>
          </a:p>
        </p:txBody>
      </p:sp>
      <p:sp>
        <p:nvSpPr>
          <p:cNvPr id="12290" name="Rectangle 2"/>
          <p:cNvSpPr>
            <a:spLocks noGrp="1" noChangeArrowheads="1"/>
          </p:cNvSpPr>
          <p:nvPr>
            <p:ph type="title" idx="4294967295"/>
          </p:nvPr>
        </p:nvSpPr>
        <p:spPr>
          <a:xfrm>
            <a:off x="0" y="152400"/>
            <a:ext cx="9144000" cy="1219200"/>
          </a:xfrm>
        </p:spPr>
        <p:txBody>
          <a:bodyPr/>
          <a:lstStyle/>
          <a:p>
            <a:pPr algn="ctr" eaLnBrk="1" hangingPunct="1"/>
            <a:r>
              <a:rPr lang="en-US" sz="4000" dirty="0"/>
              <a:t>“To See Ourselves as Others </a:t>
            </a:r>
            <a:br>
              <a:rPr lang="en-US" sz="4000" dirty="0"/>
            </a:br>
            <a:r>
              <a:rPr lang="en-US" sz="4000" dirty="0"/>
              <a:t>See Us”</a:t>
            </a:r>
          </a:p>
        </p:txBody>
      </p:sp>
      <p:sp>
        <p:nvSpPr>
          <p:cNvPr id="1209348" name="Text Box 4"/>
          <p:cNvSpPr txBox="1">
            <a:spLocks noChangeArrowheads="1"/>
          </p:cNvSpPr>
          <p:nvPr/>
        </p:nvSpPr>
        <p:spPr bwMode="auto">
          <a:xfrm>
            <a:off x="709613" y="1830388"/>
            <a:ext cx="7748587" cy="1531937"/>
          </a:xfrm>
          <a:prstGeom prst="rect">
            <a:avLst/>
          </a:prstGeom>
          <a:solidFill>
            <a:srgbClr val="CAD5E2"/>
          </a:solidFill>
          <a:ln w="9525">
            <a:noFill/>
            <a:miter lim="800000"/>
            <a:headEnd/>
            <a:tailEnd/>
          </a:ln>
          <a:effectLst>
            <a:outerShdw dist="38100" dir="8100000" algn="tr" rotWithShape="0">
              <a:srgbClr val="000000">
                <a:alpha val="39999"/>
              </a:srgbClr>
            </a:outerShdw>
          </a:effectLst>
        </p:spPr>
        <p:txBody>
          <a:bodyPr>
            <a:spAutoFit/>
          </a:bodyPr>
          <a:lstStyle/>
          <a:p>
            <a:pPr algn="ctr">
              <a:lnSpc>
                <a:spcPct val="80000"/>
              </a:lnSpc>
              <a:spcBef>
                <a:spcPct val="20000"/>
              </a:spcBef>
              <a:spcAft>
                <a:spcPct val="20000"/>
              </a:spcAft>
              <a:buClr>
                <a:srgbClr val="FFFF66"/>
              </a:buClr>
              <a:defRPr/>
            </a:pPr>
            <a:r>
              <a:rPr lang="en-US" sz="2600" u="sng" dirty="0"/>
              <a:t>The Leader-Follower Disconnect:</a:t>
            </a:r>
          </a:p>
          <a:p>
            <a:pPr algn="ctr">
              <a:lnSpc>
                <a:spcPct val="80000"/>
              </a:lnSpc>
              <a:spcBef>
                <a:spcPct val="20000"/>
              </a:spcBef>
              <a:spcAft>
                <a:spcPct val="20000"/>
              </a:spcAft>
              <a:buClr>
                <a:srgbClr val="FFFF66"/>
              </a:buClr>
              <a:defRPr/>
            </a:pPr>
            <a:r>
              <a:rPr lang="en-US" sz="2600" dirty="0"/>
              <a:t>Research shows that leaders are very poor judges of what their followers think of their concern, understanding, respect, and fairness.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457200"/>
            <a:ext cx="8305800" cy="784225"/>
          </a:xfrm>
        </p:spPr>
        <p:txBody>
          <a:bodyPr/>
          <a:lstStyle/>
          <a:p>
            <a:pPr eaLnBrk="1" hangingPunct="1"/>
            <a:r>
              <a:rPr lang="en-US" sz="4000" dirty="0"/>
              <a:t>Relational listening</a:t>
            </a:r>
          </a:p>
        </p:txBody>
      </p:sp>
      <p:sp>
        <p:nvSpPr>
          <p:cNvPr id="13315" name="Rectangle 3"/>
          <p:cNvSpPr>
            <a:spLocks noGrp="1" noChangeArrowheads="1"/>
          </p:cNvSpPr>
          <p:nvPr>
            <p:ph idx="1"/>
          </p:nvPr>
        </p:nvSpPr>
        <p:spPr>
          <a:xfrm>
            <a:off x="457200" y="1447800"/>
            <a:ext cx="8229600" cy="5029200"/>
          </a:xfrm>
        </p:spPr>
        <p:txBody>
          <a:bodyPr/>
          <a:lstStyle/>
          <a:p>
            <a:pPr marL="342900" indent="-342900" eaLnBrk="1" hangingPunct="1">
              <a:lnSpc>
                <a:spcPct val="90000"/>
              </a:lnSpc>
            </a:pPr>
            <a:r>
              <a:rPr lang="en-US" dirty="0"/>
              <a:t>An effective tool for demonstrating concern, understanding, respect, and fair treatment is listening to and giving consideration to others’ views or problems.</a:t>
            </a:r>
          </a:p>
          <a:p>
            <a:pPr marL="342900" indent="-342900" eaLnBrk="1" hangingPunct="1">
              <a:lnSpc>
                <a:spcPct val="90000"/>
              </a:lnSpc>
            </a:pPr>
            <a:endParaRPr lang="en-US" sz="800" dirty="0"/>
          </a:p>
          <a:p>
            <a:pPr marL="342900" indent="-342900" eaLnBrk="1" hangingPunct="1">
              <a:lnSpc>
                <a:spcPct val="90000"/>
              </a:lnSpc>
            </a:pPr>
            <a:r>
              <a:rPr lang="en-US" dirty="0"/>
              <a:t>This sort of listening requires a very special set of skills, since it is </a:t>
            </a:r>
            <a:r>
              <a:rPr lang="en-US" b="1" i="1" dirty="0"/>
              <a:t>critically important</a:t>
            </a:r>
            <a:r>
              <a:rPr lang="en-US" b="1" dirty="0">
                <a:solidFill>
                  <a:srgbClr val="FFFF00"/>
                </a:solidFill>
              </a:rPr>
              <a:t> </a:t>
            </a:r>
            <a:r>
              <a:rPr lang="en-US" dirty="0"/>
              <a:t>that you </a:t>
            </a:r>
            <a:r>
              <a:rPr lang="en-US" i="1" dirty="0"/>
              <a:t>show</a:t>
            </a:r>
            <a:r>
              <a:rPr lang="en-US" dirty="0"/>
              <a:t> that you are listening and that you are considering what you hear.</a:t>
            </a:r>
          </a:p>
          <a:p>
            <a:pPr marL="342900" indent="-342900" eaLnBrk="1" hangingPunct="1">
              <a:lnSpc>
                <a:spcPct val="90000"/>
              </a:lnSpc>
            </a:pPr>
            <a:endParaRPr lang="en-US" sz="800" dirty="0"/>
          </a:p>
          <a:p>
            <a:pPr marL="342900" indent="-342900" eaLnBrk="1" hangingPunct="1">
              <a:lnSpc>
                <a:spcPct val="90000"/>
              </a:lnSpc>
            </a:pPr>
            <a:r>
              <a:rPr lang="en-US" dirty="0" err="1"/>
              <a:t>Harville</a:t>
            </a:r>
            <a:r>
              <a:rPr lang="en-US" dirty="0"/>
              <a:t> Hendrix, a family therapist, provides a step-by-step guide to accomplishing this.</a:t>
            </a:r>
          </a:p>
        </p:txBody>
      </p:sp>
      <p:sp>
        <p:nvSpPr>
          <p:cNvPr id="4" name="Slide Number Placeholder 3"/>
          <p:cNvSpPr>
            <a:spLocks noGrp="1"/>
          </p:cNvSpPr>
          <p:nvPr>
            <p:ph type="sldNum" sz="quarter" idx="11"/>
          </p:nvPr>
        </p:nvSpPr>
        <p:spPr/>
        <p:txBody>
          <a:bodyPr/>
          <a:lstStyle/>
          <a:p>
            <a:pPr>
              <a:defRPr/>
            </a:pPr>
            <a:fld id="{951FBE19-61D8-48F2-9DC5-AE6A622B971C}" type="slidenum">
              <a:rPr lang="en-US" smtClean="0"/>
              <a:pPr>
                <a:defRPr/>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 y="358775"/>
            <a:ext cx="8915400" cy="784225"/>
          </a:xfrm>
        </p:spPr>
        <p:txBody>
          <a:bodyPr/>
          <a:lstStyle/>
          <a:p>
            <a:pPr eaLnBrk="1" hangingPunct="1"/>
            <a:r>
              <a:rPr lang="en-US" sz="4000" dirty="0"/>
              <a:t>Three steps to relational listening</a:t>
            </a:r>
          </a:p>
        </p:txBody>
      </p:sp>
      <p:sp>
        <p:nvSpPr>
          <p:cNvPr id="1213443" name="Rectangle 3"/>
          <p:cNvSpPr>
            <a:spLocks noGrp="1" noChangeArrowheads="1"/>
          </p:cNvSpPr>
          <p:nvPr>
            <p:ph idx="1"/>
          </p:nvPr>
        </p:nvSpPr>
        <p:spPr>
          <a:xfrm>
            <a:off x="457200" y="1447800"/>
            <a:ext cx="8229600" cy="5029200"/>
          </a:xfrm>
        </p:spPr>
        <p:txBody>
          <a:bodyPr/>
          <a:lstStyle/>
          <a:p>
            <a:pPr marL="533400" indent="-533400" eaLnBrk="1" hangingPunct="1">
              <a:lnSpc>
                <a:spcPct val="90000"/>
              </a:lnSpc>
              <a:buSzPct val="95000"/>
              <a:buFont typeface="Wingdings" pitchFamily="2" charset="2"/>
              <a:buAutoNum type="arabicPeriod"/>
            </a:pPr>
            <a:r>
              <a:rPr lang="en-US" sz="2300" b="1" dirty="0"/>
              <a:t>Seeking</a:t>
            </a:r>
            <a:r>
              <a:rPr lang="en-US" sz="2300" dirty="0"/>
              <a:t> the other person’s views;</a:t>
            </a:r>
          </a:p>
          <a:p>
            <a:pPr marL="533400" indent="-533400" eaLnBrk="1" hangingPunct="1">
              <a:lnSpc>
                <a:spcPct val="90000"/>
              </a:lnSpc>
              <a:buSzPct val="95000"/>
              <a:buFont typeface="Wingdings" pitchFamily="2" charset="2"/>
              <a:buAutoNum type="arabicPeriod"/>
            </a:pPr>
            <a:r>
              <a:rPr lang="en-US" sz="2300" dirty="0"/>
              <a:t>Showing you are understanding (and checking your   understanding) by </a:t>
            </a:r>
            <a:r>
              <a:rPr lang="en-US" sz="2300" b="1" dirty="0"/>
              <a:t>paraphrasing </a:t>
            </a:r>
            <a:r>
              <a:rPr lang="en-US" sz="2300" dirty="0"/>
              <a:t>what the other told you and asking if there is more;</a:t>
            </a:r>
          </a:p>
          <a:p>
            <a:pPr marL="533400" indent="-533400" eaLnBrk="1" hangingPunct="1">
              <a:lnSpc>
                <a:spcPct val="90000"/>
              </a:lnSpc>
              <a:buSzPct val="95000"/>
              <a:buFont typeface="Wingdings" pitchFamily="2" charset="2"/>
              <a:buAutoNum type="arabicPeriod"/>
            </a:pPr>
            <a:r>
              <a:rPr lang="en-US" sz="2300" dirty="0"/>
              <a:t>Showing that you recognize the importance of the other’s views by </a:t>
            </a:r>
            <a:r>
              <a:rPr lang="en-US" sz="2300" b="1" dirty="0"/>
              <a:t>validating</a:t>
            </a:r>
            <a:r>
              <a:rPr lang="en-US" sz="2300" dirty="0"/>
              <a:t> the other’s </a:t>
            </a:r>
            <a:r>
              <a:rPr lang="en-US" sz="2300" b="1" i="1" dirty="0"/>
              <a:t>feelings</a:t>
            </a:r>
            <a:r>
              <a:rPr lang="en-US" sz="2300" dirty="0"/>
              <a:t> </a:t>
            </a:r>
            <a:r>
              <a:rPr lang="en-US" sz="2300" i="1" u="sng" dirty="0"/>
              <a:t>within his or her understanding of things,</a:t>
            </a:r>
            <a:r>
              <a:rPr lang="en-US" sz="2300" dirty="0"/>
              <a:t> and </a:t>
            </a:r>
            <a:r>
              <a:rPr lang="en-US" sz="2300" b="1" dirty="0"/>
              <a:t>empathizing </a:t>
            </a:r>
            <a:r>
              <a:rPr lang="en-US" sz="2300" dirty="0"/>
              <a:t>with the situation.</a:t>
            </a:r>
          </a:p>
          <a:p>
            <a:pPr marL="533400" indent="-533400" eaLnBrk="1" hangingPunct="1">
              <a:lnSpc>
                <a:spcPct val="90000"/>
              </a:lnSpc>
              <a:buSzPct val="95000"/>
              <a:buFont typeface="Wingdings" pitchFamily="2" charset="2"/>
              <a:buAutoNum type="arabicPeriod"/>
            </a:pPr>
            <a:endParaRPr lang="en-US" sz="1100" dirty="0"/>
          </a:p>
          <a:p>
            <a:pPr marL="533400" indent="-533400" eaLnBrk="1" hangingPunct="1">
              <a:lnSpc>
                <a:spcPct val="90000"/>
              </a:lnSpc>
              <a:buSzPct val="95000"/>
              <a:buFont typeface="Times" pitchFamily="18" charset="0"/>
              <a:buNone/>
            </a:pPr>
            <a:r>
              <a:rPr lang="en-US" sz="2400" dirty="0"/>
              <a:t>       </a:t>
            </a:r>
            <a:r>
              <a:rPr lang="en-US" sz="2300" dirty="0"/>
              <a:t>If the issue involves a problem with the leader, </a:t>
            </a:r>
            <a:r>
              <a:rPr lang="en-US" sz="2300" b="1" dirty="0"/>
              <a:t>a fourth step</a:t>
            </a:r>
            <a:r>
              <a:rPr lang="en-US" sz="2300" dirty="0">
                <a:solidFill>
                  <a:schemeClr val="tx2"/>
                </a:solidFill>
              </a:rPr>
              <a:t> </a:t>
            </a:r>
            <a:r>
              <a:rPr lang="en-US" sz="2300" dirty="0"/>
              <a:t>might be either to promise action, to find a mutually agreeable solution, or to explain why action will not take place.  </a:t>
            </a:r>
            <a:r>
              <a:rPr lang="en-US" sz="2300" i="1" u="sng" dirty="0"/>
              <a:t>Only at this point do you bring your own views into play.</a:t>
            </a:r>
          </a:p>
        </p:txBody>
      </p:sp>
      <p:sp>
        <p:nvSpPr>
          <p:cNvPr id="4" name="Slide Number Placeholder 3"/>
          <p:cNvSpPr>
            <a:spLocks noGrp="1"/>
          </p:cNvSpPr>
          <p:nvPr>
            <p:ph type="sldNum" sz="quarter" idx="11"/>
          </p:nvPr>
        </p:nvSpPr>
        <p:spPr/>
        <p:txBody>
          <a:bodyPr/>
          <a:lstStyle/>
          <a:p>
            <a:pPr>
              <a:defRPr/>
            </a:pPr>
            <a:fld id="{15483432-54E2-4849-AF90-8F1BFD8AE125}" type="slidenum">
              <a:rPr lang="en-US" smtClean="0"/>
              <a:pPr>
                <a:defRPr/>
              </a:pPr>
              <a:t>14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3443">
                                            <p:txEl>
                                              <p:pRg st="0" end="0"/>
                                            </p:txEl>
                                          </p:spTgt>
                                        </p:tgtEl>
                                        <p:attrNameLst>
                                          <p:attrName>style.visibility</p:attrName>
                                        </p:attrNameLst>
                                      </p:cBhvr>
                                      <p:to>
                                        <p:strVal val="visible"/>
                                      </p:to>
                                    </p:set>
                                    <p:animEffect transition="in" filter="wipe(left)">
                                      <p:cBhvr>
                                        <p:cTn id="7" dur="1000"/>
                                        <p:tgtEl>
                                          <p:spTgt spid="1213443">
                                            <p:txEl>
                                              <p:pRg st="0" end="0"/>
                                            </p:txEl>
                                          </p:spTgt>
                                        </p:tgtEl>
                                      </p:cBhvr>
                                    </p:animEffect>
                                  </p:childTnLst>
                                  <p:subTnLst>
                                    <p:animClr clrSpc="rgb" dir="cw">
                                      <p:cBhvr override="childStyle">
                                        <p:cTn dur="1" fill="hold" display="0" masterRel="nextClick" afterEffect="1"/>
                                        <p:tgtEl>
                                          <p:spTgt spid="1213443">
                                            <p:txEl>
                                              <p:pRg st="0" end="0"/>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3443">
                                            <p:txEl>
                                              <p:pRg st="1" end="1"/>
                                            </p:txEl>
                                          </p:spTgt>
                                        </p:tgtEl>
                                        <p:attrNameLst>
                                          <p:attrName>style.visibility</p:attrName>
                                        </p:attrNameLst>
                                      </p:cBhvr>
                                      <p:to>
                                        <p:strVal val="visible"/>
                                      </p:to>
                                    </p:set>
                                    <p:animEffect transition="in" filter="wipe(left)">
                                      <p:cBhvr>
                                        <p:cTn id="12" dur="1000"/>
                                        <p:tgtEl>
                                          <p:spTgt spid="1213443">
                                            <p:txEl>
                                              <p:pRg st="1" end="1"/>
                                            </p:txEl>
                                          </p:spTgt>
                                        </p:tgtEl>
                                      </p:cBhvr>
                                    </p:animEffect>
                                  </p:childTnLst>
                                  <p:subTnLst>
                                    <p:animClr clrSpc="rgb" dir="cw">
                                      <p:cBhvr override="childStyle">
                                        <p:cTn dur="1" fill="hold" display="0" masterRel="nextClick" afterEffect="1"/>
                                        <p:tgtEl>
                                          <p:spTgt spid="1213443">
                                            <p:txEl>
                                              <p:pRg st="1" end="1"/>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13443">
                                            <p:txEl>
                                              <p:pRg st="2" end="2"/>
                                            </p:txEl>
                                          </p:spTgt>
                                        </p:tgtEl>
                                        <p:attrNameLst>
                                          <p:attrName>style.visibility</p:attrName>
                                        </p:attrNameLst>
                                      </p:cBhvr>
                                      <p:to>
                                        <p:strVal val="visible"/>
                                      </p:to>
                                    </p:set>
                                    <p:animEffect transition="in" filter="wipe(left)">
                                      <p:cBhvr>
                                        <p:cTn id="17" dur="1000"/>
                                        <p:tgtEl>
                                          <p:spTgt spid="1213443">
                                            <p:txEl>
                                              <p:pRg st="2" end="2"/>
                                            </p:txEl>
                                          </p:spTgt>
                                        </p:tgtEl>
                                      </p:cBhvr>
                                    </p:animEffect>
                                  </p:childTnLst>
                                  <p:subTnLst>
                                    <p:animClr clrSpc="rgb" dir="cw">
                                      <p:cBhvr override="childStyle">
                                        <p:cTn dur="1" fill="hold" display="0" masterRel="nextClick" afterEffect="1"/>
                                        <p:tgtEl>
                                          <p:spTgt spid="1213443">
                                            <p:txEl>
                                              <p:pRg st="2" end="2"/>
                                            </p:txEl>
                                          </p:spTgt>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13443">
                                            <p:txEl>
                                              <p:pRg st="4" end="4"/>
                                            </p:txEl>
                                          </p:spTgt>
                                        </p:tgtEl>
                                        <p:attrNameLst>
                                          <p:attrName>style.visibility</p:attrName>
                                        </p:attrNameLst>
                                      </p:cBhvr>
                                      <p:to>
                                        <p:strVal val="visible"/>
                                      </p:to>
                                    </p:set>
                                    <p:animEffect transition="in" filter="wipe(left)">
                                      <p:cBhvr>
                                        <p:cTn id="22" dur="1000"/>
                                        <p:tgtEl>
                                          <p:spTgt spid="1213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344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76201"/>
            <a:ext cx="8458200" cy="1219200"/>
          </a:xfrm>
        </p:spPr>
        <p:txBody>
          <a:bodyPr/>
          <a:lstStyle/>
          <a:p>
            <a:pPr eaLnBrk="1" hangingPunct="1"/>
            <a:r>
              <a:rPr lang="en-US" sz="4000" dirty="0"/>
              <a:t>Demonstrating concern builds </a:t>
            </a:r>
            <a:br>
              <a:rPr lang="en-US" sz="4000" dirty="0"/>
            </a:br>
            <a:r>
              <a:rPr lang="en-US" sz="4000" dirty="0"/>
              <a:t>leader-follower relationships</a:t>
            </a:r>
          </a:p>
        </p:txBody>
      </p:sp>
      <p:sp>
        <p:nvSpPr>
          <p:cNvPr id="15363" name="Rectangle 3"/>
          <p:cNvSpPr>
            <a:spLocks noGrp="1" noChangeArrowheads="1"/>
          </p:cNvSpPr>
          <p:nvPr>
            <p:ph idx="1"/>
          </p:nvPr>
        </p:nvSpPr>
        <p:spPr>
          <a:xfrm>
            <a:off x="381000" y="1752600"/>
            <a:ext cx="8305800" cy="5029200"/>
          </a:xfrm>
        </p:spPr>
        <p:txBody>
          <a:bodyPr/>
          <a:lstStyle/>
          <a:p>
            <a:pPr marL="457200" indent="-457200" eaLnBrk="1" hangingPunct="1">
              <a:lnSpc>
                <a:spcPct val="90000"/>
              </a:lnSpc>
              <a:buSzPct val="100000"/>
            </a:pPr>
            <a:r>
              <a:rPr lang="en-US" dirty="0"/>
              <a:t>Display concern, understanding and respect for others.</a:t>
            </a:r>
          </a:p>
          <a:p>
            <a:pPr marL="800100" lvl="1" indent="-342900" eaLnBrk="1" hangingPunct="1">
              <a:lnSpc>
                <a:spcPct val="90000"/>
              </a:lnSpc>
              <a:buSzPct val="100000"/>
            </a:pPr>
            <a:r>
              <a:rPr lang="en-US" dirty="0"/>
              <a:t>Make your actions demonstrate your concern.</a:t>
            </a:r>
          </a:p>
          <a:p>
            <a:pPr marL="742950" lvl="1" indent="-285750" eaLnBrk="1" hangingPunct="1">
              <a:lnSpc>
                <a:spcPct val="90000"/>
              </a:lnSpc>
              <a:buSzPct val="100000"/>
            </a:pPr>
            <a:endParaRPr lang="en-US" sz="1800" dirty="0">
              <a:solidFill>
                <a:schemeClr val="hlink"/>
              </a:solidFill>
            </a:endParaRPr>
          </a:p>
          <a:p>
            <a:pPr marL="457200" indent="-457200" eaLnBrk="1" hangingPunct="1">
              <a:lnSpc>
                <a:spcPct val="90000"/>
              </a:lnSpc>
              <a:buSzPct val="100000"/>
            </a:pPr>
            <a:r>
              <a:rPr lang="en-US" dirty="0"/>
              <a:t>Respect and fairness is especially important when there are different groups, interests, and world views.</a:t>
            </a:r>
          </a:p>
          <a:p>
            <a:pPr marL="800100" lvl="1" indent="-342900" eaLnBrk="1" hangingPunct="1">
              <a:lnSpc>
                <a:spcPct val="90000"/>
              </a:lnSpc>
              <a:buSzPct val="100000"/>
            </a:pPr>
            <a:r>
              <a:rPr lang="en-US" dirty="0"/>
              <a:t>You can show respect, even to those you disagree with, without giving in.</a:t>
            </a:r>
          </a:p>
        </p:txBody>
      </p:sp>
      <p:sp>
        <p:nvSpPr>
          <p:cNvPr id="4" name="Slide Number Placeholder 3"/>
          <p:cNvSpPr>
            <a:spLocks noGrp="1"/>
          </p:cNvSpPr>
          <p:nvPr>
            <p:ph type="sldNum" sz="quarter" idx="11"/>
          </p:nvPr>
        </p:nvSpPr>
        <p:spPr/>
        <p:txBody>
          <a:bodyPr/>
          <a:lstStyle/>
          <a:p>
            <a:pPr>
              <a:defRPr/>
            </a:pPr>
            <a:fld id="{2948211B-1359-4AAE-9B9F-16348C138FFA}" type="slidenum">
              <a:rPr lang="en-US" smtClean="0"/>
              <a:pPr>
                <a:defRPr/>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228601"/>
            <a:ext cx="8458200" cy="914400"/>
          </a:xfrm>
        </p:spPr>
        <p:txBody>
          <a:bodyPr/>
          <a:lstStyle/>
          <a:p>
            <a:pPr eaLnBrk="1" hangingPunct="1"/>
            <a:r>
              <a:rPr lang="en-US" sz="4000" dirty="0"/>
              <a:t>What is fairness?</a:t>
            </a:r>
          </a:p>
        </p:txBody>
      </p:sp>
      <p:sp>
        <p:nvSpPr>
          <p:cNvPr id="16387" name="Rectangle 3"/>
          <p:cNvSpPr>
            <a:spLocks noGrp="1" noChangeArrowheads="1"/>
          </p:cNvSpPr>
          <p:nvPr>
            <p:ph idx="1"/>
          </p:nvPr>
        </p:nvSpPr>
        <p:spPr>
          <a:xfrm>
            <a:off x="457200" y="1447800"/>
            <a:ext cx="8229600" cy="5029200"/>
          </a:xfrm>
        </p:spPr>
        <p:txBody>
          <a:bodyPr/>
          <a:lstStyle/>
          <a:p>
            <a:pPr marL="342900" indent="-342900" eaLnBrk="1" hangingPunct="1">
              <a:lnSpc>
                <a:spcPct val="90000"/>
              </a:lnSpc>
              <a:spcBef>
                <a:spcPct val="10000"/>
              </a:spcBef>
              <a:buSzPct val="90000"/>
            </a:pPr>
            <a:r>
              <a:rPr lang="en-US" sz="2500" dirty="0"/>
              <a:t>Fairness is more than just fair pay, it is:</a:t>
            </a:r>
          </a:p>
          <a:p>
            <a:pPr marL="342900" indent="-342900" eaLnBrk="1" hangingPunct="1">
              <a:lnSpc>
                <a:spcPct val="90000"/>
              </a:lnSpc>
              <a:spcBef>
                <a:spcPct val="10000"/>
              </a:spcBef>
              <a:buSzPct val="90000"/>
              <a:buFont typeface="Times" pitchFamily="18" charset="0"/>
              <a:buNone/>
            </a:pPr>
            <a:endParaRPr lang="en-US" sz="500" dirty="0"/>
          </a:p>
          <a:p>
            <a:pPr marL="742950" lvl="1" indent="-285750" eaLnBrk="1" hangingPunct="1">
              <a:lnSpc>
                <a:spcPct val="90000"/>
              </a:lnSpc>
              <a:spcBef>
                <a:spcPct val="10000"/>
              </a:spcBef>
              <a:buSzPct val="90000"/>
            </a:pPr>
            <a:r>
              <a:rPr lang="en-US" sz="2300" dirty="0"/>
              <a:t>Treating people with dignity</a:t>
            </a:r>
          </a:p>
          <a:p>
            <a:pPr marL="742950" lvl="1" indent="-285750" eaLnBrk="1" hangingPunct="1">
              <a:lnSpc>
                <a:spcPct val="90000"/>
              </a:lnSpc>
              <a:spcBef>
                <a:spcPct val="10000"/>
              </a:spcBef>
              <a:buSzPct val="90000"/>
            </a:pPr>
            <a:r>
              <a:rPr lang="en-US" sz="2300" dirty="0"/>
              <a:t>Playing by the rules; especially as they apply to </a:t>
            </a:r>
            <a:r>
              <a:rPr lang="en-US" sz="2300" u="sng" dirty="0"/>
              <a:t>you</a:t>
            </a:r>
          </a:p>
          <a:p>
            <a:pPr marL="742950" lvl="1" indent="-285750" eaLnBrk="1" hangingPunct="1">
              <a:lnSpc>
                <a:spcPct val="90000"/>
              </a:lnSpc>
              <a:spcBef>
                <a:spcPct val="10000"/>
              </a:spcBef>
              <a:buSzPct val="90000"/>
            </a:pPr>
            <a:r>
              <a:rPr lang="en-US" sz="2300" dirty="0"/>
              <a:t>Giving people a chance to express their views, even if they run counter to your own</a:t>
            </a:r>
          </a:p>
          <a:p>
            <a:pPr marL="742950" lvl="1" indent="-285750" eaLnBrk="1" hangingPunct="1">
              <a:lnSpc>
                <a:spcPct val="90000"/>
              </a:lnSpc>
              <a:spcBef>
                <a:spcPct val="10000"/>
              </a:spcBef>
              <a:buSzPct val="90000"/>
            </a:pPr>
            <a:r>
              <a:rPr lang="en-US" sz="2300" dirty="0"/>
              <a:t>Taking the time and effort to explain why things are happening in a particular way</a:t>
            </a:r>
          </a:p>
          <a:p>
            <a:pPr marL="342900" indent="-342900" eaLnBrk="1" hangingPunct="1">
              <a:lnSpc>
                <a:spcPct val="90000"/>
              </a:lnSpc>
              <a:spcBef>
                <a:spcPct val="10000"/>
              </a:spcBef>
              <a:buSzPct val="90000"/>
            </a:pPr>
            <a:endParaRPr lang="en-US" dirty="0"/>
          </a:p>
          <a:p>
            <a:pPr marL="342900" indent="-342900" eaLnBrk="1" hangingPunct="1">
              <a:lnSpc>
                <a:spcPct val="90000"/>
              </a:lnSpc>
              <a:spcBef>
                <a:spcPct val="10000"/>
              </a:spcBef>
              <a:buSzPct val="90000"/>
            </a:pPr>
            <a:r>
              <a:rPr lang="en-US" sz="2500" dirty="0"/>
              <a:t>Generally, fairness is showing people that you will make every effort to treat them decently.</a:t>
            </a:r>
          </a:p>
        </p:txBody>
      </p:sp>
      <p:sp>
        <p:nvSpPr>
          <p:cNvPr id="4" name="Slide Number Placeholder 3"/>
          <p:cNvSpPr>
            <a:spLocks noGrp="1"/>
          </p:cNvSpPr>
          <p:nvPr>
            <p:ph type="sldNum" sz="quarter" idx="11"/>
          </p:nvPr>
        </p:nvSpPr>
        <p:spPr/>
        <p:txBody>
          <a:bodyPr/>
          <a:lstStyle/>
          <a:p>
            <a:pPr>
              <a:defRPr/>
            </a:pPr>
            <a:fld id="{094B118D-ACF8-4111-A5E8-2E3237883C9D}" type="slidenum">
              <a:rPr lang="en-US" smtClean="0"/>
              <a:pPr>
                <a:defRPr/>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381001"/>
            <a:ext cx="8458200" cy="990600"/>
          </a:xfrm>
        </p:spPr>
        <p:txBody>
          <a:bodyPr/>
          <a:lstStyle/>
          <a:p>
            <a:pPr eaLnBrk="1" hangingPunct="1"/>
            <a:r>
              <a:rPr lang="en-US" sz="4000" dirty="0"/>
              <a:t>Trust and relational leadership</a:t>
            </a:r>
          </a:p>
        </p:txBody>
      </p:sp>
      <p:sp>
        <p:nvSpPr>
          <p:cNvPr id="19459" name="Rectangle 3"/>
          <p:cNvSpPr>
            <a:spLocks noGrp="1" noChangeArrowheads="1"/>
          </p:cNvSpPr>
          <p:nvPr>
            <p:ph idx="1"/>
          </p:nvPr>
        </p:nvSpPr>
        <p:spPr>
          <a:xfrm>
            <a:off x="533400" y="1676400"/>
            <a:ext cx="8077200" cy="5029200"/>
          </a:xfrm>
        </p:spPr>
        <p:txBody>
          <a:bodyPr/>
          <a:lstStyle/>
          <a:p>
            <a:pPr marL="342900" indent="-342900" eaLnBrk="1" hangingPunct="1">
              <a:lnSpc>
                <a:spcPct val="90000"/>
              </a:lnSpc>
              <a:buSzPct val="95000"/>
            </a:pPr>
            <a:r>
              <a:rPr lang="en-US" sz="2400" dirty="0"/>
              <a:t>Our research shows a very strong link between relational leadership and trust.  People appear to be far more willing to trust those leaders who demonstrate:</a:t>
            </a:r>
          </a:p>
          <a:p>
            <a:pPr marL="742950" lvl="1" indent="-285750" eaLnBrk="1" hangingPunct="1">
              <a:lnSpc>
                <a:spcPct val="90000"/>
              </a:lnSpc>
            </a:pPr>
            <a:r>
              <a:rPr lang="en-US" sz="2000" dirty="0"/>
              <a:t>Understanding of and concern for their followers;</a:t>
            </a:r>
          </a:p>
          <a:p>
            <a:pPr marL="742950" lvl="1" indent="-285750" eaLnBrk="1" hangingPunct="1">
              <a:lnSpc>
                <a:spcPct val="90000"/>
              </a:lnSpc>
            </a:pPr>
            <a:r>
              <a:rPr lang="en-US" sz="2000" dirty="0"/>
              <a:t>Respect for their followers;</a:t>
            </a:r>
          </a:p>
          <a:p>
            <a:pPr marL="742950" lvl="1" indent="-285750" eaLnBrk="1" hangingPunct="1">
              <a:lnSpc>
                <a:spcPct val="90000"/>
              </a:lnSpc>
            </a:pPr>
            <a:r>
              <a:rPr lang="en-US" sz="2000" dirty="0"/>
              <a:t>Fairness in how they treat their followers.</a:t>
            </a:r>
          </a:p>
          <a:p>
            <a:pPr marL="342900" indent="-342900" eaLnBrk="1" hangingPunct="1">
              <a:lnSpc>
                <a:spcPct val="90000"/>
              </a:lnSpc>
              <a:buSzPct val="95000"/>
            </a:pPr>
            <a:r>
              <a:rPr lang="en-US" sz="2400" dirty="0"/>
              <a:t>Recall the personal leadership message (people are most loyal to authentic, dedicated leaders).</a:t>
            </a:r>
          </a:p>
          <a:p>
            <a:pPr marL="342900" indent="-342900" eaLnBrk="1" hangingPunct="1">
              <a:lnSpc>
                <a:spcPct val="90000"/>
              </a:lnSpc>
              <a:buSzPct val="95000"/>
            </a:pPr>
            <a:r>
              <a:rPr lang="en-US" sz="2400" dirty="0"/>
              <a:t>The relational leadership message is: </a:t>
            </a:r>
          </a:p>
        </p:txBody>
      </p:sp>
      <p:sp>
        <p:nvSpPr>
          <p:cNvPr id="5" name="Slide Number Placeholder 4"/>
          <p:cNvSpPr>
            <a:spLocks noGrp="1"/>
          </p:cNvSpPr>
          <p:nvPr>
            <p:ph type="sldNum" sz="quarter" idx="11"/>
          </p:nvPr>
        </p:nvSpPr>
        <p:spPr/>
        <p:txBody>
          <a:bodyPr/>
          <a:lstStyle/>
          <a:p>
            <a:pPr>
              <a:defRPr/>
            </a:pPr>
            <a:fld id="{15F19525-9278-4801-977F-2C385E01FAA5}" type="slidenum">
              <a:rPr lang="en-US" smtClean="0"/>
              <a:pPr>
                <a:defRPr/>
              </a:pPr>
              <a:t>17</a:t>
            </a:fld>
            <a:endParaRPr lang="en-US"/>
          </a:p>
        </p:txBody>
      </p:sp>
      <p:sp>
        <p:nvSpPr>
          <p:cNvPr id="19460" name="Rectangle 4"/>
          <p:cNvSpPr>
            <a:spLocks noChangeArrowheads="1"/>
          </p:cNvSpPr>
          <p:nvPr/>
        </p:nvSpPr>
        <p:spPr bwMode="auto">
          <a:xfrm>
            <a:off x="1925637" y="5105400"/>
            <a:ext cx="5313363" cy="646113"/>
          </a:xfrm>
          <a:prstGeom prst="rect">
            <a:avLst/>
          </a:prstGeom>
          <a:solidFill>
            <a:srgbClr val="CAD5E2"/>
          </a:solidFill>
          <a:ln w="9525">
            <a:solidFill>
              <a:srgbClr val="002060"/>
            </a:solidFill>
            <a:miter lim="800000"/>
            <a:headEnd/>
            <a:tailEnd/>
          </a:ln>
        </p:spPr>
        <p:txBody>
          <a:bodyPr>
            <a:spAutoFit/>
          </a:bodyPr>
          <a:lstStyle/>
          <a:p>
            <a:pPr marL="742950" lvl="1" indent="-285750">
              <a:lnSpc>
                <a:spcPct val="90000"/>
              </a:lnSpc>
            </a:pPr>
            <a:r>
              <a:rPr lang="en-US" sz="2000" b="1" dirty="0"/>
              <a:t>People trust leaders who have built a strong relationship with them.</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0" y="76200"/>
            <a:ext cx="9144000" cy="731837"/>
          </a:xfrm>
          <a:prstGeom prst="rect">
            <a:avLst/>
          </a:prstGeom>
          <a:noFill/>
          <a:ln w="9525">
            <a:noFill/>
            <a:miter lim="800000"/>
            <a:headEnd/>
            <a:tailEnd/>
          </a:ln>
        </p:spPr>
        <p:txBody>
          <a:bodyPr>
            <a:spAutoFit/>
          </a:bodyPr>
          <a:lstStyle/>
          <a:p>
            <a:pPr algn="ctr" eaLnBrk="0" hangingPunct="0"/>
            <a:r>
              <a:rPr lang="en-US" sz="4000" b="1" dirty="0">
                <a:solidFill>
                  <a:srgbClr val="000099"/>
                </a:solidFill>
              </a:rPr>
              <a:t>Leadership domains and effects</a:t>
            </a:r>
          </a:p>
        </p:txBody>
      </p:sp>
      <p:sp>
        <p:nvSpPr>
          <p:cNvPr id="15364" name="Rectangle 3"/>
          <p:cNvSpPr>
            <a:spLocks noChangeArrowheads="1"/>
          </p:cNvSpPr>
          <p:nvPr/>
        </p:nvSpPr>
        <p:spPr bwMode="auto">
          <a:xfrm>
            <a:off x="4591050" y="2620963"/>
            <a:ext cx="4171950" cy="1403350"/>
          </a:xfrm>
          <a:prstGeom prst="rect">
            <a:avLst/>
          </a:prstGeom>
          <a:gradFill rotWithShape="0">
            <a:gsLst>
              <a:gs pos="0">
                <a:srgbClr val="73C692"/>
              </a:gs>
              <a:gs pos="100000">
                <a:srgbClr val="48B471">
                  <a:alpha val="0"/>
                </a:srgbClr>
              </a:gs>
            </a:gsLst>
            <a:lin ang="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159172" name="Rectangle 4"/>
          <p:cNvSpPr>
            <a:spLocks noChangeArrowheads="1"/>
          </p:cNvSpPr>
          <p:nvPr/>
        </p:nvSpPr>
        <p:spPr bwMode="auto">
          <a:xfrm>
            <a:off x="5797550" y="5475288"/>
            <a:ext cx="2144713" cy="1416050"/>
          </a:xfrm>
          <a:prstGeom prst="rect">
            <a:avLst/>
          </a:prstGeom>
          <a:gradFill rotWithShape="1">
            <a:gsLst>
              <a:gs pos="0">
                <a:srgbClr val="FFCC66"/>
              </a:gs>
              <a:gs pos="100000">
                <a:schemeClr val="bg1">
                  <a:alpha val="0"/>
                </a:schemeClr>
              </a:gs>
            </a:gsLst>
            <a:lin ang="540000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6" name="Rectangle 5"/>
          <p:cNvSpPr>
            <a:spLocks noChangeArrowheads="1"/>
          </p:cNvSpPr>
          <p:nvPr/>
        </p:nvSpPr>
        <p:spPr bwMode="auto">
          <a:xfrm>
            <a:off x="1271588" y="5416550"/>
            <a:ext cx="2116137" cy="1468438"/>
          </a:xfrm>
          <a:prstGeom prst="rect">
            <a:avLst/>
          </a:prstGeom>
          <a:gradFill rotWithShape="0">
            <a:gsLst>
              <a:gs pos="0">
                <a:srgbClr val="E85E6A">
                  <a:alpha val="81000"/>
                </a:srgbClr>
              </a:gs>
              <a:gs pos="100000">
                <a:srgbClr val="E33B4A">
                  <a:alpha val="0"/>
                </a:srgbClr>
              </a:gs>
            </a:gsLst>
            <a:lin ang="540000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7" name="Rectangle 6"/>
          <p:cNvSpPr>
            <a:spLocks noChangeArrowheads="1"/>
          </p:cNvSpPr>
          <p:nvPr/>
        </p:nvSpPr>
        <p:spPr bwMode="auto">
          <a:xfrm>
            <a:off x="3575050" y="1041400"/>
            <a:ext cx="1943100" cy="1497013"/>
          </a:xfrm>
          <a:prstGeom prst="rect">
            <a:avLst/>
          </a:prstGeom>
          <a:gradFill rotWithShape="0">
            <a:gsLst>
              <a:gs pos="0">
                <a:srgbClr val="798C95">
                  <a:alpha val="0"/>
                </a:srgbClr>
              </a:gs>
              <a:gs pos="100000">
                <a:srgbClr val="B3BEC3"/>
              </a:gs>
            </a:gsLst>
            <a:lin ang="540000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8" name="Rectangle 7"/>
          <p:cNvSpPr>
            <a:spLocks noChangeArrowheads="1"/>
          </p:cNvSpPr>
          <p:nvPr/>
        </p:nvSpPr>
        <p:spPr bwMode="auto">
          <a:xfrm>
            <a:off x="850900" y="2620963"/>
            <a:ext cx="3640138" cy="1416050"/>
          </a:xfrm>
          <a:prstGeom prst="rect">
            <a:avLst/>
          </a:prstGeom>
          <a:gradFill rotWithShape="0">
            <a:gsLst>
              <a:gs pos="0">
                <a:srgbClr val="9E5B9A">
                  <a:alpha val="0"/>
                </a:srgbClr>
              </a:gs>
              <a:gs pos="100000">
                <a:srgbClr val="A668A2"/>
              </a:gs>
            </a:gsLst>
            <a:lin ang="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9" name="Rectangle 8"/>
          <p:cNvSpPr>
            <a:spLocks noChangeArrowheads="1"/>
          </p:cNvSpPr>
          <p:nvPr/>
        </p:nvSpPr>
        <p:spPr bwMode="auto">
          <a:xfrm>
            <a:off x="3482975" y="4895850"/>
            <a:ext cx="2212975" cy="2030413"/>
          </a:xfrm>
          <a:prstGeom prst="rect">
            <a:avLst/>
          </a:prstGeom>
          <a:gradFill rotWithShape="0">
            <a:gsLst>
              <a:gs pos="0">
                <a:srgbClr val="135C86"/>
              </a:gs>
              <a:gs pos="100000">
                <a:srgbClr val="197CB4">
                  <a:alpha val="0"/>
                </a:srgbClr>
              </a:gs>
            </a:gsLst>
            <a:lin ang="5400000" scaled="1"/>
          </a:gradFill>
          <a:ln w="12700">
            <a:noFill/>
            <a:miter lim="800000"/>
            <a:headEnd/>
            <a:tailEnd/>
          </a:ln>
        </p:spPr>
        <p:txBody>
          <a:bodyPr/>
          <a:lstStyle/>
          <a:p>
            <a:pPr algn="ctr" eaLnBrk="0" hangingPunct="0">
              <a:defRPr/>
            </a:pPr>
            <a:endParaRPr lang="en-US" sz="2000">
              <a:solidFill>
                <a:srgbClr val="000000"/>
              </a:solidFill>
              <a:effectLst>
                <a:outerShdw blurRad="38100" dist="38100" dir="2700000" algn="tl">
                  <a:srgbClr val="000000">
                    <a:alpha val="43137"/>
                  </a:srgbClr>
                </a:outerShdw>
              </a:effectLst>
            </a:endParaRPr>
          </a:p>
        </p:txBody>
      </p:sp>
      <p:sp>
        <p:nvSpPr>
          <p:cNvPr id="15384" name="Freeform 10"/>
          <p:cNvSpPr>
            <a:spLocks/>
          </p:cNvSpPr>
          <p:nvPr/>
        </p:nvSpPr>
        <p:spPr bwMode="auto">
          <a:xfrm>
            <a:off x="3465513" y="1127125"/>
            <a:ext cx="2181225" cy="1416050"/>
          </a:xfrm>
          <a:custGeom>
            <a:avLst/>
            <a:gdLst>
              <a:gd name="T0" fmla="*/ 647 w 1536"/>
              <a:gd name="T1" fmla="*/ 0 h 1056"/>
              <a:gd name="T2" fmla="*/ 0 w 1536"/>
              <a:gd name="T3" fmla="*/ 887 h 1056"/>
              <a:gd name="T4" fmla="*/ 1293 w 1536"/>
              <a:gd name="T5" fmla="*/ 887 h 1056"/>
              <a:gd name="T6" fmla="*/ 647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798C95"/>
              </a:gs>
              <a:gs pos="100000">
                <a:srgbClr val="617178"/>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5" name="Freeform 11"/>
          <p:cNvSpPr>
            <a:spLocks noChangeAspect="1"/>
          </p:cNvSpPr>
          <p:nvPr/>
        </p:nvSpPr>
        <p:spPr bwMode="auto">
          <a:xfrm>
            <a:off x="3627438" y="1244600"/>
            <a:ext cx="1863725" cy="1209675"/>
          </a:xfrm>
          <a:custGeom>
            <a:avLst/>
            <a:gdLst>
              <a:gd name="T0" fmla="*/ 473 w 1536"/>
              <a:gd name="T1" fmla="*/ 0 h 1056"/>
              <a:gd name="T2" fmla="*/ 0 w 1536"/>
              <a:gd name="T3" fmla="*/ 649 h 1056"/>
              <a:gd name="T4" fmla="*/ 945 w 1536"/>
              <a:gd name="T5" fmla="*/ 649 h 1056"/>
              <a:gd name="T6" fmla="*/ 473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455055"/>
              </a:gs>
              <a:gs pos="100000">
                <a:srgbClr val="798C95"/>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6" name="Freeform 12"/>
          <p:cNvSpPr>
            <a:spLocks/>
          </p:cNvSpPr>
          <p:nvPr/>
        </p:nvSpPr>
        <p:spPr bwMode="auto">
          <a:xfrm>
            <a:off x="3697288" y="2165350"/>
            <a:ext cx="1736725" cy="198438"/>
          </a:xfrm>
          <a:custGeom>
            <a:avLst/>
            <a:gdLst>
              <a:gd name="T0" fmla="*/ 106 w 1192"/>
              <a:gd name="T1" fmla="*/ 0 h 160"/>
              <a:gd name="T2" fmla="*/ 0 w 1192"/>
              <a:gd name="T3" fmla="*/ 116 h 160"/>
              <a:gd name="T4" fmla="*/ 1058 w 1192"/>
              <a:gd name="T5" fmla="*/ 116 h 160"/>
              <a:gd name="T6" fmla="*/ 952 w 1192"/>
              <a:gd name="T7" fmla="*/ 0 h 160"/>
              <a:gd name="T8" fmla="*/ 106 w 1192"/>
              <a:gd name="T9" fmla="*/ 0 h 160"/>
              <a:gd name="T10" fmla="*/ 0 60000 65536"/>
              <a:gd name="T11" fmla="*/ 0 60000 65536"/>
              <a:gd name="T12" fmla="*/ 0 60000 65536"/>
              <a:gd name="T13" fmla="*/ 0 60000 65536"/>
              <a:gd name="T14" fmla="*/ 0 60000 65536"/>
              <a:gd name="T15" fmla="*/ 0 w 1192"/>
              <a:gd name="T16" fmla="*/ 0 h 160"/>
              <a:gd name="T17" fmla="*/ 1192 w 1192"/>
              <a:gd name="T18" fmla="*/ 160 h 160"/>
            </a:gdLst>
            <a:ahLst/>
            <a:cxnLst>
              <a:cxn ang="T10">
                <a:pos x="T0" y="T1"/>
              </a:cxn>
              <a:cxn ang="T11">
                <a:pos x="T2" y="T3"/>
              </a:cxn>
              <a:cxn ang="T12">
                <a:pos x="T4" y="T5"/>
              </a:cxn>
              <a:cxn ang="T13">
                <a:pos x="T6" y="T7"/>
              </a:cxn>
              <a:cxn ang="T14">
                <a:pos x="T8" y="T9"/>
              </a:cxn>
            </a:cxnLst>
            <a:rect l="T15" t="T16" r="T17" b="T18"/>
            <a:pathLst>
              <a:path w="1192" h="160">
                <a:moveTo>
                  <a:pt x="120" y="0"/>
                </a:moveTo>
                <a:lnTo>
                  <a:pt x="0" y="160"/>
                </a:lnTo>
                <a:lnTo>
                  <a:pt x="1192" y="160"/>
                </a:lnTo>
                <a:lnTo>
                  <a:pt x="1072" y="0"/>
                </a:lnTo>
                <a:lnTo>
                  <a:pt x="120" y="0"/>
                </a:lnTo>
                <a:close/>
              </a:path>
            </a:pathLst>
          </a:custGeom>
          <a:gradFill rotWithShape="0">
            <a:gsLst>
              <a:gs pos="0">
                <a:srgbClr val="4A555B"/>
              </a:gs>
              <a:gs pos="50000">
                <a:srgbClr val="798C95"/>
              </a:gs>
              <a:gs pos="100000">
                <a:srgbClr val="4A555B"/>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7" name="Freeform 13"/>
          <p:cNvSpPr>
            <a:spLocks/>
          </p:cNvSpPr>
          <p:nvPr/>
        </p:nvSpPr>
        <p:spPr bwMode="auto">
          <a:xfrm>
            <a:off x="4592638" y="2625725"/>
            <a:ext cx="2201862" cy="1416050"/>
          </a:xfrm>
          <a:custGeom>
            <a:avLst/>
            <a:gdLst>
              <a:gd name="T0" fmla="*/ 659 w 1552"/>
              <a:gd name="T1" fmla="*/ 0 h 1056"/>
              <a:gd name="T2" fmla="*/ 0 w 1552"/>
              <a:gd name="T3" fmla="*/ 0 h 1056"/>
              <a:gd name="T4" fmla="*/ 0 w 1552"/>
              <a:gd name="T5" fmla="*/ 887 h 1056"/>
              <a:gd name="T6" fmla="*/ 1305 w 1552"/>
              <a:gd name="T7" fmla="*/ 887 h 1056"/>
              <a:gd name="T8" fmla="*/ 659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8" name="Freeform 14"/>
          <p:cNvSpPr>
            <a:spLocks noChangeAspect="1"/>
          </p:cNvSpPr>
          <p:nvPr/>
        </p:nvSpPr>
        <p:spPr bwMode="auto">
          <a:xfrm>
            <a:off x="4654550" y="2684463"/>
            <a:ext cx="1982788" cy="1274762"/>
          </a:xfrm>
          <a:custGeom>
            <a:avLst/>
            <a:gdLst>
              <a:gd name="T0" fmla="*/ 534 w 1552"/>
              <a:gd name="T1" fmla="*/ 0 h 1056"/>
              <a:gd name="T2" fmla="*/ 0 w 1552"/>
              <a:gd name="T3" fmla="*/ 0 h 1056"/>
              <a:gd name="T4" fmla="*/ 0 w 1552"/>
              <a:gd name="T5" fmla="*/ 720 h 1056"/>
              <a:gd name="T6" fmla="*/ 1057 w 1552"/>
              <a:gd name="T7" fmla="*/ 720 h 1056"/>
              <a:gd name="T8" fmla="*/ 534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9" name="Freeform 15"/>
          <p:cNvSpPr>
            <a:spLocks/>
          </p:cNvSpPr>
          <p:nvPr/>
        </p:nvSpPr>
        <p:spPr bwMode="auto">
          <a:xfrm>
            <a:off x="4651375" y="3621088"/>
            <a:ext cx="1892300" cy="233362"/>
          </a:xfrm>
          <a:custGeom>
            <a:avLst/>
            <a:gdLst>
              <a:gd name="T0" fmla="*/ 0 w 1328"/>
              <a:gd name="T1" fmla="*/ 0 h 168"/>
              <a:gd name="T2" fmla="*/ 0 w 1328"/>
              <a:gd name="T3" fmla="*/ 152 h 168"/>
              <a:gd name="T4" fmla="*/ 1126 w 1328"/>
              <a:gd name="T5" fmla="*/ 152 h 168"/>
              <a:gd name="T6" fmla="*/ 1024 w 1328"/>
              <a:gd name="T7" fmla="*/ 0 h 168"/>
              <a:gd name="T8" fmla="*/ 0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0" y="0"/>
                </a:moveTo>
                <a:lnTo>
                  <a:pt x="0" y="168"/>
                </a:lnTo>
                <a:lnTo>
                  <a:pt x="1328" y="168"/>
                </a:lnTo>
                <a:lnTo>
                  <a:pt x="1208" y="0"/>
                </a:lnTo>
                <a:lnTo>
                  <a:pt x="0" y="0"/>
                </a:lnTo>
                <a:close/>
              </a:path>
            </a:pathLst>
          </a:custGeom>
          <a:gradFill rotWithShape="0">
            <a:gsLst>
              <a:gs pos="0">
                <a:srgbClr val="296640"/>
              </a:gs>
              <a:gs pos="50000">
                <a:srgbClr val="48B471"/>
              </a:gs>
              <a:gs pos="100000">
                <a:srgbClr val="296640"/>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0" name="Freeform 16"/>
          <p:cNvSpPr>
            <a:spLocks/>
          </p:cNvSpPr>
          <p:nvPr/>
        </p:nvSpPr>
        <p:spPr bwMode="auto">
          <a:xfrm>
            <a:off x="2328863" y="2625725"/>
            <a:ext cx="2201862" cy="1416050"/>
          </a:xfrm>
          <a:custGeom>
            <a:avLst/>
            <a:gdLst>
              <a:gd name="T0" fmla="*/ 0 w 1552"/>
              <a:gd name="T1" fmla="*/ 887 h 1056"/>
              <a:gd name="T2" fmla="*/ 1305 w 1552"/>
              <a:gd name="T3" fmla="*/ 887 h 1056"/>
              <a:gd name="T4" fmla="*/ 1305 w 1552"/>
              <a:gd name="T5" fmla="*/ 0 h 1056"/>
              <a:gd name="T6" fmla="*/ 639 w 1552"/>
              <a:gd name="T7" fmla="*/ 0 h 1056"/>
              <a:gd name="T8" fmla="*/ 0 w 1552"/>
              <a:gd name="T9" fmla="*/ 887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1" name="Freeform 17"/>
          <p:cNvSpPr>
            <a:spLocks noChangeAspect="1"/>
          </p:cNvSpPr>
          <p:nvPr/>
        </p:nvSpPr>
        <p:spPr bwMode="auto">
          <a:xfrm>
            <a:off x="2476500" y="2684463"/>
            <a:ext cx="1982788" cy="1274762"/>
          </a:xfrm>
          <a:custGeom>
            <a:avLst/>
            <a:gdLst>
              <a:gd name="T0" fmla="*/ 0 w 1552"/>
              <a:gd name="T1" fmla="*/ 720 h 1056"/>
              <a:gd name="T2" fmla="*/ 1057 w 1552"/>
              <a:gd name="T3" fmla="*/ 720 h 1056"/>
              <a:gd name="T4" fmla="*/ 1057 w 1552"/>
              <a:gd name="T5" fmla="*/ 0 h 1056"/>
              <a:gd name="T6" fmla="*/ 518 w 1552"/>
              <a:gd name="T7" fmla="*/ 0 h 1056"/>
              <a:gd name="T8" fmla="*/ 0 w 1552"/>
              <a:gd name="T9" fmla="*/ 72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2" name="Freeform 18"/>
          <p:cNvSpPr>
            <a:spLocks noChangeAspect="1"/>
          </p:cNvSpPr>
          <p:nvPr/>
        </p:nvSpPr>
        <p:spPr bwMode="auto">
          <a:xfrm>
            <a:off x="2555875" y="3627438"/>
            <a:ext cx="1893888" cy="227012"/>
          </a:xfrm>
          <a:custGeom>
            <a:avLst/>
            <a:gdLst>
              <a:gd name="T0" fmla="*/ 102 w 1328"/>
              <a:gd name="T1" fmla="*/ 0 h 168"/>
              <a:gd name="T2" fmla="*/ 0 w 1328"/>
              <a:gd name="T3" fmla="*/ 143 h 168"/>
              <a:gd name="T4" fmla="*/ 1128 w 1328"/>
              <a:gd name="T5" fmla="*/ 143 h 168"/>
              <a:gd name="T6" fmla="*/ 1128 w 1328"/>
              <a:gd name="T7" fmla="*/ 0 h 168"/>
              <a:gd name="T8" fmla="*/ 102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120" y="0"/>
                </a:moveTo>
                <a:lnTo>
                  <a:pt x="0" y="168"/>
                </a:lnTo>
                <a:lnTo>
                  <a:pt x="1328" y="168"/>
                </a:lnTo>
                <a:lnTo>
                  <a:pt x="1328" y="0"/>
                </a:lnTo>
                <a:lnTo>
                  <a:pt x="120" y="0"/>
                </a:lnTo>
                <a:close/>
              </a:path>
            </a:pathLst>
          </a:custGeom>
          <a:gradFill rotWithShape="0">
            <a:gsLst>
              <a:gs pos="0">
                <a:srgbClr val="6E3B61"/>
              </a:gs>
              <a:gs pos="50000">
                <a:srgbClr val="C267AA"/>
              </a:gs>
              <a:gs pos="100000">
                <a:srgbClr val="6E3B61"/>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3" name="Rectangle 19"/>
          <p:cNvSpPr>
            <a:spLocks noChangeArrowheads="1"/>
          </p:cNvSpPr>
          <p:nvPr/>
        </p:nvSpPr>
        <p:spPr bwMode="auto">
          <a:xfrm>
            <a:off x="3482975" y="4110038"/>
            <a:ext cx="2212975" cy="1416050"/>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pPr algn="ctr" eaLnBrk="0" hangingPunct="0">
              <a:defRPr/>
            </a:pPr>
            <a:endParaRPr lang="en-US" sz="2000">
              <a:solidFill>
                <a:srgbClr val="000000"/>
              </a:solidFill>
              <a:effectLst>
                <a:outerShdw blurRad="38100" dist="38100" dir="2700000" algn="tl">
                  <a:srgbClr val="000000">
                    <a:alpha val="43137"/>
                  </a:srgbClr>
                </a:outerShdw>
              </a:effectLst>
            </a:endParaRPr>
          </a:p>
        </p:txBody>
      </p:sp>
      <p:sp>
        <p:nvSpPr>
          <p:cNvPr id="15394" name="Rectangle 20"/>
          <p:cNvSpPr>
            <a:spLocks noChangeAspect="1" noChangeArrowheads="1"/>
          </p:cNvSpPr>
          <p:nvPr/>
        </p:nvSpPr>
        <p:spPr bwMode="auto">
          <a:xfrm>
            <a:off x="3579813" y="4168775"/>
            <a:ext cx="2017712" cy="1273175"/>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pPr algn="ctr" eaLnBrk="0" hangingPunct="0">
              <a:defRPr/>
            </a:pPr>
            <a:endParaRPr lang="en-US" sz="2000">
              <a:solidFill>
                <a:srgbClr val="000000"/>
              </a:solidFill>
              <a:effectLst>
                <a:outerShdw blurRad="38100" dist="38100" dir="2700000" algn="tl">
                  <a:srgbClr val="000000">
                    <a:alpha val="43137"/>
                  </a:srgbClr>
                </a:outerShdw>
              </a:effectLst>
            </a:endParaRPr>
          </a:p>
        </p:txBody>
      </p:sp>
      <p:sp>
        <p:nvSpPr>
          <p:cNvPr id="15395" name="Rectangle 21"/>
          <p:cNvSpPr>
            <a:spLocks noChangeArrowheads="1"/>
          </p:cNvSpPr>
          <p:nvPr/>
        </p:nvSpPr>
        <p:spPr bwMode="auto">
          <a:xfrm>
            <a:off x="3582988" y="5100638"/>
            <a:ext cx="2012950" cy="222250"/>
          </a:xfrm>
          <a:prstGeom prst="rect">
            <a:avLst/>
          </a:prstGeom>
          <a:gradFill rotWithShape="0">
            <a:gsLst>
              <a:gs pos="0">
                <a:srgbClr val="0E4869"/>
              </a:gs>
              <a:gs pos="50000">
                <a:srgbClr val="1777AC"/>
              </a:gs>
              <a:gs pos="100000">
                <a:srgbClr val="0E4869"/>
              </a:gs>
            </a:gsLst>
            <a:lin ang="5400000" scaled="1"/>
          </a:gradFill>
          <a:ln w="12700">
            <a:solidFill>
              <a:srgbClr val="000000"/>
            </a:solidFill>
            <a:miter lim="800000"/>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8" name="Freeform 24"/>
          <p:cNvSpPr>
            <a:spLocks/>
          </p:cNvSpPr>
          <p:nvPr/>
        </p:nvSpPr>
        <p:spPr bwMode="auto">
          <a:xfrm>
            <a:off x="1196975" y="4110038"/>
            <a:ext cx="2212975" cy="1416050"/>
          </a:xfrm>
          <a:custGeom>
            <a:avLst/>
            <a:gdLst>
              <a:gd name="T0" fmla="*/ 0 w 1560"/>
              <a:gd name="T1" fmla="*/ 881 h 1056"/>
              <a:gd name="T2" fmla="*/ 0 w 1560"/>
              <a:gd name="T3" fmla="*/ 887 h 1056"/>
              <a:gd name="T4" fmla="*/ 1311 w 1560"/>
              <a:gd name="T5" fmla="*/ 887 h 1056"/>
              <a:gd name="T6" fmla="*/ 1311 w 1560"/>
              <a:gd name="T7" fmla="*/ 0 h 1056"/>
              <a:gd name="T8" fmla="*/ 645 w 1560"/>
              <a:gd name="T9" fmla="*/ 0 h 1056"/>
              <a:gd name="T10" fmla="*/ 0 w 1560"/>
              <a:gd name="T11" fmla="*/ 881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9" name="Freeform 25"/>
          <p:cNvSpPr>
            <a:spLocks noChangeAspect="1"/>
          </p:cNvSpPr>
          <p:nvPr/>
        </p:nvSpPr>
        <p:spPr bwMode="auto">
          <a:xfrm>
            <a:off x="1357313" y="4168775"/>
            <a:ext cx="1992312" cy="1273175"/>
          </a:xfrm>
          <a:custGeom>
            <a:avLst/>
            <a:gdLst>
              <a:gd name="T0" fmla="*/ 0 w 1560"/>
              <a:gd name="T1" fmla="*/ 713 h 1056"/>
              <a:gd name="T2" fmla="*/ 0 w 1560"/>
              <a:gd name="T3" fmla="*/ 718 h 1056"/>
              <a:gd name="T4" fmla="*/ 1062 w 1560"/>
              <a:gd name="T5" fmla="*/ 718 h 1056"/>
              <a:gd name="T6" fmla="*/ 1062 w 1560"/>
              <a:gd name="T7" fmla="*/ 0 h 1056"/>
              <a:gd name="T8" fmla="*/ 523 w 1560"/>
              <a:gd name="T9" fmla="*/ 0 h 1056"/>
              <a:gd name="T10" fmla="*/ 0 w 1560"/>
              <a:gd name="T11" fmla="*/ 713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400" name="Freeform 26"/>
          <p:cNvSpPr>
            <a:spLocks/>
          </p:cNvSpPr>
          <p:nvPr/>
        </p:nvSpPr>
        <p:spPr bwMode="auto">
          <a:xfrm>
            <a:off x="1441450" y="5114925"/>
            <a:ext cx="1924050" cy="219075"/>
          </a:xfrm>
          <a:custGeom>
            <a:avLst/>
            <a:gdLst>
              <a:gd name="T0" fmla="*/ 105 w 1328"/>
              <a:gd name="T1" fmla="*/ 0 h 160"/>
              <a:gd name="T2" fmla="*/ 0 w 1328"/>
              <a:gd name="T3" fmla="*/ 141 h 160"/>
              <a:gd name="T4" fmla="*/ 1163 w 1328"/>
              <a:gd name="T5" fmla="*/ 141 h 160"/>
              <a:gd name="T6" fmla="*/ 1163 w 1328"/>
              <a:gd name="T7" fmla="*/ 0 h 160"/>
              <a:gd name="T8" fmla="*/ 105 w 1328"/>
              <a:gd name="T9" fmla="*/ 0 h 160"/>
              <a:gd name="T10" fmla="*/ 0 60000 65536"/>
              <a:gd name="T11" fmla="*/ 0 60000 65536"/>
              <a:gd name="T12" fmla="*/ 0 60000 65536"/>
              <a:gd name="T13" fmla="*/ 0 60000 65536"/>
              <a:gd name="T14" fmla="*/ 0 60000 65536"/>
              <a:gd name="T15" fmla="*/ 0 w 1328"/>
              <a:gd name="T16" fmla="*/ 0 h 160"/>
              <a:gd name="T17" fmla="*/ 1328 w 1328"/>
              <a:gd name="T18" fmla="*/ 160 h 160"/>
            </a:gdLst>
            <a:ahLst/>
            <a:cxnLst>
              <a:cxn ang="T10">
                <a:pos x="T0" y="T1"/>
              </a:cxn>
              <a:cxn ang="T11">
                <a:pos x="T2" y="T3"/>
              </a:cxn>
              <a:cxn ang="T12">
                <a:pos x="T4" y="T5"/>
              </a:cxn>
              <a:cxn ang="T13">
                <a:pos x="T6" y="T7"/>
              </a:cxn>
              <a:cxn ang="T14">
                <a:pos x="T8" y="T9"/>
              </a:cxn>
            </a:cxnLst>
            <a:rect l="T15" t="T16" r="T17" b="T18"/>
            <a:pathLst>
              <a:path w="1328" h="160">
                <a:moveTo>
                  <a:pt x="120" y="0"/>
                </a:moveTo>
                <a:lnTo>
                  <a:pt x="0" y="160"/>
                </a:lnTo>
                <a:lnTo>
                  <a:pt x="1328" y="160"/>
                </a:lnTo>
                <a:lnTo>
                  <a:pt x="1328" y="0"/>
                </a:lnTo>
                <a:lnTo>
                  <a:pt x="120" y="0"/>
                </a:lnTo>
                <a:close/>
              </a:path>
            </a:pathLst>
          </a:custGeom>
          <a:gradFill rotWithShape="0">
            <a:gsLst>
              <a:gs pos="0">
                <a:srgbClr val="972530"/>
              </a:gs>
              <a:gs pos="50000">
                <a:srgbClr val="E9394A"/>
              </a:gs>
              <a:gs pos="100000">
                <a:srgbClr val="972530"/>
              </a:gs>
            </a:gsLst>
            <a:lin ang="5400000" scaled="1"/>
          </a:gradFill>
          <a:ln w="19050">
            <a:solidFill>
              <a:srgbClr val="0506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159195" name="Text Box 27"/>
          <p:cNvSpPr txBox="1">
            <a:spLocks noChangeArrowheads="1"/>
          </p:cNvSpPr>
          <p:nvPr/>
        </p:nvSpPr>
        <p:spPr bwMode="auto">
          <a:xfrm>
            <a:off x="3733800" y="2114550"/>
            <a:ext cx="1712913" cy="323850"/>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RESPONSIBLE</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6" name="Text Box 28"/>
          <p:cNvSpPr txBox="1">
            <a:spLocks noChangeArrowheads="1"/>
          </p:cNvSpPr>
          <p:nvPr/>
        </p:nvSpPr>
        <p:spPr bwMode="auto">
          <a:xfrm>
            <a:off x="2592388" y="3559175"/>
            <a:ext cx="1954212"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INSPIRATIONAL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7" name="Text Box 29"/>
          <p:cNvSpPr txBox="1">
            <a:spLocks noChangeArrowheads="1"/>
          </p:cNvSpPr>
          <p:nvPr/>
        </p:nvSpPr>
        <p:spPr bwMode="auto">
          <a:xfrm>
            <a:off x="4767263" y="3565525"/>
            <a:ext cx="1574800"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SUPPORTIVE</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8" name="Text Box 30"/>
          <p:cNvSpPr txBox="1">
            <a:spLocks noChangeArrowheads="1"/>
          </p:cNvSpPr>
          <p:nvPr/>
        </p:nvSpPr>
        <p:spPr bwMode="auto">
          <a:xfrm>
            <a:off x="1870075" y="5051425"/>
            <a:ext cx="1330325"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PERSONAL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9" name="Text Box 31"/>
          <p:cNvSpPr txBox="1">
            <a:spLocks noChangeArrowheads="1"/>
          </p:cNvSpPr>
          <p:nvPr/>
        </p:nvSpPr>
        <p:spPr bwMode="auto">
          <a:xfrm>
            <a:off x="3878263" y="5033963"/>
            <a:ext cx="1558925"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RELATIONAL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5371" name="Text Box 34"/>
          <p:cNvSpPr txBox="1">
            <a:spLocks noChangeAspect="1" noChangeArrowheads="1"/>
          </p:cNvSpPr>
          <p:nvPr/>
        </p:nvSpPr>
        <p:spPr bwMode="auto">
          <a:xfrm>
            <a:off x="1717675" y="4805363"/>
            <a:ext cx="184150" cy="336550"/>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2" name="Text Box 35"/>
          <p:cNvSpPr txBox="1">
            <a:spLocks noChangeAspect="1" noChangeArrowheads="1"/>
          </p:cNvSpPr>
          <p:nvPr/>
        </p:nvSpPr>
        <p:spPr bwMode="auto">
          <a:xfrm>
            <a:off x="4465638" y="4805363"/>
            <a:ext cx="184150" cy="336550"/>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3" name="Text Box 36"/>
          <p:cNvSpPr txBox="1">
            <a:spLocks noChangeAspect="1" noChangeArrowheads="1"/>
          </p:cNvSpPr>
          <p:nvPr/>
        </p:nvSpPr>
        <p:spPr bwMode="auto">
          <a:xfrm>
            <a:off x="6040438" y="4805363"/>
            <a:ext cx="184150" cy="336550"/>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cxnSp>
        <p:nvCxnSpPr>
          <p:cNvPr id="21536" name="AutoShape 37"/>
          <p:cNvCxnSpPr>
            <a:cxnSpLocks noChangeAspect="1" noChangeShapeType="1"/>
          </p:cNvCxnSpPr>
          <p:nvPr/>
        </p:nvCxnSpPr>
        <p:spPr bwMode="auto">
          <a:xfrm>
            <a:off x="4456113" y="1941513"/>
            <a:ext cx="0" cy="0"/>
          </a:xfrm>
          <a:prstGeom prst="straightConnector1">
            <a:avLst/>
          </a:prstGeom>
          <a:noFill/>
          <a:ln w="9525">
            <a:solidFill>
              <a:schemeClr val="tx1"/>
            </a:solidFill>
            <a:round/>
            <a:headEnd/>
            <a:tailEnd/>
          </a:ln>
        </p:spPr>
      </p:cxnSp>
      <p:sp>
        <p:nvSpPr>
          <p:cNvPr id="15375" name="Text Box 38"/>
          <p:cNvSpPr txBox="1">
            <a:spLocks noChangeAspect="1" noChangeArrowheads="1"/>
          </p:cNvSpPr>
          <p:nvPr/>
        </p:nvSpPr>
        <p:spPr bwMode="auto">
          <a:xfrm>
            <a:off x="3302000" y="3181350"/>
            <a:ext cx="185738" cy="338138"/>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7" name="Text Box 40"/>
          <p:cNvSpPr txBox="1">
            <a:spLocks noChangeAspect="1" noChangeArrowheads="1"/>
          </p:cNvSpPr>
          <p:nvPr/>
        </p:nvSpPr>
        <p:spPr bwMode="auto">
          <a:xfrm>
            <a:off x="5634038" y="3181350"/>
            <a:ext cx="184150" cy="338138"/>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8" name="Rectangle 41"/>
          <p:cNvSpPr>
            <a:spLocks noChangeArrowheads="1"/>
          </p:cNvSpPr>
          <p:nvPr/>
        </p:nvSpPr>
        <p:spPr bwMode="auto">
          <a:xfrm>
            <a:off x="1685925" y="5613400"/>
            <a:ext cx="1273175" cy="244475"/>
          </a:xfrm>
          <a:prstGeom prst="rect">
            <a:avLst/>
          </a:prstGeom>
          <a:noFill/>
          <a:ln w="9525">
            <a:noFill/>
            <a:miter lim="800000"/>
            <a:headEnd/>
            <a:tailEnd/>
          </a:ln>
        </p:spPr>
        <p:txBody>
          <a:bodyPr wrap="none" lIns="0" tIns="0" rIns="0" bIns="0">
            <a:spAutoFit/>
          </a:bodyPr>
          <a:lstStyle/>
          <a:p>
            <a:pPr algn="ctr" eaLnBrk="0" hangingPunct="0">
              <a:defRPr/>
            </a:pPr>
            <a:r>
              <a:rPr lang="en-US" sz="1600" b="1">
                <a:solidFill>
                  <a:srgbClr val="000000"/>
                </a:solidFill>
                <a:effectLst>
                  <a:outerShdw blurRad="38100" dist="38100" dir="2700000" algn="tl">
                    <a:srgbClr val="000000">
                      <a:alpha val="43137"/>
                    </a:srgbClr>
                  </a:outerShdw>
                </a:effectLst>
              </a:rPr>
              <a:t>CREDIBILITY</a:t>
            </a:r>
          </a:p>
        </p:txBody>
      </p:sp>
      <p:sp>
        <p:nvSpPr>
          <p:cNvPr id="15379" name="Rectangle 42"/>
          <p:cNvSpPr>
            <a:spLocks noChangeArrowheads="1"/>
          </p:cNvSpPr>
          <p:nvPr/>
        </p:nvSpPr>
        <p:spPr bwMode="auto">
          <a:xfrm>
            <a:off x="3976688" y="5638800"/>
            <a:ext cx="1130300" cy="246063"/>
          </a:xfrm>
          <a:prstGeom prst="rect">
            <a:avLst/>
          </a:prstGeom>
          <a:noFill/>
          <a:ln w="9525">
            <a:noFill/>
            <a:miter lim="800000"/>
            <a:headEnd/>
            <a:tailEnd/>
          </a:ln>
        </p:spPr>
        <p:txBody>
          <a:bodyPr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TRUST</a:t>
            </a:r>
          </a:p>
        </p:txBody>
      </p:sp>
      <p:sp>
        <p:nvSpPr>
          <p:cNvPr id="15380" name="Rectangle 43"/>
          <p:cNvSpPr>
            <a:spLocks noChangeArrowheads="1"/>
          </p:cNvSpPr>
          <p:nvPr/>
        </p:nvSpPr>
        <p:spPr bwMode="auto">
          <a:xfrm>
            <a:off x="6088063" y="5619750"/>
            <a:ext cx="1252537" cy="244475"/>
          </a:xfrm>
          <a:prstGeom prst="rect">
            <a:avLst/>
          </a:prstGeom>
          <a:noFill/>
          <a:ln w="9525">
            <a:noFill/>
            <a:miter lim="800000"/>
            <a:headEnd/>
            <a:tailEnd/>
          </a:ln>
        </p:spPr>
        <p:txBody>
          <a:bodyPr wrap="none" lIns="0" tIns="0" rIns="0" bIns="0">
            <a:spAutoFit/>
          </a:bodyPr>
          <a:lstStyle/>
          <a:p>
            <a:pPr algn="ctr" eaLnBrk="0" hangingPunct="0">
              <a:defRPr/>
            </a:pPr>
            <a:r>
              <a:rPr lang="en-US" sz="1600" b="1">
                <a:solidFill>
                  <a:srgbClr val="000000"/>
                </a:solidFill>
                <a:effectLst>
                  <a:outerShdw blurRad="38100" dist="38100" dir="2700000" algn="tl">
                    <a:srgbClr val="000000">
                      <a:alpha val="43137"/>
                    </a:srgbClr>
                  </a:outerShdw>
                </a:effectLst>
              </a:rPr>
              <a:t>COMMUNITY</a:t>
            </a:r>
          </a:p>
        </p:txBody>
      </p:sp>
      <p:sp>
        <p:nvSpPr>
          <p:cNvPr id="15381" name="Rectangle 44"/>
          <p:cNvSpPr>
            <a:spLocks noChangeArrowheads="1"/>
          </p:cNvSpPr>
          <p:nvPr/>
        </p:nvSpPr>
        <p:spPr bwMode="auto">
          <a:xfrm>
            <a:off x="6738938" y="3248025"/>
            <a:ext cx="1038225" cy="244475"/>
          </a:xfrm>
          <a:prstGeom prst="rect">
            <a:avLst/>
          </a:prstGeom>
          <a:noFill/>
          <a:ln w="9525">
            <a:noFill/>
            <a:miter lim="800000"/>
            <a:headEnd/>
            <a:tailEnd/>
          </a:ln>
        </p:spPr>
        <p:txBody>
          <a:bodyPr wrap="none"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INITIATIVE</a:t>
            </a:r>
          </a:p>
        </p:txBody>
      </p:sp>
      <p:sp>
        <p:nvSpPr>
          <p:cNvPr id="15382" name="Rectangle 45"/>
          <p:cNvSpPr>
            <a:spLocks noChangeArrowheads="1"/>
          </p:cNvSpPr>
          <p:nvPr/>
        </p:nvSpPr>
        <p:spPr bwMode="auto">
          <a:xfrm>
            <a:off x="1047750" y="3233738"/>
            <a:ext cx="1250950" cy="488950"/>
          </a:xfrm>
          <a:prstGeom prst="rect">
            <a:avLst/>
          </a:prstGeom>
          <a:noFill/>
          <a:ln w="9525">
            <a:noFill/>
            <a:miter lim="800000"/>
            <a:headEnd/>
            <a:tailEnd/>
          </a:ln>
        </p:spPr>
        <p:txBody>
          <a:bodyPr wrap="none"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HIGH</a:t>
            </a:r>
          </a:p>
          <a:p>
            <a:pPr algn="ctr" eaLnBrk="0" hangingPunct="0">
              <a:defRPr/>
            </a:pPr>
            <a:r>
              <a:rPr lang="en-US" sz="1600" b="1" dirty="0">
                <a:solidFill>
                  <a:srgbClr val="000000"/>
                </a:solidFill>
                <a:effectLst>
                  <a:outerShdw blurRad="38100" dist="38100" dir="2700000" algn="tl">
                    <a:srgbClr val="000000">
                      <a:alpha val="43137"/>
                    </a:srgbClr>
                  </a:outerShdw>
                </a:effectLst>
              </a:rPr>
              <a:t>ASPIRATION</a:t>
            </a:r>
          </a:p>
        </p:txBody>
      </p:sp>
      <p:sp>
        <p:nvSpPr>
          <p:cNvPr id="15383" name="Rectangle 46"/>
          <p:cNvSpPr>
            <a:spLocks noChangeArrowheads="1"/>
          </p:cNvSpPr>
          <p:nvPr/>
        </p:nvSpPr>
        <p:spPr bwMode="auto">
          <a:xfrm>
            <a:off x="3744913" y="838200"/>
            <a:ext cx="1500187" cy="246063"/>
          </a:xfrm>
          <a:prstGeom prst="rect">
            <a:avLst/>
          </a:prstGeom>
          <a:noFill/>
          <a:ln w="9525">
            <a:noFill/>
            <a:miter lim="800000"/>
            <a:headEnd/>
            <a:tailEnd/>
          </a:ln>
        </p:spPr>
        <p:txBody>
          <a:bodyPr wrap="none"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STEWARDSHIP</a:t>
            </a:r>
          </a:p>
        </p:txBody>
      </p:sp>
      <p:grpSp>
        <p:nvGrpSpPr>
          <p:cNvPr id="2" name="Group 44"/>
          <p:cNvGrpSpPr>
            <a:grpSpLocks/>
          </p:cNvGrpSpPr>
          <p:nvPr/>
        </p:nvGrpSpPr>
        <p:grpSpPr bwMode="auto">
          <a:xfrm>
            <a:off x="5773415" y="4123521"/>
            <a:ext cx="2224774" cy="1406948"/>
            <a:chOff x="3671" y="2683"/>
            <a:chExt cx="1438" cy="968"/>
          </a:xfrm>
          <a:gradFill>
            <a:gsLst>
              <a:gs pos="31000">
                <a:srgbClr val="E29700"/>
              </a:gs>
              <a:gs pos="100000">
                <a:schemeClr val="bg1">
                  <a:gamma/>
                  <a:tint val="82353"/>
                  <a:invGamma/>
                </a:schemeClr>
              </a:gs>
            </a:gsLst>
            <a:lin ang="2700000" scaled="1"/>
          </a:gradFill>
        </p:grpSpPr>
        <p:sp>
          <p:nvSpPr>
            <p:cNvPr id="38" name="Freeform 45"/>
            <p:cNvSpPr>
              <a:spLocks/>
            </p:cNvSpPr>
            <p:nvPr/>
          </p:nvSpPr>
          <p:spPr bwMode="auto">
            <a:xfrm>
              <a:off x="3671" y="2683"/>
              <a:ext cx="1438" cy="968"/>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sp>
          <p:nvSpPr>
            <p:cNvPr id="39" name="Freeform 46"/>
            <p:cNvSpPr>
              <a:spLocks noChangeAspect="1"/>
            </p:cNvSpPr>
            <p:nvPr/>
          </p:nvSpPr>
          <p:spPr bwMode="auto">
            <a:xfrm>
              <a:off x="3719" y="2731"/>
              <a:ext cx="1294" cy="871"/>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grpSp>
      <p:sp>
        <p:nvSpPr>
          <p:cNvPr id="15406" name="Freeform 32"/>
          <p:cNvSpPr>
            <a:spLocks noChangeAspect="1"/>
          </p:cNvSpPr>
          <p:nvPr/>
        </p:nvSpPr>
        <p:spPr bwMode="auto">
          <a:xfrm>
            <a:off x="5857875" y="5094288"/>
            <a:ext cx="1865313" cy="211137"/>
          </a:xfrm>
          <a:custGeom>
            <a:avLst/>
            <a:gdLst>
              <a:gd name="T0" fmla="*/ 0 w 1336"/>
              <a:gd name="T1" fmla="*/ 0 h 160"/>
              <a:gd name="T2" fmla="*/ 0 w 1336"/>
              <a:gd name="T3" fmla="*/ 139 h 160"/>
              <a:gd name="T4" fmla="*/ 1160 w 1336"/>
              <a:gd name="T5" fmla="*/ 139 h 160"/>
              <a:gd name="T6" fmla="*/ 1056 w 1336"/>
              <a:gd name="T7" fmla="*/ 0 h 160"/>
              <a:gd name="T8" fmla="*/ 0 w 1336"/>
              <a:gd name="T9" fmla="*/ 0 h 160"/>
              <a:gd name="T10" fmla="*/ 0 60000 65536"/>
              <a:gd name="T11" fmla="*/ 0 60000 65536"/>
              <a:gd name="T12" fmla="*/ 0 60000 65536"/>
              <a:gd name="T13" fmla="*/ 0 60000 65536"/>
              <a:gd name="T14" fmla="*/ 0 60000 65536"/>
              <a:gd name="T15" fmla="*/ 0 w 1336"/>
              <a:gd name="T16" fmla="*/ 0 h 160"/>
              <a:gd name="T17" fmla="*/ 1336 w 1336"/>
              <a:gd name="T18" fmla="*/ 160 h 160"/>
            </a:gdLst>
            <a:ahLst/>
            <a:cxnLst>
              <a:cxn ang="T10">
                <a:pos x="T0" y="T1"/>
              </a:cxn>
              <a:cxn ang="T11">
                <a:pos x="T2" y="T3"/>
              </a:cxn>
              <a:cxn ang="T12">
                <a:pos x="T4" y="T5"/>
              </a:cxn>
              <a:cxn ang="T13">
                <a:pos x="T6" y="T7"/>
              </a:cxn>
              <a:cxn ang="T14">
                <a:pos x="T8" y="T9"/>
              </a:cxn>
            </a:cxnLst>
            <a:rect l="T15" t="T16" r="T17" b="T18"/>
            <a:pathLst>
              <a:path w="1336" h="160">
                <a:moveTo>
                  <a:pt x="0" y="0"/>
                </a:moveTo>
                <a:lnTo>
                  <a:pt x="0" y="160"/>
                </a:lnTo>
                <a:lnTo>
                  <a:pt x="1336" y="160"/>
                </a:lnTo>
                <a:lnTo>
                  <a:pt x="1216" y="0"/>
                </a:lnTo>
                <a:lnTo>
                  <a:pt x="0" y="0"/>
                </a:lnTo>
                <a:close/>
              </a:path>
            </a:pathLst>
          </a:custGeom>
          <a:gradFill rotWithShape="0">
            <a:gsLst>
              <a:gs pos="0">
                <a:srgbClr val="E49328"/>
              </a:gs>
              <a:gs pos="50000">
                <a:srgbClr val="FEB543"/>
              </a:gs>
              <a:gs pos="100000">
                <a:srgbClr val="E49328"/>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159201" name="Text Box 33"/>
          <p:cNvSpPr txBox="1">
            <a:spLocks noChangeArrowheads="1"/>
          </p:cNvSpPr>
          <p:nvPr/>
        </p:nvSpPr>
        <p:spPr bwMode="auto">
          <a:xfrm>
            <a:off x="5995988" y="5037138"/>
            <a:ext cx="1604962"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CONTEXTUAL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46" name="Slide Number Placeholder 45"/>
          <p:cNvSpPr>
            <a:spLocks noGrp="1"/>
          </p:cNvSpPr>
          <p:nvPr>
            <p:ph type="sldNum" sz="quarter" idx="11"/>
          </p:nvPr>
        </p:nvSpPr>
        <p:spPr>
          <a:xfrm>
            <a:off x="8189912" y="6333589"/>
            <a:ext cx="381000" cy="320675"/>
          </a:xfrm>
        </p:spPr>
        <p:txBody>
          <a:bodyPr/>
          <a:lstStyle/>
          <a:p>
            <a:pPr>
              <a:defRPr/>
            </a:pPr>
            <a:fld id="{F41BEB54-065C-4968-81A3-04777FAF51CB}" type="slidenum">
              <a:rPr lang="en-US" smtClean="0"/>
              <a:pPr>
                <a:defRPr/>
              </a:pPr>
              <a:t>18</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33400" y="246063"/>
            <a:ext cx="9144000" cy="731837"/>
          </a:xfrm>
          <a:prstGeom prst="rect">
            <a:avLst/>
          </a:prstGeom>
          <a:noFill/>
          <a:ln w="9525">
            <a:noFill/>
            <a:miter lim="800000"/>
            <a:headEnd/>
            <a:tailEnd/>
          </a:ln>
        </p:spPr>
        <p:txBody>
          <a:bodyPr>
            <a:spAutoFit/>
          </a:bodyPr>
          <a:lstStyle/>
          <a:p>
            <a:pPr algn="ctr" eaLnBrk="0" hangingPunct="0"/>
            <a:r>
              <a:rPr lang="en-US" sz="4000" b="1" dirty="0">
                <a:solidFill>
                  <a:srgbClr val="000099"/>
                </a:solidFill>
              </a:rPr>
              <a:t>Leadership domains and effects</a:t>
            </a:r>
          </a:p>
        </p:txBody>
      </p:sp>
      <p:sp>
        <p:nvSpPr>
          <p:cNvPr id="15364" name="Rectangle 3"/>
          <p:cNvSpPr>
            <a:spLocks noChangeArrowheads="1"/>
          </p:cNvSpPr>
          <p:nvPr/>
        </p:nvSpPr>
        <p:spPr bwMode="auto">
          <a:xfrm>
            <a:off x="4654550" y="2849563"/>
            <a:ext cx="4171950" cy="1403350"/>
          </a:xfrm>
          <a:prstGeom prst="rect">
            <a:avLst/>
          </a:prstGeom>
          <a:gradFill rotWithShape="0">
            <a:gsLst>
              <a:gs pos="0">
                <a:srgbClr val="73C692"/>
              </a:gs>
              <a:gs pos="100000">
                <a:srgbClr val="48B471">
                  <a:alpha val="0"/>
                </a:srgbClr>
              </a:gs>
            </a:gsLst>
            <a:lin ang="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159172" name="Rectangle 4"/>
          <p:cNvSpPr>
            <a:spLocks noChangeArrowheads="1"/>
          </p:cNvSpPr>
          <p:nvPr/>
        </p:nvSpPr>
        <p:spPr bwMode="auto">
          <a:xfrm>
            <a:off x="5480050" y="5703888"/>
            <a:ext cx="2144713" cy="1416050"/>
          </a:xfrm>
          <a:prstGeom prst="rect">
            <a:avLst/>
          </a:prstGeom>
          <a:gradFill rotWithShape="1">
            <a:gsLst>
              <a:gs pos="0">
                <a:srgbClr val="FFCC66"/>
              </a:gs>
              <a:gs pos="100000">
                <a:schemeClr val="bg1">
                  <a:alpha val="0"/>
                </a:schemeClr>
              </a:gs>
            </a:gsLst>
            <a:lin ang="540000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6" name="Rectangle 5"/>
          <p:cNvSpPr>
            <a:spLocks noChangeArrowheads="1"/>
          </p:cNvSpPr>
          <p:nvPr/>
        </p:nvSpPr>
        <p:spPr bwMode="auto">
          <a:xfrm>
            <a:off x="954088" y="5645150"/>
            <a:ext cx="2116137" cy="1468438"/>
          </a:xfrm>
          <a:prstGeom prst="rect">
            <a:avLst/>
          </a:prstGeom>
          <a:gradFill rotWithShape="0">
            <a:gsLst>
              <a:gs pos="0">
                <a:srgbClr val="E85E6A">
                  <a:alpha val="81000"/>
                </a:srgbClr>
              </a:gs>
              <a:gs pos="100000">
                <a:srgbClr val="E33B4A">
                  <a:alpha val="0"/>
                </a:srgbClr>
              </a:gs>
            </a:gsLst>
            <a:lin ang="540000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7" name="Rectangle 6"/>
          <p:cNvSpPr>
            <a:spLocks noChangeArrowheads="1"/>
          </p:cNvSpPr>
          <p:nvPr/>
        </p:nvSpPr>
        <p:spPr bwMode="auto">
          <a:xfrm>
            <a:off x="3257550" y="1270000"/>
            <a:ext cx="1943100" cy="1497013"/>
          </a:xfrm>
          <a:prstGeom prst="rect">
            <a:avLst/>
          </a:prstGeom>
          <a:gradFill rotWithShape="0">
            <a:gsLst>
              <a:gs pos="0">
                <a:srgbClr val="798C95">
                  <a:alpha val="0"/>
                </a:srgbClr>
              </a:gs>
              <a:gs pos="100000">
                <a:srgbClr val="B3BEC3"/>
              </a:gs>
            </a:gsLst>
            <a:lin ang="540000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8" name="Rectangle 7"/>
          <p:cNvSpPr>
            <a:spLocks noChangeArrowheads="1"/>
          </p:cNvSpPr>
          <p:nvPr/>
        </p:nvSpPr>
        <p:spPr bwMode="auto">
          <a:xfrm>
            <a:off x="533400" y="2849563"/>
            <a:ext cx="3640138" cy="1416050"/>
          </a:xfrm>
          <a:prstGeom prst="rect">
            <a:avLst/>
          </a:prstGeom>
          <a:gradFill rotWithShape="0">
            <a:gsLst>
              <a:gs pos="0">
                <a:srgbClr val="9E5B9A">
                  <a:alpha val="0"/>
                </a:srgbClr>
              </a:gs>
              <a:gs pos="100000">
                <a:srgbClr val="A668A2"/>
              </a:gs>
            </a:gsLst>
            <a:lin ang="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9" name="Rectangle 8"/>
          <p:cNvSpPr>
            <a:spLocks noChangeArrowheads="1"/>
          </p:cNvSpPr>
          <p:nvPr/>
        </p:nvSpPr>
        <p:spPr bwMode="auto">
          <a:xfrm>
            <a:off x="3165475" y="5124450"/>
            <a:ext cx="2212975" cy="2030413"/>
          </a:xfrm>
          <a:prstGeom prst="rect">
            <a:avLst/>
          </a:prstGeom>
          <a:gradFill rotWithShape="0">
            <a:gsLst>
              <a:gs pos="0">
                <a:srgbClr val="135C86"/>
              </a:gs>
              <a:gs pos="100000">
                <a:srgbClr val="197CB4">
                  <a:alpha val="0"/>
                </a:srgbClr>
              </a:gs>
            </a:gsLst>
            <a:lin ang="5400000" scaled="1"/>
          </a:gradFill>
          <a:ln w="12700">
            <a:noFill/>
            <a:miter lim="800000"/>
            <a:headEnd/>
            <a:tailEnd/>
          </a:ln>
        </p:spPr>
        <p:txBody>
          <a:bodyPr/>
          <a:lstStyle/>
          <a:p>
            <a:pPr algn="ctr" eaLnBrk="0" hangingPunct="0">
              <a:defRPr/>
            </a:pPr>
            <a:endParaRPr lang="en-US" sz="2000">
              <a:solidFill>
                <a:srgbClr val="000000"/>
              </a:solidFill>
              <a:effectLst>
                <a:outerShdw blurRad="38100" dist="38100" dir="2700000" algn="tl">
                  <a:srgbClr val="000000">
                    <a:alpha val="43137"/>
                  </a:srgbClr>
                </a:outerShdw>
              </a:effectLst>
            </a:endParaRPr>
          </a:p>
        </p:txBody>
      </p:sp>
      <p:sp>
        <p:nvSpPr>
          <p:cNvPr id="15384" name="Freeform 10"/>
          <p:cNvSpPr>
            <a:spLocks/>
          </p:cNvSpPr>
          <p:nvPr/>
        </p:nvSpPr>
        <p:spPr bwMode="auto">
          <a:xfrm>
            <a:off x="3148013" y="1355725"/>
            <a:ext cx="2181225" cy="1416050"/>
          </a:xfrm>
          <a:custGeom>
            <a:avLst/>
            <a:gdLst>
              <a:gd name="T0" fmla="*/ 647 w 1536"/>
              <a:gd name="T1" fmla="*/ 0 h 1056"/>
              <a:gd name="T2" fmla="*/ 0 w 1536"/>
              <a:gd name="T3" fmla="*/ 887 h 1056"/>
              <a:gd name="T4" fmla="*/ 1293 w 1536"/>
              <a:gd name="T5" fmla="*/ 887 h 1056"/>
              <a:gd name="T6" fmla="*/ 647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798C95"/>
              </a:gs>
              <a:gs pos="100000">
                <a:srgbClr val="617178"/>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5" name="Freeform 11"/>
          <p:cNvSpPr>
            <a:spLocks noChangeAspect="1"/>
          </p:cNvSpPr>
          <p:nvPr/>
        </p:nvSpPr>
        <p:spPr bwMode="auto">
          <a:xfrm>
            <a:off x="3309938" y="1473200"/>
            <a:ext cx="1863725" cy="1209675"/>
          </a:xfrm>
          <a:custGeom>
            <a:avLst/>
            <a:gdLst>
              <a:gd name="T0" fmla="*/ 473 w 1536"/>
              <a:gd name="T1" fmla="*/ 0 h 1056"/>
              <a:gd name="T2" fmla="*/ 0 w 1536"/>
              <a:gd name="T3" fmla="*/ 649 h 1056"/>
              <a:gd name="T4" fmla="*/ 945 w 1536"/>
              <a:gd name="T5" fmla="*/ 649 h 1056"/>
              <a:gd name="T6" fmla="*/ 473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455055"/>
              </a:gs>
              <a:gs pos="100000">
                <a:srgbClr val="798C95"/>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6" name="Freeform 12"/>
          <p:cNvSpPr>
            <a:spLocks/>
          </p:cNvSpPr>
          <p:nvPr/>
        </p:nvSpPr>
        <p:spPr bwMode="auto">
          <a:xfrm>
            <a:off x="3379788" y="2393950"/>
            <a:ext cx="1736725" cy="198438"/>
          </a:xfrm>
          <a:custGeom>
            <a:avLst/>
            <a:gdLst>
              <a:gd name="T0" fmla="*/ 106 w 1192"/>
              <a:gd name="T1" fmla="*/ 0 h 160"/>
              <a:gd name="T2" fmla="*/ 0 w 1192"/>
              <a:gd name="T3" fmla="*/ 116 h 160"/>
              <a:gd name="T4" fmla="*/ 1058 w 1192"/>
              <a:gd name="T5" fmla="*/ 116 h 160"/>
              <a:gd name="T6" fmla="*/ 952 w 1192"/>
              <a:gd name="T7" fmla="*/ 0 h 160"/>
              <a:gd name="T8" fmla="*/ 106 w 1192"/>
              <a:gd name="T9" fmla="*/ 0 h 160"/>
              <a:gd name="T10" fmla="*/ 0 60000 65536"/>
              <a:gd name="T11" fmla="*/ 0 60000 65536"/>
              <a:gd name="T12" fmla="*/ 0 60000 65536"/>
              <a:gd name="T13" fmla="*/ 0 60000 65536"/>
              <a:gd name="T14" fmla="*/ 0 60000 65536"/>
              <a:gd name="T15" fmla="*/ 0 w 1192"/>
              <a:gd name="T16" fmla="*/ 0 h 160"/>
              <a:gd name="T17" fmla="*/ 1192 w 1192"/>
              <a:gd name="T18" fmla="*/ 160 h 160"/>
            </a:gdLst>
            <a:ahLst/>
            <a:cxnLst>
              <a:cxn ang="T10">
                <a:pos x="T0" y="T1"/>
              </a:cxn>
              <a:cxn ang="T11">
                <a:pos x="T2" y="T3"/>
              </a:cxn>
              <a:cxn ang="T12">
                <a:pos x="T4" y="T5"/>
              </a:cxn>
              <a:cxn ang="T13">
                <a:pos x="T6" y="T7"/>
              </a:cxn>
              <a:cxn ang="T14">
                <a:pos x="T8" y="T9"/>
              </a:cxn>
            </a:cxnLst>
            <a:rect l="T15" t="T16" r="T17" b="T18"/>
            <a:pathLst>
              <a:path w="1192" h="160">
                <a:moveTo>
                  <a:pt x="120" y="0"/>
                </a:moveTo>
                <a:lnTo>
                  <a:pt x="0" y="160"/>
                </a:lnTo>
                <a:lnTo>
                  <a:pt x="1192" y="160"/>
                </a:lnTo>
                <a:lnTo>
                  <a:pt x="1072" y="0"/>
                </a:lnTo>
                <a:lnTo>
                  <a:pt x="120" y="0"/>
                </a:lnTo>
                <a:close/>
              </a:path>
            </a:pathLst>
          </a:custGeom>
          <a:gradFill rotWithShape="0">
            <a:gsLst>
              <a:gs pos="0">
                <a:srgbClr val="4A555B"/>
              </a:gs>
              <a:gs pos="50000">
                <a:srgbClr val="798C95"/>
              </a:gs>
              <a:gs pos="100000">
                <a:srgbClr val="4A555B"/>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7" name="Freeform 13"/>
          <p:cNvSpPr>
            <a:spLocks/>
          </p:cNvSpPr>
          <p:nvPr/>
        </p:nvSpPr>
        <p:spPr bwMode="auto">
          <a:xfrm>
            <a:off x="4275138" y="2854325"/>
            <a:ext cx="2201862" cy="1416050"/>
          </a:xfrm>
          <a:custGeom>
            <a:avLst/>
            <a:gdLst>
              <a:gd name="T0" fmla="*/ 659 w 1552"/>
              <a:gd name="T1" fmla="*/ 0 h 1056"/>
              <a:gd name="T2" fmla="*/ 0 w 1552"/>
              <a:gd name="T3" fmla="*/ 0 h 1056"/>
              <a:gd name="T4" fmla="*/ 0 w 1552"/>
              <a:gd name="T5" fmla="*/ 887 h 1056"/>
              <a:gd name="T6" fmla="*/ 1305 w 1552"/>
              <a:gd name="T7" fmla="*/ 887 h 1056"/>
              <a:gd name="T8" fmla="*/ 659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8" name="Freeform 14"/>
          <p:cNvSpPr>
            <a:spLocks noChangeAspect="1"/>
          </p:cNvSpPr>
          <p:nvPr/>
        </p:nvSpPr>
        <p:spPr bwMode="auto">
          <a:xfrm>
            <a:off x="4337050" y="2913063"/>
            <a:ext cx="1982788" cy="1274762"/>
          </a:xfrm>
          <a:custGeom>
            <a:avLst/>
            <a:gdLst>
              <a:gd name="T0" fmla="*/ 534 w 1552"/>
              <a:gd name="T1" fmla="*/ 0 h 1056"/>
              <a:gd name="T2" fmla="*/ 0 w 1552"/>
              <a:gd name="T3" fmla="*/ 0 h 1056"/>
              <a:gd name="T4" fmla="*/ 0 w 1552"/>
              <a:gd name="T5" fmla="*/ 720 h 1056"/>
              <a:gd name="T6" fmla="*/ 1057 w 1552"/>
              <a:gd name="T7" fmla="*/ 720 h 1056"/>
              <a:gd name="T8" fmla="*/ 534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9" name="Freeform 15"/>
          <p:cNvSpPr>
            <a:spLocks/>
          </p:cNvSpPr>
          <p:nvPr/>
        </p:nvSpPr>
        <p:spPr bwMode="auto">
          <a:xfrm>
            <a:off x="4333875" y="3849688"/>
            <a:ext cx="1892300" cy="233362"/>
          </a:xfrm>
          <a:custGeom>
            <a:avLst/>
            <a:gdLst>
              <a:gd name="T0" fmla="*/ 0 w 1328"/>
              <a:gd name="T1" fmla="*/ 0 h 168"/>
              <a:gd name="T2" fmla="*/ 0 w 1328"/>
              <a:gd name="T3" fmla="*/ 152 h 168"/>
              <a:gd name="T4" fmla="*/ 1126 w 1328"/>
              <a:gd name="T5" fmla="*/ 152 h 168"/>
              <a:gd name="T6" fmla="*/ 1024 w 1328"/>
              <a:gd name="T7" fmla="*/ 0 h 168"/>
              <a:gd name="T8" fmla="*/ 0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0" y="0"/>
                </a:moveTo>
                <a:lnTo>
                  <a:pt x="0" y="168"/>
                </a:lnTo>
                <a:lnTo>
                  <a:pt x="1328" y="168"/>
                </a:lnTo>
                <a:lnTo>
                  <a:pt x="1208" y="0"/>
                </a:lnTo>
                <a:lnTo>
                  <a:pt x="0" y="0"/>
                </a:lnTo>
                <a:close/>
              </a:path>
            </a:pathLst>
          </a:custGeom>
          <a:gradFill rotWithShape="0">
            <a:gsLst>
              <a:gs pos="0">
                <a:srgbClr val="296640"/>
              </a:gs>
              <a:gs pos="50000">
                <a:srgbClr val="48B471"/>
              </a:gs>
              <a:gs pos="100000">
                <a:srgbClr val="296640"/>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0" name="Freeform 16"/>
          <p:cNvSpPr>
            <a:spLocks/>
          </p:cNvSpPr>
          <p:nvPr/>
        </p:nvSpPr>
        <p:spPr bwMode="auto">
          <a:xfrm>
            <a:off x="2011363" y="2854325"/>
            <a:ext cx="2201862" cy="1416050"/>
          </a:xfrm>
          <a:custGeom>
            <a:avLst/>
            <a:gdLst>
              <a:gd name="T0" fmla="*/ 0 w 1552"/>
              <a:gd name="T1" fmla="*/ 887 h 1056"/>
              <a:gd name="T2" fmla="*/ 1305 w 1552"/>
              <a:gd name="T3" fmla="*/ 887 h 1056"/>
              <a:gd name="T4" fmla="*/ 1305 w 1552"/>
              <a:gd name="T5" fmla="*/ 0 h 1056"/>
              <a:gd name="T6" fmla="*/ 639 w 1552"/>
              <a:gd name="T7" fmla="*/ 0 h 1056"/>
              <a:gd name="T8" fmla="*/ 0 w 1552"/>
              <a:gd name="T9" fmla="*/ 887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1" name="Freeform 17"/>
          <p:cNvSpPr>
            <a:spLocks noChangeAspect="1"/>
          </p:cNvSpPr>
          <p:nvPr/>
        </p:nvSpPr>
        <p:spPr bwMode="auto">
          <a:xfrm>
            <a:off x="2159000" y="2913063"/>
            <a:ext cx="1982788" cy="1274762"/>
          </a:xfrm>
          <a:custGeom>
            <a:avLst/>
            <a:gdLst>
              <a:gd name="T0" fmla="*/ 0 w 1552"/>
              <a:gd name="T1" fmla="*/ 720 h 1056"/>
              <a:gd name="T2" fmla="*/ 1057 w 1552"/>
              <a:gd name="T3" fmla="*/ 720 h 1056"/>
              <a:gd name="T4" fmla="*/ 1057 w 1552"/>
              <a:gd name="T5" fmla="*/ 0 h 1056"/>
              <a:gd name="T6" fmla="*/ 518 w 1552"/>
              <a:gd name="T7" fmla="*/ 0 h 1056"/>
              <a:gd name="T8" fmla="*/ 0 w 1552"/>
              <a:gd name="T9" fmla="*/ 72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2" name="Freeform 18"/>
          <p:cNvSpPr>
            <a:spLocks noChangeAspect="1"/>
          </p:cNvSpPr>
          <p:nvPr/>
        </p:nvSpPr>
        <p:spPr bwMode="auto">
          <a:xfrm>
            <a:off x="2238375" y="3856038"/>
            <a:ext cx="1893888" cy="227012"/>
          </a:xfrm>
          <a:custGeom>
            <a:avLst/>
            <a:gdLst>
              <a:gd name="T0" fmla="*/ 102 w 1328"/>
              <a:gd name="T1" fmla="*/ 0 h 168"/>
              <a:gd name="T2" fmla="*/ 0 w 1328"/>
              <a:gd name="T3" fmla="*/ 143 h 168"/>
              <a:gd name="T4" fmla="*/ 1128 w 1328"/>
              <a:gd name="T5" fmla="*/ 143 h 168"/>
              <a:gd name="T6" fmla="*/ 1128 w 1328"/>
              <a:gd name="T7" fmla="*/ 0 h 168"/>
              <a:gd name="T8" fmla="*/ 102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120" y="0"/>
                </a:moveTo>
                <a:lnTo>
                  <a:pt x="0" y="168"/>
                </a:lnTo>
                <a:lnTo>
                  <a:pt x="1328" y="168"/>
                </a:lnTo>
                <a:lnTo>
                  <a:pt x="1328" y="0"/>
                </a:lnTo>
                <a:lnTo>
                  <a:pt x="120" y="0"/>
                </a:lnTo>
                <a:close/>
              </a:path>
            </a:pathLst>
          </a:custGeom>
          <a:gradFill rotWithShape="0">
            <a:gsLst>
              <a:gs pos="0">
                <a:srgbClr val="6E3B61"/>
              </a:gs>
              <a:gs pos="50000">
                <a:srgbClr val="C267AA"/>
              </a:gs>
              <a:gs pos="100000">
                <a:srgbClr val="6E3B61"/>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3" name="Rectangle 19"/>
          <p:cNvSpPr>
            <a:spLocks noChangeArrowheads="1"/>
          </p:cNvSpPr>
          <p:nvPr/>
        </p:nvSpPr>
        <p:spPr bwMode="auto">
          <a:xfrm>
            <a:off x="3165475" y="4338638"/>
            <a:ext cx="2212975" cy="1416050"/>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pPr algn="ctr" eaLnBrk="0" hangingPunct="0">
              <a:defRPr/>
            </a:pPr>
            <a:endParaRPr lang="en-US" sz="2000">
              <a:solidFill>
                <a:srgbClr val="000000"/>
              </a:solidFill>
              <a:effectLst>
                <a:outerShdw blurRad="38100" dist="38100" dir="2700000" algn="tl">
                  <a:srgbClr val="000000">
                    <a:alpha val="43137"/>
                  </a:srgbClr>
                </a:outerShdw>
              </a:effectLst>
            </a:endParaRPr>
          </a:p>
        </p:txBody>
      </p:sp>
      <p:sp>
        <p:nvSpPr>
          <p:cNvPr id="15394" name="Rectangle 20"/>
          <p:cNvSpPr>
            <a:spLocks noChangeAspect="1" noChangeArrowheads="1"/>
          </p:cNvSpPr>
          <p:nvPr/>
        </p:nvSpPr>
        <p:spPr bwMode="auto">
          <a:xfrm>
            <a:off x="3262313" y="4397375"/>
            <a:ext cx="2017712" cy="1273175"/>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pPr algn="ctr" eaLnBrk="0" hangingPunct="0">
              <a:defRPr/>
            </a:pPr>
            <a:endParaRPr lang="en-US" sz="2000">
              <a:solidFill>
                <a:srgbClr val="000000"/>
              </a:solidFill>
              <a:effectLst>
                <a:outerShdw blurRad="38100" dist="38100" dir="2700000" algn="tl">
                  <a:srgbClr val="000000">
                    <a:alpha val="43137"/>
                  </a:srgbClr>
                </a:outerShdw>
              </a:effectLst>
            </a:endParaRPr>
          </a:p>
        </p:txBody>
      </p:sp>
      <p:sp>
        <p:nvSpPr>
          <p:cNvPr id="15395" name="Rectangle 21"/>
          <p:cNvSpPr>
            <a:spLocks noChangeArrowheads="1"/>
          </p:cNvSpPr>
          <p:nvPr/>
        </p:nvSpPr>
        <p:spPr bwMode="auto">
          <a:xfrm>
            <a:off x="3265488" y="5329238"/>
            <a:ext cx="2012950" cy="222250"/>
          </a:xfrm>
          <a:prstGeom prst="rect">
            <a:avLst/>
          </a:prstGeom>
          <a:gradFill rotWithShape="0">
            <a:gsLst>
              <a:gs pos="0">
                <a:srgbClr val="0E4869"/>
              </a:gs>
              <a:gs pos="50000">
                <a:srgbClr val="1777AC"/>
              </a:gs>
              <a:gs pos="100000">
                <a:srgbClr val="0E4869"/>
              </a:gs>
            </a:gsLst>
            <a:lin ang="5400000" scaled="1"/>
          </a:gradFill>
          <a:ln w="12700">
            <a:solidFill>
              <a:srgbClr val="000000"/>
            </a:solidFill>
            <a:miter lim="800000"/>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8" name="Freeform 24"/>
          <p:cNvSpPr>
            <a:spLocks/>
          </p:cNvSpPr>
          <p:nvPr/>
        </p:nvSpPr>
        <p:spPr bwMode="auto">
          <a:xfrm>
            <a:off x="879475" y="4338638"/>
            <a:ext cx="2212975" cy="1416050"/>
          </a:xfrm>
          <a:custGeom>
            <a:avLst/>
            <a:gdLst>
              <a:gd name="T0" fmla="*/ 0 w 1560"/>
              <a:gd name="T1" fmla="*/ 881 h 1056"/>
              <a:gd name="T2" fmla="*/ 0 w 1560"/>
              <a:gd name="T3" fmla="*/ 887 h 1056"/>
              <a:gd name="T4" fmla="*/ 1311 w 1560"/>
              <a:gd name="T5" fmla="*/ 887 h 1056"/>
              <a:gd name="T6" fmla="*/ 1311 w 1560"/>
              <a:gd name="T7" fmla="*/ 0 h 1056"/>
              <a:gd name="T8" fmla="*/ 645 w 1560"/>
              <a:gd name="T9" fmla="*/ 0 h 1056"/>
              <a:gd name="T10" fmla="*/ 0 w 1560"/>
              <a:gd name="T11" fmla="*/ 881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9" name="Freeform 25"/>
          <p:cNvSpPr>
            <a:spLocks noChangeAspect="1"/>
          </p:cNvSpPr>
          <p:nvPr/>
        </p:nvSpPr>
        <p:spPr bwMode="auto">
          <a:xfrm>
            <a:off x="1039813" y="4397375"/>
            <a:ext cx="1992312" cy="1273175"/>
          </a:xfrm>
          <a:custGeom>
            <a:avLst/>
            <a:gdLst>
              <a:gd name="T0" fmla="*/ 0 w 1560"/>
              <a:gd name="T1" fmla="*/ 713 h 1056"/>
              <a:gd name="T2" fmla="*/ 0 w 1560"/>
              <a:gd name="T3" fmla="*/ 718 h 1056"/>
              <a:gd name="T4" fmla="*/ 1062 w 1560"/>
              <a:gd name="T5" fmla="*/ 718 h 1056"/>
              <a:gd name="T6" fmla="*/ 1062 w 1560"/>
              <a:gd name="T7" fmla="*/ 0 h 1056"/>
              <a:gd name="T8" fmla="*/ 523 w 1560"/>
              <a:gd name="T9" fmla="*/ 0 h 1056"/>
              <a:gd name="T10" fmla="*/ 0 w 1560"/>
              <a:gd name="T11" fmla="*/ 713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400" name="Freeform 26"/>
          <p:cNvSpPr>
            <a:spLocks/>
          </p:cNvSpPr>
          <p:nvPr/>
        </p:nvSpPr>
        <p:spPr bwMode="auto">
          <a:xfrm>
            <a:off x="1123950" y="5343525"/>
            <a:ext cx="1924050" cy="219075"/>
          </a:xfrm>
          <a:custGeom>
            <a:avLst/>
            <a:gdLst>
              <a:gd name="T0" fmla="*/ 105 w 1328"/>
              <a:gd name="T1" fmla="*/ 0 h 160"/>
              <a:gd name="T2" fmla="*/ 0 w 1328"/>
              <a:gd name="T3" fmla="*/ 141 h 160"/>
              <a:gd name="T4" fmla="*/ 1163 w 1328"/>
              <a:gd name="T5" fmla="*/ 141 h 160"/>
              <a:gd name="T6" fmla="*/ 1163 w 1328"/>
              <a:gd name="T7" fmla="*/ 0 h 160"/>
              <a:gd name="T8" fmla="*/ 105 w 1328"/>
              <a:gd name="T9" fmla="*/ 0 h 160"/>
              <a:gd name="T10" fmla="*/ 0 60000 65536"/>
              <a:gd name="T11" fmla="*/ 0 60000 65536"/>
              <a:gd name="T12" fmla="*/ 0 60000 65536"/>
              <a:gd name="T13" fmla="*/ 0 60000 65536"/>
              <a:gd name="T14" fmla="*/ 0 60000 65536"/>
              <a:gd name="T15" fmla="*/ 0 w 1328"/>
              <a:gd name="T16" fmla="*/ 0 h 160"/>
              <a:gd name="T17" fmla="*/ 1328 w 1328"/>
              <a:gd name="T18" fmla="*/ 160 h 160"/>
            </a:gdLst>
            <a:ahLst/>
            <a:cxnLst>
              <a:cxn ang="T10">
                <a:pos x="T0" y="T1"/>
              </a:cxn>
              <a:cxn ang="T11">
                <a:pos x="T2" y="T3"/>
              </a:cxn>
              <a:cxn ang="T12">
                <a:pos x="T4" y="T5"/>
              </a:cxn>
              <a:cxn ang="T13">
                <a:pos x="T6" y="T7"/>
              </a:cxn>
              <a:cxn ang="T14">
                <a:pos x="T8" y="T9"/>
              </a:cxn>
            </a:cxnLst>
            <a:rect l="T15" t="T16" r="T17" b="T18"/>
            <a:pathLst>
              <a:path w="1328" h="160">
                <a:moveTo>
                  <a:pt x="120" y="0"/>
                </a:moveTo>
                <a:lnTo>
                  <a:pt x="0" y="160"/>
                </a:lnTo>
                <a:lnTo>
                  <a:pt x="1328" y="160"/>
                </a:lnTo>
                <a:lnTo>
                  <a:pt x="1328" y="0"/>
                </a:lnTo>
                <a:lnTo>
                  <a:pt x="120" y="0"/>
                </a:lnTo>
                <a:close/>
              </a:path>
            </a:pathLst>
          </a:custGeom>
          <a:gradFill rotWithShape="0">
            <a:gsLst>
              <a:gs pos="0">
                <a:srgbClr val="972530"/>
              </a:gs>
              <a:gs pos="50000">
                <a:srgbClr val="E9394A"/>
              </a:gs>
              <a:gs pos="100000">
                <a:srgbClr val="972530"/>
              </a:gs>
            </a:gsLst>
            <a:lin ang="5400000" scaled="1"/>
          </a:gradFill>
          <a:ln w="19050">
            <a:solidFill>
              <a:srgbClr val="0506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159195" name="Text Box 27"/>
          <p:cNvSpPr txBox="1">
            <a:spLocks noChangeArrowheads="1"/>
          </p:cNvSpPr>
          <p:nvPr/>
        </p:nvSpPr>
        <p:spPr bwMode="auto">
          <a:xfrm>
            <a:off x="3416300" y="2343150"/>
            <a:ext cx="1712913" cy="323850"/>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RESPONSIBLE</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6" name="Text Box 28"/>
          <p:cNvSpPr txBox="1">
            <a:spLocks noChangeArrowheads="1"/>
          </p:cNvSpPr>
          <p:nvPr/>
        </p:nvSpPr>
        <p:spPr bwMode="auto">
          <a:xfrm>
            <a:off x="2274888" y="3787775"/>
            <a:ext cx="1954212"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INSPIRATIONAL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7" name="Text Box 29"/>
          <p:cNvSpPr txBox="1">
            <a:spLocks noChangeArrowheads="1"/>
          </p:cNvSpPr>
          <p:nvPr/>
        </p:nvSpPr>
        <p:spPr bwMode="auto">
          <a:xfrm>
            <a:off x="4449763" y="3794125"/>
            <a:ext cx="1574800"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SUPPORTIVE</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8" name="Text Box 30"/>
          <p:cNvSpPr txBox="1">
            <a:spLocks noChangeArrowheads="1"/>
          </p:cNvSpPr>
          <p:nvPr/>
        </p:nvSpPr>
        <p:spPr bwMode="auto">
          <a:xfrm>
            <a:off x="1552575" y="5280025"/>
            <a:ext cx="1330325"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PERSONAL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9" name="Text Box 31"/>
          <p:cNvSpPr txBox="1">
            <a:spLocks noChangeArrowheads="1"/>
          </p:cNvSpPr>
          <p:nvPr/>
        </p:nvSpPr>
        <p:spPr bwMode="auto">
          <a:xfrm>
            <a:off x="3560763" y="5262563"/>
            <a:ext cx="1558925"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RELATIONAL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5371" name="Text Box 34"/>
          <p:cNvSpPr txBox="1">
            <a:spLocks noChangeAspect="1" noChangeArrowheads="1"/>
          </p:cNvSpPr>
          <p:nvPr/>
        </p:nvSpPr>
        <p:spPr bwMode="auto">
          <a:xfrm>
            <a:off x="1400175" y="5033963"/>
            <a:ext cx="184150" cy="336550"/>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2" name="Text Box 35"/>
          <p:cNvSpPr txBox="1">
            <a:spLocks noChangeAspect="1" noChangeArrowheads="1"/>
          </p:cNvSpPr>
          <p:nvPr/>
        </p:nvSpPr>
        <p:spPr bwMode="auto">
          <a:xfrm>
            <a:off x="4148138" y="5033963"/>
            <a:ext cx="184150" cy="336550"/>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3" name="Text Box 36"/>
          <p:cNvSpPr txBox="1">
            <a:spLocks noChangeAspect="1" noChangeArrowheads="1"/>
          </p:cNvSpPr>
          <p:nvPr/>
        </p:nvSpPr>
        <p:spPr bwMode="auto">
          <a:xfrm>
            <a:off x="5722938" y="5033963"/>
            <a:ext cx="184150" cy="336550"/>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cxnSp>
        <p:nvCxnSpPr>
          <p:cNvPr id="4128" name="AutoShape 37"/>
          <p:cNvCxnSpPr>
            <a:cxnSpLocks noChangeAspect="1" noChangeShapeType="1"/>
          </p:cNvCxnSpPr>
          <p:nvPr/>
        </p:nvCxnSpPr>
        <p:spPr bwMode="auto">
          <a:xfrm>
            <a:off x="4138613" y="2170113"/>
            <a:ext cx="0" cy="0"/>
          </a:xfrm>
          <a:prstGeom prst="straightConnector1">
            <a:avLst/>
          </a:prstGeom>
          <a:noFill/>
          <a:ln w="9525">
            <a:solidFill>
              <a:schemeClr val="tx1"/>
            </a:solidFill>
            <a:round/>
            <a:headEnd/>
            <a:tailEnd/>
          </a:ln>
        </p:spPr>
      </p:cxnSp>
      <p:sp>
        <p:nvSpPr>
          <p:cNvPr id="15375" name="Text Box 38"/>
          <p:cNvSpPr txBox="1">
            <a:spLocks noChangeAspect="1" noChangeArrowheads="1"/>
          </p:cNvSpPr>
          <p:nvPr/>
        </p:nvSpPr>
        <p:spPr bwMode="auto">
          <a:xfrm>
            <a:off x="2984500" y="3409950"/>
            <a:ext cx="185738" cy="338138"/>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7" name="Text Box 40"/>
          <p:cNvSpPr txBox="1">
            <a:spLocks noChangeAspect="1" noChangeArrowheads="1"/>
          </p:cNvSpPr>
          <p:nvPr/>
        </p:nvSpPr>
        <p:spPr bwMode="auto">
          <a:xfrm>
            <a:off x="5316538" y="3409950"/>
            <a:ext cx="184150" cy="338138"/>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8" name="Rectangle 41"/>
          <p:cNvSpPr>
            <a:spLocks noChangeArrowheads="1"/>
          </p:cNvSpPr>
          <p:nvPr/>
        </p:nvSpPr>
        <p:spPr bwMode="auto">
          <a:xfrm>
            <a:off x="1368425" y="5842000"/>
            <a:ext cx="1273175" cy="244475"/>
          </a:xfrm>
          <a:prstGeom prst="rect">
            <a:avLst/>
          </a:prstGeom>
          <a:noFill/>
          <a:ln w="9525">
            <a:noFill/>
            <a:miter lim="800000"/>
            <a:headEnd/>
            <a:tailEnd/>
          </a:ln>
        </p:spPr>
        <p:txBody>
          <a:bodyPr wrap="none" lIns="0" tIns="0" rIns="0" bIns="0">
            <a:spAutoFit/>
          </a:bodyPr>
          <a:lstStyle/>
          <a:p>
            <a:pPr algn="ctr" eaLnBrk="0" hangingPunct="0">
              <a:defRPr/>
            </a:pPr>
            <a:r>
              <a:rPr lang="en-US" sz="1600" b="1">
                <a:solidFill>
                  <a:srgbClr val="000000"/>
                </a:solidFill>
                <a:effectLst>
                  <a:outerShdw blurRad="38100" dist="38100" dir="2700000" algn="tl">
                    <a:srgbClr val="000000">
                      <a:alpha val="43137"/>
                    </a:srgbClr>
                  </a:outerShdw>
                </a:effectLst>
              </a:rPr>
              <a:t>CREDIBILITY</a:t>
            </a:r>
          </a:p>
        </p:txBody>
      </p:sp>
      <p:sp>
        <p:nvSpPr>
          <p:cNvPr id="15379" name="Rectangle 42"/>
          <p:cNvSpPr>
            <a:spLocks noChangeArrowheads="1"/>
          </p:cNvSpPr>
          <p:nvPr/>
        </p:nvSpPr>
        <p:spPr bwMode="auto">
          <a:xfrm>
            <a:off x="3659188" y="5867400"/>
            <a:ext cx="1130300" cy="246063"/>
          </a:xfrm>
          <a:prstGeom prst="rect">
            <a:avLst/>
          </a:prstGeom>
          <a:noFill/>
          <a:ln w="9525">
            <a:noFill/>
            <a:miter lim="800000"/>
            <a:headEnd/>
            <a:tailEnd/>
          </a:ln>
        </p:spPr>
        <p:txBody>
          <a:bodyPr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TRUST</a:t>
            </a:r>
          </a:p>
        </p:txBody>
      </p:sp>
      <p:sp>
        <p:nvSpPr>
          <p:cNvPr id="15380" name="Rectangle 43"/>
          <p:cNvSpPr>
            <a:spLocks noChangeArrowheads="1"/>
          </p:cNvSpPr>
          <p:nvPr/>
        </p:nvSpPr>
        <p:spPr bwMode="auto">
          <a:xfrm>
            <a:off x="5770563" y="5848350"/>
            <a:ext cx="1252537" cy="244475"/>
          </a:xfrm>
          <a:prstGeom prst="rect">
            <a:avLst/>
          </a:prstGeom>
          <a:noFill/>
          <a:ln w="9525">
            <a:noFill/>
            <a:miter lim="800000"/>
            <a:headEnd/>
            <a:tailEnd/>
          </a:ln>
        </p:spPr>
        <p:txBody>
          <a:bodyPr wrap="none" lIns="0" tIns="0" rIns="0" bIns="0">
            <a:spAutoFit/>
          </a:bodyPr>
          <a:lstStyle/>
          <a:p>
            <a:pPr algn="ctr" eaLnBrk="0" hangingPunct="0">
              <a:defRPr/>
            </a:pPr>
            <a:r>
              <a:rPr lang="en-US" sz="1600" b="1">
                <a:solidFill>
                  <a:srgbClr val="000000"/>
                </a:solidFill>
                <a:effectLst>
                  <a:outerShdw blurRad="38100" dist="38100" dir="2700000" algn="tl">
                    <a:srgbClr val="000000">
                      <a:alpha val="43137"/>
                    </a:srgbClr>
                  </a:outerShdw>
                </a:effectLst>
              </a:rPr>
              <a:t>COMMUNITY</a:t>
            </a:r>
          </a:p>
        </p:txBody>
      </p:sp>
      <p:sp>
        <p:nvSpPr>
          <p:cNvPr id="15381" name="Rectangle 44"/>
          <p:cNvSpPr>
            <a:spLocks noChangeArrowheads="1"/>
          </p:cNvSpPr>
          <p:nvPr/>
        </p:nvSpPr>
        <p:spPr bwMode="auto">
          <a:xfrm>
            <a:off x="6421438" y="3476625"/>
            <a:ext cx="1038225" cy="244475"/>
          </a:xfrm>
          <a:prstGeom prst="rect">
            <a:avLst/>
          </a:prstGeom>
          <a:noFill/>
          <a:ln w="9525">
            <a:noFill/>
            <a:miter lim="800000"/>
            <a:headEnd/>
            <a:tailEnd/>
          </a:ln>
        </p:spPr>
        <p:txBody>
          <a:bodyPr wrap="none"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INITIATIVE</a:t>
            </a:r>
          </a:p>
        </p:txBody>
      </p:sp>
      <p:sp>
        <p:nvSpPr>
          <p:cNvPr id="15382" name="Rectangle 45"/>
          <p:cNvSpPr>
            <a:spLocks noChangeArrowheads="1"/>
          </p:cNvSpPr>
          <p:nvPr/>
        </p:nvSpPr>
        <p:spPr bwMode="auto">
          <a:xfrm>
            <a:off x="730250" y="3462338"/>
            <a:ext cx="1250950" cy="488950"/>
          </a:xfrm>
          <a:prstGeom prst="rect">
            <a:avLst/>
          </a:prstGeom>
          <a:noFill/>
          <a:ln w="9525">
            <a:noFill/>
            <a:miter lim="800000"/>
            <a:headEnd/>
            <a:tailEnd/>
          </a:ln>
        </p:spPr>
        <p:txBody>
          <a:bodyPr wrap="none"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HIGH</a:t>
            </a:r>
          </a:p>
          <a:p>
            <a:pPr algn="ctr" eaLnBrk="0" hangingPunct="0">
              <a:defRPr/>
            </a:pPr>
            <a:r>
              <a:rPr lang="en-US" sz="1600" b="1" dirty="0">
                <a:solidFill>
                  <a:srgbClr val="000000"/>
                </a:solidFill>
                <a:effectLst>
                  <a:outerShdw blurRad="38100" dist="38100" dir="2700000" algn="tl">
                    <a:srgbClr val="000000">
                      <a:alpha val="43137"/>
                    </a:srgbClr>
                  </a:outerShdw>
                </a:effectLst>
              </a:rPr>
              <a:t>ASPIRATION</a:t>
            </a:r>
          </a:p>
        </p:txBody>
      </p:sp>
      <p:sp>
        <p:nvSpPr>
          <p:cNvPr id="15383" name="Rectangle 46"/>
          <p:cNvSpPr>
            <a:spLocks noChangeArrowheads="1"/>
          </p:cNvSpPr>
          <p:nvPr/>
        </p:nvSpPr>
        <p:spPr bwMode="auto">
          <a:xfrm>
            <a:off x="3427413" y="1066800"/>
            <a:ext cx="1500187" cy="246063"/>
          </a:xfrm>
          <a:prstGeom prst="rect">
            <a:avLst/>
          </a:prstGeom>
          <a:noFill/>
          <a:ln w="9525">
            <a:noFill/>
            <a:miter lim="800000"/>
            <a:headEnd/>
            <a:tailEnd/>
          </a:ln>
        </p:spPr>
        <p:txBody>
          <a:bodyPr wrap="none"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STEWARDSHIP</a:t>
            </a:r>
          </a:p>
        </p:txBody>
      </p:sp>
      <p:grpSp>
        <p:nvGrpSpPr>
          <p:cNvPr id="2" name="Group 44"/>
          <p:cNvGrpSpPr>
            <a:grpSpLocks/>
          </p:cNvGrpSpPr>
          <p:nvPr/>
        </p:nvGrpSpPr>
        <p:grpSpPr bwMode="auto">
          <a:xfrm>
            <a:off x="5455915" y="4352121"/>
            <a:ext cx="2224774" cy="1406948"/>
            <a:chOff x="3671" y="2683"/>
            <a:chExt cx="1438" cy="968"/>
          </a:xfrm>
          <a:gradFill>
            <a:gsLst>
              <a:gs pos="31000">
                <a:srgbClr val="E29700"/>
              </a:gs>
              <a:gs pos="100000">
                <a:schemeClr val="bg1">
                  <a:gamma/>
                  <a:tint val="82353"/>
                  <a:invGamma/>
                </a:schemeClr>
              </a:gs>
            </a:gsLst>
            <a:lin ang="2700000" scaled="1"/>
          </a:gradFill>
        </p:grpSpPr>
        <p:sp>
          <p:nvSpPr>
            <p:cNvPr id="38" name="Freeform 45"/>
            <p:cNvSpPr>
              <a:spLocks/>
            </p:cNvSpPr>
            <p:nvPr/>
          </p:nvSpPr>
          <p:spPr bwMode="auto">
            <a:xfrm>
              <a:off x="3671" y="2683"/>
              <a:ext cx="1438" cy="968"/>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sp>
          <p:nvSpPr>
            <p:cNvPr id="39" name="Freeform 46"/>
            <p:cNvSpPr>
              <a:spLocks noChangeAspect="1"/>
            </p:cNvSpPr>
            <p:nvPr/>
          </p:nvSpPr>
          <p:spPr bwMode="auto">
            <a:xfrm>
              <a:off x="3719" y="2731"/>
              <a:ext cx="1294" cy="871"/>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grpSp>
      <p:sp>
        <p:nvSpPr>
          <p:cNvPr id="15406" name="Freeform 32"/>
          <p:cNvSpPr>
            <a:spLocks noChangeAspect="1"/>
          </p:cNvSpPr>
          <p:nvPr/>
        </p:nvSpPr>
        <p:spPr bwMode="auto">
          <a:xfrm>
            <a:off x="5540375" y="5322888"/>
            <a:ext cx="1865313" cy="211137"/>
          </a:xfrm>
          <a:custGeom>
            <a:avLst/>
            <a:gdLst>
              <a:gd name="T0" fmla="*/ 0 w 1336"/>
              <a:gd name="T1" fmla="*/ 0 h 160"/>
              <a:gd name="T2" fmla="*/ 0 w 1336"/>
              <a:gd name="T3" fmla="*/ 139 h 160"/>
              <a:gd name="T4" fmla="*/ 1160 w 1336"/>
              <a:gd name="T5" fmla="*/ 139 h 160"/>
              <a:gd name="T6" fmla="*/ 1056 w 1336"/>
              <a:gd name="T7" fmla="*/ 0 h 160"/>
              <a:gd name="T8" fmla="*/ 0 w 1336"/>
              <a:gd name="T9" fmla="*/ 0 h 160"/>
              <a:gd name="T10" fmla="*/ 0 60000 65536"/>
              <a:gd name="T11" fmla="*/ 0 60000 65536"/>
              <a:gd name="T12" fmla="*/ 0 60000 65536"/>
              <a:gd name="T13" fmla="*/ 0 60000 65536"/>
              <a:gd name="T14" fmla="*/ 0 60000 65536"/>
              <a:gd name="T15" fmla="*/ 0 w 1336"/>
              <a:gd name="T16" fmla="*/ 0 h 160"/>
              <a:gd name="T17" fmla="*/ 1336 w 1336"/>
              <a:gd name="T18" fmla="*/ 160 h 160"/>
            </a:gdLst>
            <a:ahLst/>
            <a:cxnLst>
              <a:cxn ang="T10">
                <a:pos x="T0" y="T1"/>
              </a:cxn>
              <a:cxn ang="T11">
                <a:pos x="T2" y="T3"/>
              </a:cxn>
              <a:cxn ang="T12">
                <a:pos x="T4" y="T5"/>
              </a:cxn>
              <a:cxn ang="T13">
                <a:pos x="T6" y="T7"/>
              </a:cxn>
              <a:cxn ang="T14">
                <a:pos x="T8" y="T9"/>
              </a:cxn>
            </a:cxnLst>
            <a:rect l="T15" t="T16" r="T17" b="T18"/>
            <a:pathLst>
              <a:path w="1336" h="160">
                <a:moveTo>
                  <a:pt x="0" y="0"/>
                </a:moveTo>
                <a:lnTo>
                  <a:pt x="0" y="160"/>
                </a:lnTo>
                <a:lnTo>
                  <a:pt x="1336" y="160"/>
                </a:lnTo>
                <a:lnTo>
                  <a:pt x="1216" y="0"/>
                </a:lnTo>
                <a:lnTo>
                  <a:pt x="0" y="0"/>
                </a:lnTo>
                <a:close/>
              </a:path>
            </a:pathLst>
          </a:custGeom>
          <a:gradFill rotWithShape="0">
            <a:gsLst>
              <a:gs pos="0">
                <a:srgbClr val="E49328"/>
              </a:gs>
              <a:gs pos="50000">
                <a:srgbClr val="FEB543"/>
              </a:gs>
              <a:gs pos="100000">
                <a:srgbClr val="E49328"/>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159201" name="Text Box 33"/>
          <p:cNvSpPr txBox="1">
            <a:spLocks noChangeArrowheads="1"/>
          </p:cNvSpPr>
          <p:nvPr/>
        </p:nvSpPr>
        <p:spPr bwMode="auto">
          <a:xfrm>
            <a:off x="5678488" y="5265738"/>
            <a:ext cx="1604962"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CONTEXTUAL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46" name="Slide Number Placeholder 45"/>
          <p:cNvSpPr>
            <a:spLocks noGrp="1"/>
          </p:cNvSpPr>
          <p:nvPr>
            <p:ph type="sldNum" sz="quarter" idx="11"/>
          </p:nvPr>
        </p:nvSpPr>
        <p:spPr/>
        <p:txBody>
          <a:bodyPr/>
          <a:lstStyle/>
          <a:p>
            <a:pPr>
              <a:defRPr/>
            </a:pPr>
            <a:fld id="{3F593D4F-702E-48B3-A9B1-D537F831D8AD}" type="slidenum">
              <a:rPr lang="en-US" smtClean="0"/>
              <a:pPr>
                <a:defRPr/>
              </a:pPr>
              <a:t>2</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5724525" y="4305300"/>
            <a:ext cx="2282826" cy="1536701"/>
            <a:chOff x="3671" y="2683"/>
            <a:chExt cx="1438" cy="968"/>
          </a:xfrm>
          <a:gradFill>
            <a:gsLst>
              <a:gs pos="31000">
                <a:srgbClr val="E29700"/>
              </a:gs>
              <a:gs pos="100000">
                <a:schemeClr val="bg1">
                  <a:gamma/>
                  <a:tint val="82353"/>
                  <a:invGamma/>
                </a:schemeClr>
              </a:gs>
            </a:gsLst>
            <a:lin ang="2700000" scaled="1"/>
          </a:gradFill>
        </p:grpSpPr>
        <p:sp>
          <p:nvSpPr>
            <p:cNvPr id="38" name="Freeform 45"/>
            <p:cNvSpPr>
              <a:spLocks/>
            </p:cNvSpPr>
            <p:nvPr/>
          </p:nvSpPr>
          <p:spPr bwMode="auto">
            <a:xfrm>
              <a:off x="3671" y="2683"/>
              <a:ext cx="1438" cy="968"/>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sp>
          <p:nvSpPr>
            <p:cNvPr id="39" name="Freeform 46"/>
            <p:cNvSpPr>
              <a:spLocks noChangeAspect="1"/>
            </p:cNvSpPr>
            <p:nvPr/>
          </p:nvSpPr>
          <p:spPr bwMode="auto">
            <a:xfrm>
              <a:off x="3719" y="2731"/>
              <a:ext cx="1294" cy="871"/>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grpSp>
      <p:sp>
        <p:nvSpPr>
          <p:cNvPr id="5123" name="Rectangle 2"/>
          <p:cNvSpPr>
            <a:spLocks noChangeArrowheads="1"/>
          </p:cNvSpPr>
          <p:nvPr/>
        </p:nvSpPr>
        <p:spPr bwMode="auto">
          <a:xfrm>
            <a:off x="304800" y="152400"/>
            <a:ext cx="8534400" cy="1000125"/>
          </a:xfrm>
          <a:prstGeom prst="rect">
            <a:avLst/>
          </a:prstGeom>
          <a:noFill/>
          <a:ln w="9525">
            <a:noFill/>
            <a:miter lim="800000"/>
            <a:headEnd/>
            <a:tailEnd/>
          </a:ln>
        </p:spPr>
        <p:txBody>
          <a:bodyPr anchor="ctr"/>
          <a:lstStyle/>
          <a:p>
            <a:pPr algn="ctr"/>
            <a:r>
              <a:rPr lang="en-US" sz="4000" b="1" dirty="0">
                <a:solidFill>
                  <a:schemeClr val="tx2"/>
                </a:solidFill>
              </a:rPr>
              <a:t>Core focus of the domains</a:t>
            </a:r>
          </a:p>
        </p:txBody>
      </p:sp>
      <p:sp>
        <p:nvSpPr>
          <p:cNvPr id="1180675" name="Text Box 3"/>
          <p:cNvSpPr txBox="1">
            <a:spLocks noChangeArrowheads="1"/>
          </p:cNvSpPr>
          <p:nvPr/>
        </p:nvSpPr>
        <p:spPr bwMode="auto">
          <a:xfrm>
            <a:off x="7543800" y="6381750"/>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grpSp>
        <p:nvGrpSpPr>
          <p:cNvPr id="5125" name="Group 4"/>
          <p:cNvGrpSpPr>
            <a:grpSpLocks/>
          </p:cNvGrpSpPr>
          <p:nvPr/>
        </p:nvGrpSpPr>
        <p:grpSpPr bwMode="auto">
          <a:xfrm>
            <a:off x="3394075" y="1066800"/>
            <a:ext cx="2236788" cy="1536700"/>
            <a:chOff x="2186" y="643"/>
            <a:chExt cx="1409" cy="968"/>
          </a:xfrm>
        </p:grpSpPr>
        <p:sp>
          <p:nvSpPr>
            <p:cNvPr id="5151" name="Freeform 5"/>
            <p:cNvSpPr>
              <a:spLocks/>
            </p:cNvSpPr>
            <p:nvPr/>
          </p:nvSpPr>
          <p:spPr bwMode="auto">
            <a:xfrm>
              <a:off x="2186" y="643"/>
              <a:ext cx="1409" cy="968"/>
            </a:xfrm>
            <a:custGeom>
              <a:avLst/>
              <a:gdLst>
                <a:gd name="T0" fmla="*/ 177 w 1536"/>
                <a:gd name="T1" fmla="*/ 0 h 1056"/>
                <a:gd name="T2" fmla="*/ 0 w 1536"/>
                <a:gd name="T3" fmla="*/ 240 h 1056"/>
                <a:gd name="T4" fmla="*/ 354 w 1536"/>
                <a:gd name="T5" fmla="*/ 240 h 1056"/>
                <a:gd name="T6" fmla="*/ 177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798C95"/>
                </a:gs>
                <a:gs pos="100000">
                  <a:srgbClr val="617178"/>
                </a:gs>
              </a:gsLst>
              <a:lin ang="5400000" scaled="1"/>
            </a:gradFill>
            <a:ln w="12700">
              <a:solidFill>
                <a:srgbClr val="000000"/>
              </a:solidFill>
              <a:round/>
              <a:headEnd/>
              <a:tailEnd/>
            </a:ln>
          </p:spPr>
          <p:txBody>
            <a:bodyPr/>
            <a:lstStyle/>
            <a:p>
              <a:endParaRPr lang="en-US"/>
            </a:p>
          </p:txBody>
        </p:sp>
        <p:sp>
          <p:nvSpPr>
            <p:cNvPr id="5152" name="Freeform 6"/>
            <p:cNvSpPr>
              <a:spLocks noChangeAspect="1"/>
            </p:cNvSpPr>
            <p:nvPr/>
          </p:nvSpPr>
          <p:spPr bwMode="auto">
            <a:xfrm>
              <a:off x="2290" y="723"/>
              <a:ext cx="1205" cy="828"/>
            </a:xfrm>
            <a:custGeom>
              <a:avLst/>
              <a:gdLst>
                <a:gd name="T0" fmla="*/ 13 w 1536"/>
                <a:gd name="T1" fmla="*/ 0 h 1056"/>
                <a:gd name="T2" fmla="*/ 0 w 1536"/>
                <a:gd name="T3" fmla="*/ 16 h 1056"/>
                <a:gd name="T4" fmla="*/ 25 w 1536"/>
                <a:gd name="T5" fmla="*/ 16 h 1056"/>
                <a:gd name="T6" fmla="*/ 13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455055"/>
                </a:gs>
                <a:gs pos="100000">
                  <a:srgbClr val="798C95"/>
                </a:gs>
              </a:gsLst>
              <a:lin ang="5400000" scaled="1"/>
            </a:gradFill>
            <a:ln w="12700">
              <a:solidFill>
                <a:srgbClr val="000000"/>
              </a:solidFill>
              <a:round/>
              <a:headEnd/>
              <a:tailEnd/>
            </a:ln>
          </p:spPr>
          <p:txBody>
            <a:bodyPr/>
            <a:lstStyle/>
            <a:p>
              <a:endParaRPr lang="en-US"/>
            </a:p>
          </p:txBody>
        </p:sp>
      </p:grpSp>
      <p:grpSp>
        <p:nvGrpSpPr>
          <p:cNvPr id="5126" name="Group 7"/>
          <p:cNvGrpSpPr>
            <a:grpSpLocks/>
          </p:cNvGrpSpPr>
          <p:nvPr/>
        </p:nvGrpSpPr>
        <p:grpSpPr bwMode="auto">
          <a:xfrm>
            <a:off x="4549775" y="2693988"/>
            <a:ext cx="2259013" cy="1536700"/>
            <a:chOff x="2914" y="1668"/>
            <a:chExt cx="1423" cy="968"/>
          </a:xfrm>
        </p:grpSpPr>
        <p:sp>
          <p:nvSpPr>
            <p:cNvPr id="5149" name="Freeform 8"/>
            <p:cNvSpPr>
              <a:spLocks/>
            </p:cNvSpPr>
            <p:nvPr/>
          </p:nvSpPr>
          <p:spPr bwMode="auto">
            <a:xfrm>
              <a:off x="2914" y="1668"/>
              <a:ext cx="1423" cy="968"/>
            </a:xfrm>
            <a:custGeom>
              <a:avLst/>
              <a:gdLst>
                <a:gd name="T0" fmla="*/ 180 w 1552"/>
                <a:gd name="T1" fmla="*/ 0 h 1056"/>
                <a:gd name="T2" fmla="*/ 0 w 1552"/>
                <a:gd name="T3" fmla="*/ 0 h 1056"/>
                <a:gd name="T4" fmla="*/ 0 w 1552"/>
                <a:gd name="T5" fmla="*/ 240 h 1056"/>
                <a:gd name="T6" fmla="*/ 356 w 1552"/>
                <a:gd name="T7" fmla="*/ 240 h 1056"/>
                <a:gd name="T8" fmla="*/ 180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round/>
              <a:headEnd/>
              <a:tailEnd/>
            </a:ln>
          </p:spPr>
          <p:txBody>
            <a:bodyPr/>
            <a:lstStyle/>
            <a:p>
              <a:endParaRPr lang="en-US"/>
            </a:p>
          </p:txBody>
        </p:sp>
        <p:sp>
          <p:nvSpPr>
            <p:cNvPr id="5150" name="Freeform 9"/>
            <p:cNvSpPr>
              <a:spLocks noChangeAspect="1"/>
            </p:cNvSpPr>
            <p:nvPr/>
          </p:nvSpPr>
          <p:spPr bwMode="auto">
            <a:xfrm>
              <a:off x="2954" y="1708"/>
              <a:ext cx="1281" cy="872"/>
            </a:xfrm>
            <a:custGeom>
              <a:avLst/>
              <a:gdLst>
                <a:gd name="T0" fmla="*/ 30 w 1552"/>
                <a:gd name="T1" fmla="*/ 0 h 1056"/>
                <a:gd name="T2" fmla="*/ 0 w 1552"/>
                <a:gd name="T3" fmla="*/ 0 h 1056"/>
                <a:gd name="T4" fmla="*/ 0 w 1552"/>
                <a:gd name="T5" fmla="*/ 41 h 1056"/>
                <a:gd name="T6" fmla="*/ 59 w 1552"/>
                <a:gd name="T7" fmla="*/ 41 h 1056"/>
                <a:gd name="T8" fmla="*/ 30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round/>
              <a:headEnd/>
              <a:tailEnd/>
            </a:ln>
          </p:spPr>
          <p:txBody>
            <a:bodyPr/>
            <a:lstStyle/>
            <a:p>
              <a:endParaRPr lang="en-US"/>
            </a:p>
          </p:txBody>
        </p:sp>
      </p:grpSp>
      <p:grpSp>
        <p:nvGrpSpPr>
          <p:cNvPr id="5127" name="Group 10"/>
          <p:cNvGrpSpPr>
            <a:grpSpLocks/>
          </p:cNvGrpSpPr>
          <p:nvPr/>
        </p:nvGrpSpPr>
        <p:grpSpPr bwMode="auto">
          <a:xfrm>
            <a:off x="2227263" y="2693988"/>
            <a:ext cx="2259012" cy="1536700"/>
            <a:chOff x="1451" y="1668"/>
            <a:chExt cx="1423" cy="968"/>
          </a:xfrm>
        </p:grpSpPr>
        <p:sp>
          <p:nvSpPr>
            <p:cNvPr id="5147" name="Freeform 11"/>
            <p:cNvSpPr>
              <a:spLocks/>
            </p:cNvSpPr>
            <p:nvPr/>
          </p:nvSpPr>
          <p:spPr bwMode="auto">
            <a:xfrm>
              <a:off x="1451" y="1668"/>
              <a:ext cx="1423" cy="968"/>
            </a:xfrm>
            <a:custGeom>
              <a:avLst/>
              <a:gdLst>
                <a:gd name="T0" fmla="*/ 0 w 1552"/>
                <a:gd name="T1" fmla="*/ 240 h 1056"/>
                <a:gd name="T2" fmla="*/ 356 w 1552"/>
                <a:gd name="T3" fmla="*/ 240 h 1056"/>
                <a:gd name="T4" fmla="*/ 356 w 1552"/>
                <a:gd name="T5" fmla="*/ 0 h 1056"/>
                <a:gd name="T6" fmla="*/ 174 w 1552"/>
                <a:gd name="T7" fmla="*/ 0 h 1056"/>
                <a:gd name="T8" fmla="*/ 0 w 1552"/>
                <a:gd name="T9" fmla="*/ 24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endParaRPr lang="en-US"/>
            </a:p>
          </p:txBody>
        </p:sp>
        <p:sp>
          <p:nvSpPr>
            <p:cNvPr id="5148" name="Freeform 12"/>
            <p:cNvSpPr>
              <a:spLocks noChangeAspect="1"/>
            </p:cNvSpPr>
            <p:nvPr/>
          </p:nvSpPr>
          <p:spPr bwMode="auto">
            <a:xfrm>
              <a:off x="1547" y="1708"/>
              <a:ext cx="1281" cy="872"/>
            </a:xfrm>
            <a:custGeom>
              <a:avLst/>
              <a:gdLst>
                <a:gd name="T0" fmla="*/ 0 w 1552"/>
                <a:gd name="T1" fmla="*/ 41 h 1056"/>
                <a:gd name="T2" fmla="*/ 59 w 1552"/>
                <a:gd name="T3" fmla="*/ 41 h 1056"/>
                <a:gd name="T4" fmla="*/ 59 w 1552"/>
                <a:gd name="T5" fmla="*/ 0 h 1056"/>
                <a:gd name="T6" fmla="*/ 29 w 1552"/>
                <a:gd name="T7" fmla="*/ 0 h 1056"/>
                <a:gd name="T8" fmla="*/ 0 w 1552"/>
                <a:gd name="T9" fmla="*/ 41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endParaRPr lang="en-US"/>
            </a:p>
          </p:txBody>
        </p:sp>
      </p:grpSp>
      <p:grpSp>
        <p:nvGrpSpPr>
          <p:cNvPr id="5128" name="Group 13"/>
          <p:cNvGrpSpPr>
            <a:grpSpLocks/>
          </p:cNvGrpSpPr>
          <p:nvPr/>
        </p:nvGrpSpPr>
        <p:grpSpPr bwMode="auto">
          <a:xfrm>
            <a:off x="3411538" y="4305300"/>
            <a:ext cx="2270125" cy="1536700"/>
            <a:chOff x="2197" y="2683"/>
            <a:chExt cx="1430" cy="968"/>
          </a:xfrm>
        </p:grpSpPr>
        <p:sp>
          <p:nvSpPr>
            <p:cNvPr id="5145" name="Rectangle 14"/>
            <p:cNvSpPr>
              <a:spLocks noChangeArrowheads="1"/>
            </p:cNvSpPr>
            <p:nvPr/>
          </p:nvSpPr>
          <p:spPr bwMode="auto">
            <a:xfrm>
              <a:off x="2197" y="2683"/>
              <a:ext cx="1430" cy="968"/>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pPr eaLnBrk="0" hangingPunct="0"/>
              <a:endParaRPr lang="en-US" sz="2000"/>
            </a:p>
          </p:txBody>
        </p:sp>
        <p:sp>
          <p:nvSpPr>
            <p:cNvPr id="5146" name="Rectangle 15"/>
            <p:cNvSpPr>
              <a:spLocks noChangeAspect="1" noChangeArrowheads="1"/>
            </p:cNvSpPr>
            <p:nvPr/>
          </p:nvSpPr>
          <p:spPr bwMode="auto">
            <a:xfrm>
              <a:off x="2260" y="2723"/>
              <a:ext cx="1303" cy="871"/>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pPr eaLnBrk="0" hangingPunct="0"/>
              <a:endParaRPr lang="en-US" sz="2000"/>
            </a:p>
          </p:txBody>
        </p:sp>
      </p:grpSp>
      <p:grpSp>
        <p:nvGrpSpPr>
          <p:cNvPr id="5129" name="Group 19"/>
          <p:cNvGrpSpPr>
            <a:grpSpLocks/>
          </p:cNvGrpSpPr>
          <p:nvPr/>
        </p:nvGrpSpPr>
        <p:grpSpPr bwMode="auto">
          <a:xfrm>
            <a:off x="1066800" y="4305300"/>
            <a:ext cx="2270125" cy="1536700"/>
            <a:chOff x="720" y="2683"/>
            <a:chExt cx="1430" cy="968"/>
          </a:xfrm>
        </p:grpSpPr>
        <p:sp>
          <p:nvSpPr>
            <p:cNvPr id="5143" name="Freeform 20"/>
            <p:cNvSpPr>
              <a:spLocks/>
            </p:cNvSpPr>
            <p:nvPr/>
          </p:nvSpPr>
          <p:spPr bwMode="auto">
            <a:xfrm>
              <a:off x="720" y="2683"/>
              <a:ext cx="1430" cy="968"/>
            </a:xfrm>
            <a:custGeom>
              <a:avLst/>
              <a:gdLst>
                <a:gd name="T0" fmla="*/ 0 w 1560"/>
                <a:gd name="T1" fmla="*/ 237 h 1056"/>
                <a:gd name="T2" fmla="*/ 0 w 1560"/>
                <a:gd name="T3" fmla="*/ 240 h 1056"/>
                <a:gd name="T4" fmla="*/ 356 w 1560"/>
                <a:gd name="T5" fmla="*/ 240 h 1056"/>
                <a:gd name="T6" fmla="*/ 356 w 1560"/>
                <a:gd name="T7" fmla="*/ 0 h 1056"/>
                <a:gd name="T8" fmla="*/ 175 w 1560"/>
                <a:gd name="T9" fmla="*/ 0 h 1056"/>
                <a:gd name="T10" fmla="*/ 0 w 1560"/>
                <a:gd name="T11" fmla="*/ 237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round/>
              <a:headEnd/>
              <a:tailEnd/>
            </a:ln>
          </p:spPr>
          <p:txBody>
            <a:bodyPr/>
            <a:lstStyle/>
            <a:p>
              <a:endParaRPr lang="en-US"/>
            </a:p>
          </p:txBody>
        </p:sp>
        <p:sp>
          <p:nvSpPr>
            <p:cNvPr id="5144" name="Freeform 21"/>
            <p:cNvSpPr>
              <a:spLocks noChangeAspect="1"/>
            </p:cNvSpPr>
            <p:nvPr/>
          </p:nvSpPr>
          <p:spPr bwMode="auto">
            <a:xfrm>
              <a:off x="824" y="2723"/>
              <a:ext cx="1287" cy="871"/>
            </a:xfrm>
            <a:custGeom>
              <a:avLst/>
              <a:gdLst>
                <a:gd name="T0" fmla="*/ 0 w 1560"/>
                <a:gd name="T1" fmla="*/ 40 h 1056"/>
                <a:gd name="T2" fmla="*/ 0 w 1560"/>
                <a:gd name="T3" fmla="*/ 40 h 1056"/>
                <a:gd name="T4" fmla="*/ 59 w 1560"/>
                <a:gd name="T5" fmla="*/ 40 h 1056"/>
                <a:gd name="T6" fmla="*/ 59 w 1560"/>
                <a:gd name="T7" fmla="*/ 0 h 1056"/>
                <a:gd name="T8" fmla="*/ 29 w 1560"/>
                <a:gd name="T9" fmla="*/ 0 h 1056"/>
                <a:gd name="T10" fmla="*/ 0 w 1560"/>
                <a:gd name="T11" fmla="*/ 40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round/>
              <a:headEnd/>
              <a:tailEnd/>
            </a:ln>
          </p:spPr>
          <p:txBody>
            <a:bodyPr/>
            <a:lstStyle/>
            <a:p>
              <a:endParaRPr lang="en-US"/>
            </a:p>
          </p:txBody>
        </p:sp>
      </p:grpSp>
      <p:sp>
        <p:nvSpPr>
          <p:cNvPr id="5130" name="Text Box 22"/>
          <p:cNvSpPr txBox="1">
            <a:spLocks noChangeArrowheads="1"/>
          </p:cNvSpPr>
          <p:nvPr/>
        </p:nvSpPr>
        <p:spPr bwMode="auto">
          <a:xfrm>
            <a:off x="4316413" y="2276475"/>
            <a:ext cx="184150" cy="366713"/>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5131" name="Text Box 23"/>
          <p:cNvSpPr txBox="1">
            <a:spLocks noChangeArrowheads="1"/>
          </p:cNvSpPr>
          <p:nvPr/>
        </p:nvSpPr>
        <p:spPr bwMode="auto">
          <a:xfrm>
            <a:off x="3416300" y="352266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5132" name="Text Box 24"/>
          <p:cNvSpPr txBox="1">
            <a:spLocks noChangeArrowheads="1"/>
          </p:cNvSpPr>
          <p:nvPr/>
        </p:nvSpPr>
        <p:spPr bwMode="auto">
          <a:xfrm>
            <a:off x="5233988" y="352266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5133" name="Text Box 25"/>
          <p:cNvSpPr txBox="1">
            <a:spLocks noChangeArrowheads="1"/>
          </p:cNvSpPr>
          <p:nvPr/>
        </p:nvSpPr>
        <p:spPr bwMode="auto">
          <a:xfrm>
            <a:off x="2206625" y="482441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5134" name="Text Box 26"/>
          <p:cNvSpPr txBox="1">
            <a:spLocks noChangeArrowheads="1"/>
          </p:cNvSpPr>
          <p:nvPr/>
        </p:nvSpPr>
        <p:spPr bwMode="auto">
          <a:xfrm>
            <a:off x="4314825" y="482441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5135" name="Text Box 27"/>
          <p:cNvSpPr txBox="1">
            <a:spLocks noChangeArrowheads="1"/>
          </p:cNvSpPr>
          <p:nvPr/>
        </p:nvSpPr>
        <p:spPr bwMode="auto">
          <a:xfrm>
            <a:off x="6313488" y="482441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1180700" name="Text Box 28"/>
          <p:cNvSpPr txBox="1">
            <a:spLocks noChangeArrowheads="1"/>
          </p:cNvSpPr>
          <p:nvPr/>
        </p:nvSpPr>
        <p:spPr bwMode="auto">
          <a:xfrm>
            <a:off x="3409950" y="1757363"/>
            <a:ext cx="2209800" cy="777875"/>
          </a:xfrm>
          <a:prstGeom prst="rect">
            <a:avLst/>
          </a:prstGeom>
          <a:noFill/>
          <a:ln w="9525">
            <a:noFill/>
            <a:miter lim="800000"/>
            <a:headEnd/>
            <a:tailEnd/>
          </a:ln>
        </p:spPr>
        <p:txBody>
          <a:bodyPr>
            <a:spAutoFit/>
          </a:bodyPr>
          <a:lstStyle/>
          <a:p>
            <a:pPr algn="ctr"/>
            <a:r>
              <a:rPr lang="en-US" sz="1500" b="1">
                <a:latin typeface="Verdana" pitchFamily="34" charset="0"/>
              </a:rPr>
              <a:t>Modeling</a:t>
            </a:r>
          </a:p>
          <a:p>
            <a:pPr algn="ctr"/>
            <a:r>
              <a:rPr lang="en-US" sz="1500" b="1">
                <a:latin typeface="Verdana" pitchFamily="34" charset="0"/>
              </a:rPr>
              <a:t>ethics &amp;</a:t>
            </a:r>
          </a:p>
          <a:p>
            <a:pPr algn="ctr"/>
            <a:r>
              <a:rPr lang="en-US" sz="1500" b="1">
                <a:latin typeface="Verdana" pitchFamily="34" charset="0"/>
              </a:rPr>
              <a:t> balance</a:t>
            </a:r>
          </a:p>
        </p:txBody>
      </p:sp>
      <p:sp>
        <p:nvSpPr>
          <p:cNvPr id="1180701" name="Text Box 29"/>
          <p:cNvSpPr txBox="1">
            <a:spLocks noChangeArrowheads="1"/>
          </p:cNvSpPr>
          <p:nvPr/>
        </p:nvSpPr>
        <p:spPr bwMode="auto">
          <a:xfrm>
            <a:off x="2646363" y="3103563"/>
            <a:ext cx="1824037" cy="1069975"/>
          </a:xfrm>
          <a:prstGeom prst="rect">
            <a:avLst/>
          </a:prstGeom>
          <a:noFill/>
          <a:ln w="9525">
            <a:noFill/>
            <a:miter lim="800000"/>
            <a:headEnd/>
            <a:tailEnd/>
          </a:ln>
        </p:spPr>
        <p:txBody>
          <a:bodyPr>
            <a:spAutoFit/>
          </a:bodyPr>
          <a:lstStyle/>
          <a:p>
            <a:pPr algn="r"/>
            <a:r>
              <a:rPr lang="en-US" sz="1600" b="1">
                <a:latin typeface="Verdana" pitchFamily="34" charset="0"/>
              </a:rPr>
              <a:t>Raising </a:t>
            </a:r>
          </a:p>
          <a:p>
            <a:pPr algn="r"/>
            <a:r>
              <a:rPr lang="en-US" sz="1600" b="1">
                <a:latin typeface="Verdana" pitchFamily="34" charset="0"/>
              </a:rPr>
              <a:t>expectations, optimism </a:t>
            </a:r>
          </a:p>
          <a:p>
            <a:pPr algn="r"/>
            <a:r>
              <a:rPr lang="en-US" sz="1600" b="1">
                <a:latin typeface="Verdana" pitchFamily="34" charset="0"/>
              </a:rPr>
              <a:t>&amp; enthusiasm</a:t>
            </a:r>
          </a:p>
        </p:txBody>
      </p:sp>
      <p:sp>
        <p:nvSpPr>
          <p:cNvPr id="1180702" name="Text Box 30"/>
          <p:cNvSpPr txBox="1">
            <a:spLocks noChangeArrowheads="1"/>
          </p:cNvSpPr>
          <p:nvPr/>
        </p:nvSpPr>
        <p:spPr bwMode="auto">
          <a:xfrm>
            <a:off x="4567238" y="3090863"/>
            <a:ext cx="1535112" cy="1069975"/>
          </a:xfrm>
          <a:prstGeom prst="rect">
            <a:avLst/>
          </a:prstGeom>
          <a:noFill/>
          <a:ln w="9525">
            <a:noFill/>
            <a:miter lim="800000"/>
            <a:headEnd/>
            <a:tailEnd/>
          </a:ln>
        </p:spPr>
        <p:txBody>
          <a:bodyPr wrap="none">
            <a:spAutoFit/>
          </a:bodyPr>
          <a:lstStyle/>
          <a:p>
            <a:r>
              <a:rPr lang="en-US" sz="1600" b="1">
                <a:latin typeface="Verdana" pitchFamily="34" charset="0"/>
              </a:rPr>
              <a:t>Providing </a:t>
            </a:r>
          </a:p>
          <a:p>
            <a:r>
              <a:rPr lang="en-US" sz="1600" b="1">
                <a:latin typeface="Verdana" pitchFamily="34" charset="0"/>
              </a:rPr>
              <a:t>resources,</a:t>
            </a:r>
          </a:p>
          <a:p>
            <a:r>
              <a:rPr lang="en-US" sz="1600" b="1">
                <a:latin typeface="Verdana" pitchFamily="34" charset="0"/>
              </a:rPr>
              <a:t>feedback, &amp;</a:t>
            </a:r>
          </a:p>
          <a:p>
            <a:r>
              <a:rPr lang="en-US" sz="1600" b="1">
                <a:latin typeface="Verdana" pitchFamily="34" charset="0"/>
              </a:rPr>
              <a:t>protection</a:t>
            </a:r>
          </a:p>
        </p:txBody>
      </p:sp>
      <p:sp>
        <p:nvSpPr>
          <p:cNvPr id="1180703" name="Text Box 31"/>
          <p:cNvSpPr txBox="1">
            <a:spLocks noChangeArrowheads="1"/>
          </p:cNvSpPr>
          <p:nvPr/>
        </p:nvSpPr>
        <p:spPr bwMode="auto">
          <a:xfrm>
            <a:off x="1719263" y="4894263"/>
            <a:ext cx="1598612" cy="825500"/>
          </a:xfrm>
          <a:prstGeom prst="rect">
            <a:avLst/>
          </a:prstGeom>
          <a:noFill/>
          <a:ln w="9525">
            <a:noFill/>
            <a:miter lim="800000"/>
            <a:headEnd/>
            <a:tailEnd/>
          </a:ln>
        </p:spPr>
        <p:txBody>
          <a:bodyPr wrap="none">
            <a:spAutoFit/>
          </a:bodyPr>
          <a:lstStyle/>
          <a:p>
            <a:pPr algn="r"/>
            <a:r>
              <a:rPr lang="en-US" sz="1600" b="1">
                <a:latin typeface="Verdana" pitchFamily="34" charset="0"/>
              </a:rPr>
              <a:t>Preparing</a:t>
            </a:r>
          </a:p>
          <a:p>
            <a:pPr algn="r"/>
            <a:r>
              <a:rPr lang="en-US" sz="1600" b="1">
                <a:latin typeface="Verdana" pitchFamily="34" charset="0"/>
              </a:rPr>
              <a:t>&amp; projecting</a:t>
            </a:r>
          </a:p>
          <a:p>
            <a:pPr algn="r"/>
            <a:r>
              <a:rPr lang="en-US" sz="1600" b="1">
                <a:latin typeface="Verdana" pitchFamily="34" charset="0"/>
              </a:rPr>
              <a:t>who you are</a:t>
            </a:r>
          </a:p>
        </p:txBody>
      </p:sp>
      <p:sp>
        <p:nvSpPr>
          <p:cNvPr id="1180704" name="Text Box 32"/>
          <p:cNvSpPr txBox="1">
            <a:spLocks noChangeArrowheads="1"/>
          </p:cNvSpPr>
          <p:nvPr/>
        </p:nvSpPr>
        <p:spPr bwMode="auto">
          <a:xfrm>
            <a:off x="3594100" y="4878388"/>
            <a:ext cx="1885950" cy="825500"/>
          </a:xfrm>
          <a:prstGeom prst="rect">
            <a:avLst/>
          </a:prstGeom>
          <a:noFill/>
          <a:ln w="9525">
            <a:noFill/>
            <a:miter lim="800000"/>
            <a:headEnd/>
            <a:tailEnd/>
          </a:ln>
        </p:spPr>
        <p:txBody>
          <a:bodyPr wrap="none">
            <a:spAutoFit/>
          </a:bodyPr>
          <a:lstStyle/>
          <a:p>
            <a:pPr algn="ctr"/>
            <a:r>
              <a:rPr lang="en-US" sz="1600" b="1">
                <a:latin typeface="Verdana" pitchFamily="34" charset="0"/>
              </a:rPr>
              <a:t>Demonstrating</a:t>
            </a:r>
          </a:p>
          <a:p>
            <a:pPr algn="ctr"/>
            <a:r>
              <a:rPr lang="en-US" sz="1600" b="1">
                <a:latin typeface="Verdana" pitchFamily="34" charset="0"/>
              </a:rPr>
              <a:t>concern &amp;</a:t>
            </a:r>
          </a:p>
          <a:p>
            <a:pPr algn="ctr"/>
            <a:r>
              <a:rPr lang="en-US" sz="1600" b="1">
                <a:latin typeface="Verdana" pitchFamily="34" charset="0"/>
              </a:rPr>
              <a:t>understanding</a:t>
            </a:r>
          </a:p>
        </p:txBody>
      </p:sp>
      <p:sp>
        <p:nvSpPr>
          <p:cNvPr id="1180705" name="Text Box 33"/>
          <p:cNvSpPr txBox="1">
            <a:spLocks noChangeArrowheads="1"/>
          </p:cNvSpPr>
          <p:nvPr/>
        </p:nvSpPr>
        <p:spPr bwMode="auto">
          <a:xfrm>
            <a:off x="5786438" y="4645025"/>
            <a:ext cx="1812925" cy="1069975"/>
          </a:xfrm>
          <a:prstGeom prst="rect">
            <a:avLst/>
          </a:prstGeom>
          <a:noFill/>
          <a:ln w="9525">
            <a:noFill/>
            <a:miter lim="800000"/>
            <a:headEnd/>
            <a:tailEnd/>
          </a:ln>
        </p:spPr>
        <p:txBody>
          <a:bodyPr wrap="none">
            <a:spAutoFit/>
          </a:bodyPr>
          <a:lstStyle/>
          <a:p>
            <a:r>
              <a:rPr lang="en-US" sz="1600" b="1">
                <a:latin typeface="Verdana" pitchFamily="34" charset="0"/>
              </a:rPr>
              <a:t>Clarifying</a:t>
            </a:r>
          </a:p>
          <a:p>
            <a:r>
              <a:rPr lang="en-US" sz="1600" b="1">
                <a:latin typeface="Verdana" pitchFamily="34" charset="0"/>
              </a:rPr>
              <a:t>who we are</a:t>
            </a:r>
          </a:p>
          <a:p>
            <a:r>
              <a:rPr lang="en-US" sz="1600" b="1">
                <a:latin typeface="Verdana" pitchFamily="34" charset="0"/>
              </a:rPr>
              <a:t>&amp; how we</a:t>
            </a:r>
          </a:p>
          <a:p>
            <a:r>
              <a:rPr lang="en-US" sz="1600" b="1">
                <a:latin typeface="Verdana" pitchFamily="34" charset="0"/>
              </a:rPr>
              <a:t>work together</a:t>
            </a:r>
          </a:p>
        </p:txBody>
      </p:sp>
      <p:sp>
        <p:nvSpPr>
          <p:cNvPr id="34" name="Slide Number Placeholder 33"/>
          <p:cNvSpPr>
            <a:spLocks noGrp="1"/>
          </p:cNvSpPr>
          <p:nvPr>
            <p:ph type="sldNum" sz="quarter" idx="11"/>
          </p:nvPr>
        </p:nvSpPr>
        <p:spPr/>
        <p:txBody>
          <a:bodyPr/>
          <a:lstStyle/>
          <a:p>
            <a:pPr>
              <a:defRPr/>
            </a:pPr>
            <a:fld id="{0F07F78E-44DC-48A9-9409-6A14CC5ED9B8}" type="slidenum">
              <a:rPr lang="en-US" smtClean="0"/>
              <a:pPr>
                <a:defRPr/>
              </a:pPr>
              <a:t>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180675"/>
                                        </p:tgtEl>
                                        <p:attrNameLst>
                                          <p:attrName>style.visibility</p:attrName>
                                        </p:attrNameLst>
                                      </p:cBhvr>
                                      <p:to>
                                        <p:strVal val="visible"/>
                                      </p:to>
                                    </p:set>
                                    <p:animEffect transition="in" filter="wipe(left)">
                                      <p:cBhvr>
                                        <p:cTn id="7" dur="500"/>
                                        <p:tgtEl>
                                          <p:spTgt spid="11806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80701"/>
                                        </p:tgtEl>
                                        <p:attrNameLst>
                                          <p:attrName>style.visibility</p:attrName>
                                        </p:attrNameLst>
                                      </p:cBhvr>
                                      <p:to>
                                        <p:strVal val="visible"/>
                                      </p:to>
                                    </p:set>
                                    <p:animEffect transition="in" filter="fade">
                                      <p:cBhvr>
                                        <p:cTn id="10" dur="1000"/>
                                        <p:tgtEl>
                                          <p:spTgt spid="11807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80700"/>
                                        </p:tgtEl>
                                        <p:attrNameLst>
                                          <p:attrName>style.visibility</p:attrName>
                                        </p:attrNameLst>
                                      </p:cBhvr>
                                      <p:to>
                                        <p:strVal val="visible"/>
                                      </p:to>
                                    </p:set>
                                    <p:animEffect transition="in" filter="fade">
                                      <p:cBhvr>
                                        <p:cTn id="13" dur="1000"/>
                                        <p:tgtEl>
                                          <p:spTgt spid="118070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80702"/>
                                        </p:tgtEl>
                                        <p:attrNameLst>
                                          <p:attrName>style.visibility</p:attrName>
                                        </p:attrNameLst>
                                      </p:cBhvr>
                                      <p:to>
                                        <p:strVal val="visible"/>
                                      </p:to>
                                    </p:set>
                                    <p:animEffect transition="in" filter="fade">
                                      <p:cBhvr>
                                        <p:cTn id="16" dur="1000"/>
                                        <p:tgtEl>
                                          <p:spTgt spid="118070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80705"/>
                                        </p:tgtEl>
                                        <p:attrNameLst>
                                          <p:attrName>style.visibility</p:attrName>
                                        </p:attrNameLst>
                                      </p:cBhvr>
                                      <p:to>
                                        <p:strVal val="visible"/>
                                      </p:to>
                                    </p:set>
                                    <p:animEffect transition="in" filter="fade">
                                      <p:cBhvr>
                                        <p:cTn id="19" dur="1000"/>
                                        <p:tgtEl>
                                          <p:spTgt spid="118070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80704"/>
                                        </p:tgtEl>
                                        <p:attrNameLst>
                                          <p:attrName>style.visibility</p:attrName>
                                        </p:attrNameLst>
                                      </p:cBhvr>
                                      <p:to>
                                        <p:strVal val="visible"/>
                                      </p:to>
                                    </p:set>
                                    <p:animEffect transition="in" filter="fade">
                                      <p:cBhvr>
                                        <p:cTn id="22" dur="1000"/>
                                        <p:tgtEl>
                                          <p:spTgt spid="118070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80703"/>
                                        </p:tgtEl>
                                        <p:attrNameLst>
                                          <p:attrName>style.visibility</p:attrName>
                                        </p:attrNameLst>
                                      </p:cBhvr>
                                      <p:to>
                                        <p:strVal val="visible"/>
                                      </p:to>
                                    </p:set>
                                    <p:animEffect transition="in" filter="fade">
                                      <p:cBhvr>
                                        <p:cTn id="25" dur="1000"/>
                                        <p:tgtEl>
                                          <p:spTgt spid="1180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5" grpId="0" autoUpdateAnimBg="0"/>
      <p:bldP spid="1180700" grpId="0"/>
      <p:bldP spid="1180701" grpId="0"/>
      <p:bldP spid="1180702" grpId="0"/>
      <p:bldP spid="1180703" grpId="0"/>
      <p:bldP spid="1180704" grpId="0"/>
      <p:bldP spid="118070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46"/>
          <p:cNvSpPr txBox="1">
            <a:spLocks noChangeArrowheads="1"/>
          </p:cNvSpPr>
          <p:nvPr/>
        </p:nvSpPr>
        <p:spPr bwMode="auto">
          <a:xfrm>
            <a:off x="457200" y="1306513"/>
            <a:ext cx="9144000" cy="246062"/>
          </a:xfrm>
          <a:prstGeom prst="rect">
            <a:avLst/>
          </a:prstGeom>
          <a:solidFill>
            <a:schemeClr val="bg1"/>
          </a:solidFill>
          <a:ln w="9525">
            <a:noFill/>
            <a:miter lim="800000"/>
            <a:headEnd/>
            <a:tailEnd/>
          </a:ln>
        </p:spPr>
        <p:txBody>
          <a:bodyPr>
            <a:spAutoFit/>
          </a:bodyPr>
          <a:lstStyle/>
          <a:p>
            <a:endParaRPr lang="en-US"/>
          </a:p>
        </p:txBody>
      </p:sp>
      <p:sp>
        <p:nvSpPr>
          <p:cNvPr id="6147" name="Rectangle 3"/>
          <p:cNvSpPr>
            <a:spLocks noChangeArrowheads="1"/>
          </p:cNvSpPr>
          <p:nvPr/>
        </p:nvSpPr>
        <p:spPr bwMode="auto">
          <a:xfrm>
            <a:off x="304800" y="247650"/>
            <a:ext cx="7356475" cy="831850"/>
          </a:xfrm>
          <a:prstGeom prst="rect">
            <a:avLst/>
          </a:prstGeom>
          <a:noFill/>
          <a:ln w="9525" algn="ctr">
            <a:noFill/>
            <a:miter lim="800000"/>
            <a:headEnd/>
            <a:tailEnd/>
          </a:ln>
        </p:spPr>
        <p:txBody>
          <a:bodyPr/>
          <a:lstStyle/>
          <a:p>
            <a:pPr algn="ctr"/>
            <a:endParaRPr lang="en-US" sz="4000" b="1">
              <a:solidFill>
                <a:srgbClr val="FFFF00"/>
              </a:solidFill>
            </a:endParaRPr>
          </a:p>
        </p:txBody>
      </p:sp>
      <p:grpSp>
        <p:nvGrpSpPr>
          <p:cNvPr id="2" name="Group 4"/>
          <p:cNvGrpSpPr>
            <a:grpSpLocks/>
          </p:cNvGrpSpPr>
          <p:nvPr/>
        </p:nvGrpSpPr>
        <p:grpSpPr bwMode="auto">
          <a:xfrm>
            <a:off x="3448050" y="1066800"/>
            <a:ext cx="2236788" cy="1536700"/>
            <a:chOff x="2186" y="643"/>
            <a:chExt cx="1409" cy="968"/>
          </a:xfrm>
        </p:grpSpPr>
        <p:sp>
          <p:nvSpPr>
            <p:cNvPr id="6179" name="Freeform 5"/>
            <p:cNvSpPr>
              <a:spLocks/>
            </p:cNvSpPr>
            <p:nvPr/>
          </p:nvSpPr>
          <p:spPr bwMode="auto">
            <a:xfrm>
              <a:off x="2186" y="643"/>
              <a:ext cx="1409" cy="968"/>
            </a:xfrm>
            <a:custGeom>
              <a:avLst/>
              <a:gdLst>
                <a:gd name="T0" fmla="*/ 273 w 1536"/>
                <a:gd name="T1" fmla="*/ 0 h 1056"/>
                <a:gd name="T2" fmla="*/ 0 w 1536"/>
                <a:gd name="T3" fmla="*/ 371 h 1056"/>
                <a:gd name="T4" fmla="*/ 545 w 1536"/>
                <a:gd name="T5" fmla="*/ 371 h 1056"/>
                <a:gd name="T6" fmla="*/ 273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798C95"/>
                </a:gs>
                <a:gs pos="100000">
                  <a:srgbClr val="617178"/>
                </a:gs>
              </a:gsLst>
              <a:lin ang="5400000" scaled="1"/>
            </a:gradFill>
            <a:ln w="12700">
              <a:solidFill>
                <a:srgbClr val="000000"/>
              </a:solidFill>
              <a:round/>
              <a:headEnd/>
              <a:tailEnd/>
            </a:ln>
          </p:spPr>
          <p:txBody>
            <a:bodyPr/>
            <a:lstStyle/>
            <a:p>
              <a:endParaRPr lang="en-US"/>
            </a:p>
          </p:txBody>
        </p:sp>
        <p:sp>
          <p:nvSpPr>
            <p:cNvPr id="6180" name="Freeform 6"/>
            <p:cNvSpPr>
              <a:spLocks noChangeAspect="1"/>
            </p:cNvSpPr>
            <p:nvPr/>
          </p:nvSpPr>
          <p:spPr bwMode="auto">
            <a:xfrm>
              <a:off x="2290" y="723"/>
              <a:ext cx="1205" cy="828"/>
            </a:xfrm>
            <a:custGeom>
              <a:avLst/>
              <a:gdLst>
                <a:gd name="T0" fmla="*/ 42 w 1536"/>
                <a:gd name="T1" fmla="*/ 0 h 1056"/>
                <a:gd name="T2" fmla="*/ 0 w 1536"/>
                <a:gd name="T3" fmla="*/ 57 h 1056"/>
                <a:gd name="T4" fmla="*/ 84 w 1536"/>
                <a:gd name="T5" fmla="*/ 57 h 1056"/>
                <a:gd name="T6" fmla="*/ 42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455055"/>
                </a:gs>
                <a:gs pos="100000">
                  <a:srgbClr val="798C95"/>
                </a:gs>
              </a:gsLst>
              <a:lin ang="5400000" scaled="1"/>
            </a:gradFill>
            <a:ln w="12700">
              <a:solidFill>
                <a:srgbClr val="000000"/>
              </a:solidFill>
              <a:round/>
              <a:headEnd/>
              <a:tailEnd/>
            </a:ln>
          </p:spPr>
          <p:txBody>
            <a:bodyPr/>
            <a:lstStyle/>
            <a:p>
              <a:endParaRPr lang="en-US"/>
            </a:p>
          </p:txBody>
        </p:sp>
      </p:grpSp>
      <p:sp>
        <p:nvSpPr>
          <p:cNvPr id="1197063" name="Freeform 7"/>
          <p:cNvSpPr>
            <a:spLocks/>
          </p:cNvSpPr>
          <p:nvPr/>
        </p:nvSpPr>
        <p:spPr bwMode="auto">
          <a:xfrm>
            <a:off x="3684588" y="2193925"/>
            <a:ext cx="1782762" cy="215900"/>
          </a:xfrm>
          <a:custGeom>
            <a:avLst/>
            <a:gdLst>
              <a:gd name="T0" fmla="*/ 2147483647 w 1192"/>
              <a:gd name="T1" fmla="*/ 0 h 160"/>
              <a:gd name="T2" fmla="*/ 0 w 1192"/>
              <a:gd name="T3" fmla="*/ 2147483647 h 160"/>
              <a:gd name="T4" fmla="*/ 2147483647 w 1192"/>
              <a:gd name="T5" fmla="*/ 2147483647 h 160"/>
              <a:gd name="T6" fmla="*/ 2147483647 w 1192"/>
              <a:gd name="T7" fmla="*/ 0 h 160"/>
              <a:gd name="T8" fmla="*/ 2147483647 w 1192"/>
              <a:gd name="T9" fmla="*/ 0 h 160"/>
              <a:gd name="T10" fmla="*/ 0 60000 65536"/>
              <a:gd name="T11" fmla="*/ 0 60000 65536"/>
              <a:gd name="T12" fmla="*/ 0 60000 65536"/>
              <a:gd name="T13" fmla="*/ 0 60000 65536"/>
              <a:gd name="T14" fmla="*/ 0 60000 65536"/>
              <a:gd name="T15" fmla="*/ 0 w 1192"/>
              <a:gd name="T16" fmla="*/ 0 h 160"/>
              <a:gd name="T17" fmla="*/ 1192 w 1192"/>
              <a:gd name="T18" fmla="*/ 160 h 160"/>
            </a:gdLst>
            <a:ahLst/>
            <a:cxnLst>
              <a:cxn ang="T10">
                <a:pos x="T0" y="T1"/>
              </a:cxn>
              <a:cxn ang="T11">
                <a:pos x="T2" y="T3"/>
              </a:cxn>
              <a:cxn ang="T12">
                <a:pos x="T4" y="T5"/>
              </a:cxn>
              <a:cxn ang="T13">
                <a:pos x="T6" y="T7"/>
              </a:cxn>
              <a:cxn ang="T14">
                <a:pos x="T8" y="T9"/>
              </a:cxn>
            </a:cxnLst>
            <a:rect l="T15" t="T16" r="T17" b="T18"/>
            <a:pathLst>
              <a:path w="1192" h="160">
                <a:moveTo>
                  <a:pt x="120" y="0"/>
                </a:moveTo>
                <a:lnTo>
                  <a:pt x="0" y="160"/>
                </a:lnTo>
                <a:lnTo>
                  <a:pt x="1192" y="160"/>
                </a:lnTo>
                <a:lnTo>
                  <a:pt x="1072" y="0"/>
                </a:lnTo>
                <a:lnTo>
                  <a:pt x="120" y="0"/>
                </a:lnTo>
                <a:close/>
              </a:path>
            </a:pathLst>
          </a:custGeom>
          <a:gradFill rotWithShape="0">
            <a:gsLst>
              <a:gs pos="0">
                <a:srgbClr val="4A555B"/>
              </a:gs>
              <a:gs pos="50000">
                <a:srgbClr val="798C95"/>
              </a:gs>
              <a:gs pos="100000">
                <a:srgbClr val="4A555B"/>
              </a:gs>
            </a:gsLst>
            <a:lin ang="5400000" scaled="1"/>
          </a:gradFill>
          <a:ln w="12700">
            <a:solidFill>
              <a:srgbClr val="000000"/>
            </a:solidFill>
            <a:round/>
            <a:headEnd/>
            <a:tailEnd/>
          </a:ln>
        </p:spPr>
        <p:txBody>
          <a:bodyPr/>
          <a:lstStyle/>
          <a:p>
            <a:endParaRPr lang="en-US"/>
          </a:p>
        </p:txBody>
      </p:sp>
      <p:grpSp>
        <p:nvGrpSpPr>
          <p:cNvPr id="3" name="Group 8"/>
          <p:cNvGrpSpPr>
            <a:grpSpLocks/>
          </p:cNvGrpSpPr>
          <p:nvPr/>
        </p:nvGrpSpPr>
        <p:grpSpPr bwMode="auto">
          <a:xfrm>
            <a:off x="4603750" y="2693988"/>
            <a:ext cx="2259013" cy="1536700"/>
            <a:chOff x="2914" y="1668"/>
            <a:chExt cx="1423" cy="968"/>
          </a:xfrm>
        </p:grpSpPr>
        <p:sp>
          <p:nvSpPr>
            <p:cNvPr id="6177" name="Freeform 9"/>
            <p:cNvSpPr>
              <a:spLocks/>
            </p:cNvSpPr>
            <p:nvPr/>
          </p:nvSpPr>
          <p:spPr bwMode="auto">
            <a:xfrm>
              <a:off x="2914" y="1668"/>
              <a:ext cx="1423" cy="968"/>
            </a:xfrm>
            <a:custGeom>
              <a:avLst/>
              <a:gdLst>
                <a:gd name="T0" fmla="*/ 277 w 1552"/>
                <a:gd name="T1" fmla="*/ 0 h 1056"/>
                <a:gd name="T2" fmla="*/ 0 w 1552"/>
                <a:gd name="T3" fmla="*/ 0 h 1056"/>
                <a:gd name="T4" fmla="*/ 0 w 1552"/>
                <a:gd name="T5" fmla="*/ 371 h 1056"/>
                <a:gd name="T6" fmla="*/ 549 w 1552"/>
                <a:gd name="T7" fmla="*/ 371 h 1056"/>
                <a:gd name="T8" fmla="*/ 277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round/>
              <a:headEnd/>
              <a:tailEnd/>
            </a:ln>
          </p:spPr>
          <p:txBody>
            <a:bodyPr/>
            <a:lstStyle/>
            <a:p>
              <a:endParaRPr lang="en-US"/>
            </a:p>
          </p:txBody>
        </p:sp>
        <p:sp>
          <p:nvSpPr>
            <p:cNvPr id="6178" name="Freeform 10"/>
            <p:cNvSpPr>
              <a:spLocks noChangeAspect="1"/>
            </p:cNvSpPr>
            <p:nvPr/>
          </p:nvSpPr>
          <p:spPr bwMode="auto">
            <a:xfrm>
              <a:off x="2954" y="1708"/>
              <a:ext cx="1281" cy="872"/>
            </a:xfrm>
            <a:custGeom>
              <a:avLst/>
              <a:gdLst>
                <a:gd name="T0" fmla="*/ 78 w 1552"/>
                <a:gd name="T1" fmla="*/ 0 h 1056"/>
                <a:gd name="T2" fmla="*/ 0 w 1552"/>
                <a:gd name="T3" fmla="*/ 0 h 1056"/>
                <a:gd name="T4" fmla="*/ 0 w 1552"/>
                <a:gd name="T5" fmla="*/ 106 h 1056"/>
                <a:gd name="T6" fmla="*/ 154 w 1552"/>
                <a:gd name="T7" fmla="*/ 106 h 1056"/>
                <a:gd name="T8" fmla="*/ 78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round/>
              <a:headEnd/>
              <a:tailEnd/>
            </a:ln>
          </p:spPr>
          <p:txBody>
            <a:bodyPr/>
            <a:lstStyle/>
            <a:p>
              <a:endParaRPr lang="en-US"/>
            </a:p>
          </p:txBody>
        </p:sp>
      </p:grpSp>
      <p:sp>
        <p:nvSpPr>
          <p:cNvPr id="1197067" name="Freeform 11"/>
          <p:cNvSpPr>
            <a:spLocks/>
          </p:cNvSpPr>
          <p:nvPr/>
        </p:nvSpPr>
        <p:spPr bwMode="auto">
          <a:xfrm>
            <a:off x="4664075" y="3773488"/>
            <a:ext cx="1941513" cy="254000"/>
          </a:xfrm>
          <a:custGeom>
            <a:avLst/>
            <a:gdLst>
              <a:gd name="T0" fmla="*/ 0 w 1328"/>
              <a:gd name="T1" fmla="*/ 0 h 168"/>
              <a:gd name="T2" fmla="*/ 0 w 1328"/>
              <a:gd name="T3" fmla="*/ 2147483647 h 168"/>
              <a:gd name="T4" fmla="*/ 2147483647 w 1328"/>
              <a:gd name="T5" fmla="*/ 2147483647 h 168"/>
              <a:gd name="T6" fmla="*/ 2147483647 w 1328"/>
              <a:gd name="T7" fmla="*/ 0 h 168"/>
              <a:gd name="T8" fmla="*/ 0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0" y="0"/>
                </a:moveTo>
                <a:lnTo>
                  <a:pt x="0" y="168"/>
                </a:lnTo>
                <a:lnTo>
                  <a:pt x="1328" y="168"/>
                </a:lnTo>
                <a:lnTo>
                  <a:pt x="1208" y="0"/>
                </a:lnTo>
                <a:lnTo>
                  <a:pt x="0" y="0"/>
                </a:lnTo>
                <a:close/>
              </a:path>
            </a:pathLst>
          </a:custGeom>
          <a:gradFill rotWithShape="0">
            <a:gsLst>
              <a:gs pos="0">
                <a:srgbClr val="296640"/>
              </a:gs>
              <a:gs pos="50000">
                <a:srgbClr val="48B471"/>
              </a:gs>
              <a:gs pos="100000">
                <a:srgbClr val="296640"/>
              </a:gs>
            </a:gsLst>
            <a:lin ang="5400000" scaled="1"/>
          </a:gradFill>
          <a:ln w="12700">
            <a:solidFill>
              <a:srgbClr val="000000"/>
            </a:solidFill>
            <a:round/>
            <a:headEnd/>
            <a:tailEnd/>
          </a:ln>
        </p:spPr>
        <p:txBody>
          <a:bodyPr/>
          <a:lstStyle/>
          <a:p>
            <a:endParaRPr lang="en-US"/>
          </a:p>
        </p:txBody>
      </p:sp>
      <p:grpSp>
        <p:nvGrpSpPr>
          <p:cNvPr id="4" name="Group 12"/>
          <p:cNvGrpSpPr>
            <a:grpSpLocks/>
          </p:cNvGrpSpPr>
          <p:nvPr/>
        </p:nvGrpSpPr>
        <p:grpSpPr bwMode="auto">
          <a:xfrm>
            <a:off x="2281238" y="2693988"/>
            <a:ext cx="2259012" cy="1536700"/>
            <a:chOff x="1451" y="1668"/>
            <a:chExt cx="1423" cy="968"/>
          </a:xfrm>
        </p:grpSpPr>
        <p:sp>
          <p:nvSpPr>
            <p:cNvPr id="6175" name="Freeform 13"/>
            <p:cNvSpPr>
              <a:spLocks/>
            </p:cNvSpPr>
            <p:nvPr/>
          </p:nvSpPr>
          <p:spPr bwMode="auto">
            <a:xfrm>
              <a:off x="1451" y="1668"/>
              <a:ext cx="1423" cy="968"/>
            </a:xfrm>
            <a:custGeom>
              <a:avLst/>
              <a:gdLst>
                <a:gd name="T0" fmla="*/ 0 w 1552"/>
                <a:gd name="T1" fmla="*/ 371 h 1056"/>
                <a:gd name="T2" fmla="*/ 549 w 1552"/>
                <a:gd name="T3" fmla="*/ 371 h 1056"/>
                <a:gd name="T4" fmla="*/ 549 w 1552"/>
                <a:gd name="T5" fmla="*/ 0 h 1056"/>
                <a:gd name="T6" fmla="*/ 268 w 1552"/>
                <a:gd name="T7" fmla="*/ 0 h 1056"/>
                <a:gd name="T8" fmla="*/ 0 w 1552"/>
                <a:gd name="T9" fmla="*/ 371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endParaRPr lang="en-US"/>
            </a:p>
          </p:txBody>
        </p:sp>
        <p:sp>
          <p:nvSpPr>
            <p:cNvPr id="6176" name="Freeform 14"/>
            <p:cNvSpPr>
              <a:spLocks noChangeAspect="1"/>
            </p:cNvSpPr>
            <p:nvPr/>
          </p:nvSpPr>
          <p:spPr bwMode="auto">
            <a:xfrm>
              <a:off x="1547" y="1708"/>
              <a:ext cx="1281" cy="872"/>
            </a:xfrm>
            <a:custGeom>
              <a:avLst/>
              <a:gdLst>
                <a:gd name="T0" fmla="*/ 0 w 1552"/>
                <a:gd name="T1" fmla="*/ 106 h 1056"/>
                <a:gd name="T2" fmla="*/ 154 w 1552"/>
                <a:gd name="T3" fmla="*/ 106 h 1056"/>
                <a:gd name="T4" fmla="*/ 154 w 1552"/>
                <a:gd name="T5" fmla="*/ 0 h 1056"/>
                <a:gd name="T6" fmla="*/ 76 w 1552"/>
                <a:gd name="T7" fmla="*/ 0 h 1056"/>
                <a:gd name="T8" fmla="*/ 0 w 1552"/>
                <a:gd name="T9" fmla="*/ 106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endParaRPr lang="en-US"/>
            </a:p>
          </p:txBody>
        </p:sp>
      </p:grpSp>
      <p:sp>
        <p:nvSpPr>
          <p:cNvPr id="1197071" name="Freeform 15"/>
          <p:cNvSpPr>
            <a:spLocks noChangeAspect="1"/>
          </p:cNvSpPr>
          <p:nvPr/>
        </p:nvSpPr>
        <p:spPr bwMode="auto">
          <a:xfrm>
            <a:off x="2514600" y="3781425"/>
            <a:ext cx="1943100" cy="246063"/>
          </a:xfrm>
          <a:custGeom>
            <a:avLst/>
            <a:gdLst>
              <a:gd name="T0" fmla="*/ 2147483647 w 1328"/>
              <a:gd name="T1" fmla="*/ 0 h 168"/>
              <a:gd name="T2" fmla="*/ 0 w 1328"/>
              <a:gd name="T3" fmla="*/ 2147483647 h 168"/>
              <a:gd name="T4" fmla="*/ 2147483647 w 1328"/>
              <a:gd name="T5" fmla="*/ 2147483647 h 168"/>
              <a:gd name="T6" fmla="*/ 2147483647 w 1328"/>
              <a:gd name="T7" fmla="*/ 0 h 168"/>
              <a:gd name="T8" fmla="*/ 2147483647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120" y="0"/>
                </a:moveTo>
                <a:lnTo>
                  <a:pt x="0" y="168"/>
                </a:lnTo>
                <a:lnTo>
                  <a:pt x="1328" y="168"/>
                </a:lnTo>
                <a:lnTo>
                  <a:pt x="1328" y="0"/>
                </a:lnTo>
                <a:lnTo>
                  <a:pt x="120" y="0"/>
                </a:lnTo>
                <a:close/>
              </a:path>
            </a:pathLst>
          </a:custGeom>
          <a:gradFill rotWithShape="0">
            <a:gsLst>
              <a:gs pos="0">
                <a:srgbClr val="6E3B61"/>
              </a:gs>
              <a:gs pos="50000">
                <a:srgbClr val="C267AA"/>
              </a:gs>
              <a:gs pos="100000">
                <a:srgbClr val="6E3B61"/>
              </a:gs>
            </a:gsLst>
            <a:lin ang="5400000" scaled="1"/>
          </a:gradFill>
          <a:ln w="12700">
            <a:solidFill>
              <a:srgbClr val="000000"/>
            </a:solidFill>
            <a:round/>
            <a:headEnd/>
            <a:tailEnd/>
          </a:ln>
        </p:spPr>
        <p:txBody>
          <a:bodyPr/>
          <a:lstStyle/>
          <a:p>
            <a:endParaRPr lang="en-US"/>
          </a:p>
        </p:txBody>
      </p:sp>
      <p:grpSp>
        <p:nvGrpSpPr>
          <p:cNvPr id="5" name="Group 19"/>
          <p:cNvGrpSpPr>
            <a:grpSpLocks/>
          </p:cNvGrpSpPr>
          <p:nvPr/>
        </p:nvGrpSpPr>
        <p:grpSpPr bwMode="auto">
          <a:xfrm>
            <a:off x="1149350" y="4276725"/>
            <a:ext cx="2270125" cy="1536700"/>
            <a:chOff x="882" y="2809"/>
            <a:chExt cx="1430" cy="968"/>
          </a:xfrm>
        </p:grpSpPr>
        <p:grpSp>
          <p:nvGrpSpPr>
            <p:cNvPr id="6171" name="Group 20"/>
            <p:cNvGrpSpPr>
              <a:grpSpLocks/>
            </p:cNvGrpSpPr>
            <p:nvPr/>
          </p:nvGrpSpPr>
          <p:grpSpPr bwMode="auto">
            <a:xfrm>
              <a:off x="882" y="2809"/>
              <a:ext cx="1430" cy="968"/>
              <a:chOff x="720" y="2683"/>
              <a:chExt cx="1430" cy="968"/>
            </a:xfrm>
          </p:grpSpPr>
          <p:sp>
            <p:nvSpPr>
              <p:cNvPr id="6173" name="Freeform 21"/>
              <p:cNvSpPr>
                <a:spLocks/>
              </p:cNvSpPr>
              <p:nvPr/>
            </p:nvSpPr>
            <p:spPr bwMode="auto">
              <a:xfrm>
                <a:off x="720" y="2683"/>
                <a:ext cx="1430" cy="968"/>
              </a:xfrm>
              <a:custGeom>
                <a:avLst/>
                <a:gdLst>
                  <a:gd name="T0" fmla="*/ 0 w 1560"/>
                  <a:gd name="T1" fmla="*/ 368 h 1056"/>
                  <a:gd name="T2" fmla="*/ 0 w 1560"/>
                  <a:gd name="T3" fmla="*/ 371 h 1056"/>
                  <a:gd name="T4" fmla="*/ 550 w 1560"/>
                  <a:gd name="T5" fmla="*/ 371 h 1056"/>
                  <a:gd name="T6" fmla="*/ 550 w 1560"/>
                  <a:gd name="T7" fmla="*/ 0 h 1056"/>
                  <a:gd name="T8" fmla="*/ 270 w 1560"/>
                  <a:gd name="T9" fmla="*/ 0 h 1056"/>
                  <a:gd name="T10" fmla="*/ 0 w 1560"/>
                  <a:gd name="T11" fmla="*/ 368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round/>
                <a:headEnd/>
                <a:tailEnd/>
              </a:ln>
            </p:spPr>
            <p:txBody>
              <a:bodyPr/>
              <a:lstStyle/>
              <a:p>
                <a:endParaRPr lang="en-US"/>
              </a:p>
            </p:txBody>
          </p:sp>
          <p:sp>
            <p:nvSpPr>
              <p:cNvPr id="6174" name="Freeform 22"/>
              <p:cNvSpPr>
                <a:spLocks noChangeAspect="1"/>
              </p:cNvSpPr>
              <p:nvPr/>
            </p:nvSpPr>
            <p:spPr bwMode="auto">
              <a:xfrm>
                <a:off x="824" y="2723"/>
                <a:ext cx="1287" cy="871"/>
              </a:xfrm>
              <a:custGeom>
                <a:avLst/>
                <a:gdLst>
                  <a:gd name="T0" fmla="*/ 0 w 1560"/>
                  <a:gd name="T1" fmla="*/ 104 h 1056"/>
                  <a:gd name="T2" fmla="*/ 0 w 1560"/>
                  <a:gd name="T3" fmla="*/ 104 h 1056"/>
                  <a:gd name="T4" fmla="*/ 155 w 1560"/>
                  <a:gd name="T5" fmla="*/ 104 h 1056"/>
                  <a:gd name="T6" fmla="*/ 155 w 1560"/>
                  <a:gd name="T7" fmla="*/ 0 h 1056"/>
                  <a:gd name="T8" fmla="*/ 76 w 1560"/>
                  <a:gd name="T9" fmla="*/ 0 h 1056"/>
                  <a:gd name="T10" fmla="*/ 0 w 1560"/>
                  <a:gd name="T11" fmla="*/ 104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round/>
                <a:headEnd/>
                <a:tailEnd/>
              </a:ln>
            </p:spPr>
            <p:txBody>
              <a:bodyPr/>
              <a:lstStyle/>
              <a:p>
                <a:endParaRPr lang="en-US"/>
              </a:p>
            </p:txBody>
          </p:sp>
        </p:grpSp>
        <p:sp>
          <p:nvSpPr>
            <p:cNvPr id="6172" name="Freeform 23"/>
            <p:cNvSpPr>
              <a:spLocks/>
            </p:cNvSpPr>
            <p:nvPr/>
          </p:nvSpPr>
          <p:spPr bwMode="auto">
            <a:xfrm>
              <a:off x="1013" y="3514"/>
              <a:ext cx="1243" cy="150"/>
            </a:xfrm>
            <a:custGeom>
              <a:avLst/>
              <a:gdLst>
                <a:gd name="T0" fmla="*/ 54 w 1328"/>
                <a:gd name="T1" fmla="*/ 0 h 160"/>
                <a:gd name="T2" fmla="*/ 0 w 1328"/>
                <a:gd name="T3" fmla="*/ 74 h 160"/>
                <a:gd name="T4" fmla="*/ 600 w 1328"/>
                <a:gd name="T5" fmla="*/ 74 h 160"/>
                <a:gd name="T6" fmla="*/ 600 w 1328"/>
                <a:gd name="T7" fmla="*/ 0 h 160"/>
                <a:gd name="T8" fmla="*/ 54 w 1328"/>
                <a:gd name="T9" fmla="*/ 0 h 160"/>
                <a:gd name="T10" fmla="*/ 0 60000 65536"/>
                <a:gd name="T11" fmla="*/ 0 60000 65536"/>
                <a:gd name="T12" fmla="*/ 0 60000 65536"/>
                <a:gd name="T13" fmla="*/ 0 60000 65536"/>
                <a:gd name="T14" fmla="*/ 0 60000 65536"/>
                <a:gd name="T15" fmla="*/ 0 w 1328"/>
                <a:gd name="T16" fmla="*/ 0 h 160"/>
                <a:gd name="T17" fmla="*/ 1328 w 1328"/>
                <a:gd name="T18" fmla="*/ 160 h 160"/>
              </a:gdLst>
              <a:ahLst/>
              <a:cxnLst>
                <a:cxn ang="T10">
                  <a:pos x="T0" y="T1"/>
                </a:cxn>
                <a:cxn ang="T11">
                  <a:pos x="T2" y="T3"/>
                </a:cxn>
                <a:cxn ang="T12">
                  <a:pos x="T4" y="T5"/>
                </a:cxn>
                <a:cxn ang="T13">
                  <a:pos x="T6" y="T7"/>
                </a:cxn>
                <a:cxn ang="T14">
                  <a:pos x="T8" y="T9"/>
                </a:cxn>
              </a:cxnLst>
              <a:rect l="T15" t="T16" r="T17" b="T18"/>
              <a:pathLst>
                <a:path w="1328" h="160">
                  <a:moveTo>
                    <a:pt x="120" y="0"/>
                  </a:moveTo>
                  <a:lnTo>
                    <a:pt x="0" y="160"/>
                  </a:lnTo>
                  <a:lnTo>
                    <a:pt x="1328" y="160"/>
                  </a:lnTo>
                  <a:lnTo>
                    <a:pt x="1328" y="0"/>
                  </a:lnTo>
                  <a:lnTo>
                    <a:pt x="120" y="0"/>
                  </a:lnTo>
                  <a:close/>
                </a:path>
              </a:pathLst>
            </a:custGeom>
            <a:gradFill rotWithShape="0">
              <a:gsLst>
                <a:gs pos="0">
                  <a:srgbClr val="972530"/>
                </a:gs>
                <a:gs pos="50000">
                  <a:srgbClr val="E9394A"/>
                </a:gs>
                <a:gs pos="100000">
                  <a:srgbClr val="972530"/>
                </a:gs>
              </a:gsLst>
              <a:lin ang="5400000" scaled="1"/>
            </a:gradFill>
            <a:ln w="19050">
              <a:solidFill>
                <a:srgbClr val="050600"/>
              </a:solidFill>
              <a:round/>
              <a:headEnd/>
              <a:tailEnd/>
            </a:ln>
          </p:spPr>
          <p:txBody>
            <a:bodyPr/>
            <a:lstStyle/>
            <a:p>
              <a:endParaRPr lang="en-US"/>
            </a:p>
          </p:txBody>
        </p:sp>
      </p:grpSp>
      <p:sp>
        <p:nvSpPr>
          <p:cNvPr id="1197080" name="Text Box 24"/>
          <p:cNvSpPr txBox="1">
            <a:spLocks noChangeArrowheads="1"/>
          </p:cNvSpPr>
          <p:nvPr/>
        </p:nvSpPr>
        <p:spPr bwMode="auto">
          <a:xfrm>
            <a:off x="3716338" y="2138363"/>
            <a:ext cx="1697037" cy="320675"/>
          </a:xfrm>
          <a:prstGeom prst="rect">
            <a:avLst/>
          </a:prstGeom>
          <a:noFill/>
          <a:ln w="9525">
            <a:noFill/>
            <a:miter lim="800000"/>
            <a:headEnd/>
            <a:tailEnd/>
          </a:ln>
        </p:spPr>
        <p:txBody>
          <a:bodyPr wrap="none">
            <a:spAutoFit/>
          </a:bodyPr>
          <a:lstStyle/>
          <a:p>
            <a:pPr algn="ctr" eaLnBrk="0" hangingPunct="0"/>
            <a:r>
              <a:rPr lang="en-US" sz="1500" b="1"/>
              <a:t>RESPONSIBLE</a:t>
            </a:r>
          </a:p>
        </p:txBody>
      </p:sp>
      <p:sp>
        <p:nvSpPr>
          <p:cNvPr id="1197081" name="Text Box 25"/>
          <p:cNvSpPr txBox="1">
            <a:spLocks noChangeArrowheads="1"/>
          </p:cNvSpPr>
          <p:nvPr/>
        </p:nvSpPr>
        <p:spPr bwMode="auto">
          <a:xfrm>
            <a:off x="2568575" y="3748088"/>
            <a:ext cx="1951038" cy="320675"/>
          </a:xfrm>
          <a:prstGeom prst="rect">
            <a:avLst/>
          </a:prstGeom>
          <a:noFill/>
          <a:ln w="9525">
            <a:noFill/>
            <a:miter lim="800000"/>
            <a:headEnd/>
            <a:tailEnd/>
          </a:ln>
          <a:effectLst/>
        </p:spPr>
        <p:txBody>
          <a:bodyPr wrap="none">
            <a:spAutoFit/>
          </a:bodyPr>
          <a:lstStyle/>
          <a:p>
            <a:pPr algn="ctr" eaLnBrk="0" hangingPunct="0">
              <a:defRPr/>
            </a:pPr>
            <a:r>
              <a:rPr lang="en-US" sz="1500" b="1">
                <a:effectLst>
                  <a:outerShdw blurRad="38100" dist="38100" dir="2700000" algn="tl">
                    <a:srgbClr val="000000"/>
                  </a:outerShdw>
                </a:effectLst>
              </a:rPr>
              <a:t>INSPIRATIONAL</a:t>
            </a:r>
            <a:endParaRPr lang="en-US" sz="1500" b="1">
              <a:solidFill>
                <a:srgbClr val="FFFFB9"/>
              </a:solidFill>
              <a:effectLst>
                <a:outerShdw blurRad="38100" dist="38100" dir="2700000" algn="tl">
                  <a:srgbClr val="000000"/>
                </a:outerShdw>
              </a:effectLst>
            </a:endParaRPr>
          </a:p>
        </p:txBody>
      </p:sp>
      <p:sp>
        <p:nvSpPr>
          <p:cNvPr id="1197082" name="Text Box 26"/>
          <p:cNvSpPr txBox="1">
            <a:spLocks noChangeArrowheads="1"/>
          </p:cNvSpPr>
          <p:nvPr/>
        </p:nvSpPr>
        <p:spPr bwMode="auto">
          <a:xfrm>
            <a:off x="4775200" y="3733800"/>
            <a:ext cx="1573213" cy="320675"/>
          </a:xfrm>
          <a:prstGeom prst="rect">
            <a:avLst/>
          </a:prstGeom>
          <a:noFill/>
          <a:ln w="9525">
            <a:noFill/>
            <a:miter lim="800000"/>
            <a:headEnd/>
            <a:tailEnd/>
          </a:ln>
          <a:effectLst/>
        </p:spPr>
        <p:txBody>
          <a:bodyPr wrap="none">
            <a:spAutoFit/>
          </a:bodyPr>
          <a:lstStyle/>
          <a:p>
            <a:pPr algn="ctr" eaLnBrk="0" hangingPunct="0">
              <a:defRPr/>
            </a:pPr>
            <a:r>
              <a:rPr lang="en-US" sz="1500" b="1">
                <a:effectLst>
                  <a:outerShdw blurRad="38100" dist="38100" dir="2700000" algn="tl">
                    <a:srgbClr val="000000"/>
                  </a:outerShdw>
                </a:effectLst>
              </a:rPr>
              <a:t>SUPPORTIVE</a:t>
            </a:r>
            <a:endParaRPr lang="en-US" sz="1500" b="1">
              <a:solidFill>
                <a:srgbClr val="FFFFB9"/>
              </a:solidFill>
              <a:effectLst>
                <a:outerShdw blurRad="38100" dist="38100" dir="2700000" algn="tl">
                  <a:srgbClr val="000000"/>
                </a:outerShdw>
              </a:effectLst>
            </a:endParaRPr>
          </a:p>
        </p:txBody>
      </p:sp>
      <p:sp>
        <p:nvSpPr>
          <p:cNvPr id="1197083" name="Text Box 27"/>
          <p:cNvSpPr txBox="1">
            <a:spLocks noChangeArrowheads="1"/>
          </p:cNvSpPr>
          <p:nvPr/>
        </p:nvSpPr>
        <p:spPr bwMode="auto">
          <a:xfrm>
            <a:off x="1806575" y="5365750"/>
            <a:ext cx="1330325" cy="320675"/>
          </a:xfrm>
          <a:prstGeom prst="rect">
            <a:avLst/>
          </a:prstGeom>
          <a:noFill/>
          <a:ln w="9525">
            <a:noFill/>
            <a:miter lim="800000"/>
            <a:headEnd/>
            <a:tailEnd/>
          </a:ln>
          <a:effectLst/>
        </p:spPr>
        <p:txBody>
          <a:bodyPr wrap="none">
            <a:spAutoFit/>
          </a:bodyPr>
          <a:lstStyle/>
          <a:p>
            <a:pPr algn="ctr" eaLnBrk="0" hangingPunct="0">
              <a:defRPr/>
            </a:pPr>
            <a:r>
              <a:rPr lang="en-US" sz="1500" b="1" dirty="0">
                <a:effectLst>
                  <a:outerShdw blurRad="38100" dist="38100" dir="2700000" algn="tl">
                    <a:srgbClr val="000000"/>
                  </a:outerShdw>
                </a:effectLst>
              </a:rPr>
              <a:t>PERSONAL</a:t>
            </a:r>
            <a:endParaRPr lang="en-US" sz="1500" b="1" dirty="0">
              <a:solidFill>
                <a:srgbClr val="FFFFB9"/>
              </a:solidFill>
              <a:effectLst>
                <a:outerShdw blurRad="38100" dist="38100" dir="2700000" algn="tl">
                  <a:srgbClr val="000000"/>
                </a:outerShdw>
              </a:effectLst>
            </a:endParaRPr>
          </a:p>
        </p:txBody>
      </p:sp>
      <p:grpSp>
        <p:nvGrpSpPr>
          <p:cNvPr id="7" name="Group 28"/>
          <p:cNvGrpSpPr>
            <a:grpSpLocks/>
          </p:cNvGrpSpPr>
          <p:nvPr/>
        </p:nvGrpSpPr>
        <p:grpSpPr bwMode="auto">
          <a:xfrm>
            <a:off x="3465513" y="4305300"/>
            <a:ext cx="2270125" cy="1536700"/>
            <a:chOff x="2341" y="2827"/>
            <a:chExt cx="1430" cy="968"/>
          </a:xfrm>
        </p:grpSpPr>
        <p:grpSp>
          <p:nvGrpSpPr>
            <p:cNvPr id="6167" name="Group 29"/>
            <p:cNvGrpSpPr>
              <a:grpSpLocks/>
            </p:cNvGrpSpPr>
            <p:nvPr/>
          </p:nvGrpSpPr>
          <p:grpSpPr bwMode="auto">
            <a:xfrm>
              <a:off x="2341" y="2827"/>
              <a:ext cx="1430" cy="968"/>
              <a:chOff x="2197" y="2683"/>
              <a:chExt cx="1430" cy="968"/>
            </a:xfrm>
          </p:grpSpPr>
          <p:sp>
            <p:nvSpPr>
              <p:cNvPr id="6169" name="Rectangle 30"/>
              <p:cNvSpPr>
                <a:spLocks noChangeArrowheads="1"/>
              </p:cNvSpPr>
              <p:nvPr/>
            </p:nvSpPr>
            <p:spPr bwMode="auto">
              <a:xfrm>
                <a:off x="2197" y="2683"/>
                <a:ext cx="1430" cy="968"/>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pPr eaLnBrk="0" hangingPunct="0"/>
                <a:endParaRPr lang="en-US" sz="2000"/>
              </a:p>
            </p:txBody>
          </p:sp>
          <p:sp>
            <p:nvSpPr>
              <p:cNvPr id="6170" name="Rectangle 31"/>
              <p:cNvSpPr>
                <a:spLocks noChangeAspect="1" noChangeArrowheads="1"/>
              </p:cNvSpPr>
              <p:nvPr/>
            </p:nvSpPr>
            <p:spPr bwMode="auto">
              <a:xfrm>
                <a:off x="2260" y="2723"/>
                <a:ext cx="1303" cy="871"/>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pPr eaLnBrk="0" hangingPunct="0"/>
                <a:endParaRPr lang="en-US" sz="2000"/>
              </a:p>
            </p:txBody>
          </p:sp>
        </p:grpSp>
        <p:sp>
          <p:nvSpPr>
            <p:cNvPr id="6168" name="Rectangle 32"/>
            <p:cNvSpPr>
              <a:spLocks noChangeArrowheads="1"/>
            </p:cNvSpPr>
            <p:nvPr/>
          </p:nvSpPr>
          <p:spPr bwMode="auto">
            <a:xfrm>
              <a:off x="2406" y="3504"/>
              <a:ext cx="1300" cy="152"/>
            </a:xfrm>
            <a:prstGeom prst="rect">
              <a:avLst/>
            </a:prstGeom>
            <a:gradFill rotWithShape="0">
              <a:gsLst>
                <a:gs pos="0">
                  <a:srgbClr val="0E4869"/>
                </a:gs>
                <a:gs pos="50000">
                  <a:srgbClr val="1777AC"/>
                </a:gs>
                <a:gs pos="100000">
                  <a:srgbClr val="0E4869"/>
                </a:gs>
              </a:gsLst>
              <a:lin ang="5400000" scaled="1"/>
            </a:gradFill>
            <a:ln w="12700">
              <a:solidFill>
                <a:srgbClr val="000000"/>
              </a:solidFill>
              <a:miter lim="800000"/>
              <a:headEnd/>
              <a:tailEnd/>
            </a:ln>
          </p:spPr>
          <p:txBody>
            <a:bodyPr/>
            <a:lstStyle/>
            <a:p>
              <a:endParaRPr lang="en-US"/>
            </a:p>
          </p:txBody>
        </p:sp>
      </p:grpSp>
      <p:sp>
        <p:nvSpPr>
          <p:cNvPr id="1197089" name="Text Box 33"/>
          <p:cNvSpPr txBox="1">
            <a:spLocks noChangeArrowheads="1"/>
          </p:cNvSpPr>
          <p:nvPr/>
        </p:nvSpPr>
        <p:spPr bwMode="auto">
          <a:xfrm>
            <a:off x="3863975" y="5353050"/>
            <a:ext cx="1558925" cy="320675"/>
          </a:xfrm>
          <a:prstGeom prst="rect">
            <a:avLst/>
          </a:prstGeom>
          <a:noFill/>
          <a:ln w="9525">
            <a:noFill/>
            <a:miter lim="800000"/>
            <a:headEnd/>
            <a:tailEnd/>
          </a:ln>
          <a:effectLst/>
        </p:spPr>
        <p:txBody>
          <a:bodyPr wrap="none">
            <a:spAutoFit/>
          </a:bodyPr>
          <a:lstStyle/>
          <a:p>
            <a:pPr algn="ctr" eaLnBrk="0" hangingPunct="0">
              <a:defRPr/>
            </a:pPr>
            <a:r>
              <a:rPr lang="en-US" sz="1500" b="1">
                <a:effectLst>
                  <a:outerShdw blurRad="38100" dist="38100" dir="2700000" algn="tl">
                    <a:srgbClr val="000000"/>
                  </a:outerShdw>
                </a:effectLst>
              </a:rPr>
              <a:t>RELATIONAL</a:t>
            </a:r>
            <a:endParaRPr lang="en-US" sz="1500" b="1">
              <a:solidFill>
                <a:srgbClr val="FFFFB9"/>
              </a:solidFill>
              <a:effectLst>
                <a:outerShdw blurRad="38100" dist="38100" dir="2700000" algn="tl">
                  <a:srgbClr val="000000"/>
                </a:outerShdw>
              </a:effectLst>
            </a:endParaRPr>
          </a:p>
        </p:txBody>
      </p:sp>
      <p:grpSp>
        <p:nvGrpSpPr>
          <p:cNvPr id="9" name="Group 45"/>
          <p:cNvGrpSpPr>
            <a:grpSpLocks/>
          </p:cNvGrpSpPr>
          <p:nvPr/>
        </p:nvGrpSpPr>
        <p:grpSpPr bwMode="auto">
          <a:xfrm>
            <a:off x="5800725" y="4300538"/>
            <a:ext cx="2225675" cy="1522412"/>
            <a:chOff x="5794829" y="4223656"/>
            <a:chExt cx="2224774" cy="1523063"/>
          </a:xfrm>
        </p:grpSpPr>
        <p:sp>
          <p:nvSpPr>
            <p:cNvPr id="40" name="Text Box 36"/>
            <p:cNvSpPr txBox="1">
              <a:spLocks noChangeAspect="1" noChangeArrowheads="1"/>
            </p:cNvSpPr>
            <p:nvPr/>
          </p:nvSpPr>
          <p:spPr bwMode="auto">
            <a:xfrm>
              <a:off x="6075703" y="4974864"/>
              <a:ext cx="184075" cy="365281"/>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grpSp>
          <p:nvGrpSpPr>
            <p:cNvPr id="10" name="Group 44"/>
            <p:cNvGrpSpPr>
              <a:grpSpLocks/>
            </p:cNvGrpSpPr>
            <p:nvPr/>
          </p:nvGrpSpPr>
          <p:grpSpPr bwMode="auto">
            <a:xfrm>
              <a:off x="5794829" y="4223656"/>
              <a:ext cx="2224774" cy="1523063"/>
              <a:chOff x="3671" y="2683"/>
              <a:chExt cx="1438" cy="968"/>
            </a:xfrm>
            <a:gradFill>
              <a:gsLst>
                <a:gs pos="31000">
                  <a:srgbClr val="E29700"/>
                </a:gs>
                <a:gs pos="100000">
                  <a:schemeClr val="bg1">
                    <a:gamma/>
                    <a:tint val="82353"/>
                    <a:invGamma/>
                  </a:schemeClr>
                </a:gs>
              </a:gsLst>
              <a:lin ang="2700000" scaled="1"/>
            </a:gradFill>
          </p:grpSpPr>
          <p:sp>
            <p:nvSpPr>
              <p:cNvPr id="44" name="Freeform 45"/>
              <p:cNvSpPr>
                <a:spLocks/>
              </p:cNvSpPr>
              <p:nvPr/>
            </p:nvSpPr>
            <p:spPr bwMode="auto">
              <a:xfrm>
                <a:off x="3671" y="2683"/>
                <a:ext cx="1438" cy="968"/>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sp>
            <p:nvSpPr>
              <p:cNvPr id="45" name="Freeform 46"/>
              <p:cNvSpPr>
                <a:spLocks noChangeAspect="1"/>
              </p:cNvSpPr>
              <p:nvPr/>
            </p:nvSpPr>
            <p:spPr bwMode="auto">
              <a:xfrm>
                <a:off x="3719" y="2731"/>
                <a:ext cx="1294" cy="871"/>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grpSp>
        <p:sp>
          <p:nvSpPr>
            <p:cNvPr id="42" name="Freeform 32"/>
            <p:cNvSpPr>
              <a:spLocks noChangeAspect="1"/>
            </p:cNvSpPr>
            <p:nvPr/>
          </p:nvSpPr>
          <p:spPr bwMode="auto">
            <a:xfrm>
              <a:off x="5869412" y="5287736"/>
              <a:ext cx="1899468" cy="231874"/>
            </a:xfrm>
            <a:custGeom>
              <a:avLst/>
              <a:gdLst>
                <a:gd name="T0" fmla="*/ 0 w 1336"/>
                <a:gd name="T1" fmla="*/ 0 h 160"/>
                <a:gd name="T2" fmla="*/ 0 w 1336"/>
                <a:gd name="T3" fmla="*/ 139 h 160"/>
                <a:gd name="T4" fmla="*/ 1160 w 1336"/>
                <a:gd name="T5" fmla="*/ 139 h 160"/>
                <a:gd name="T6" fmla="*/ 1056 w 1336"/>
                <a:gd name="T7" fmla="*/ 0 h 160"/>
                <a:gd name="T8" fmla="*/ 0 w 1336"/>
                <a:gd name="T9" fmla="*/ 0 h 160"/>
                <a:gd name="T10" fmla="*/ 0 60000 65536"/>
                <a:gd name="T11" fmla="*/ 0 60000 65536"/>
                <a:gd name="T12" fmla="*/ 0 60000 65536"/>
                <a:gd name="T13" fmla="*/ 0 60000 65536"/>
                <a:gd name="T14" fmla="*/ 0 60000 65536"/>
                <a:gd name="T15" fmla="*/ 0 w 1336"/>
                <a:gd name="T16" fmla="*/ 0 h 160"/>
                <a:gd name="T17" fmla="*/ 1336 w 1336"/>
                <a:gd name="T18" fmla="*/ 160 h 160"/>
              </a:gdLst>
              <a:ahLst/>
              <a:cxnLst>
                <a:cxn ang="T10">
                  <a:pos x="T0" y="T1"/>
                </a:cxn>
                <a:cxn ang="T11">
                  <a:pos x="T2" y="T3"/>
                </a:cxn>
                <a:cxn ang="T12">
                  <a:pos x="T4" y="T5"/>
                </a:cxn>
                <a:cxn ang="T13">
                  <a:pos x="T6" y="T7"/>
                </a:cxn>
                <a:cxn ang="T14">
                  <a:pos x="T8" y="T9"/>
                </a:cxn>
              </a:cxnLst>
              <a:rect l="T15" t="T16" r="T17" b="T18"/>
              <a:pathLst>
                <a:path w="1336" h="160">
                  <a:moveTo>
                    <a:pt x="0" y="0"/>
                  </a:moveTo>
                  <a:lnTo>
                    <a:pt x="0" y="160"/>
                  </a:lnTo>
                  <a:lnTo>
                    <a:pt x="1336" y="160"/>
                  </a:lnTo>
                  <a:lnTo>
                    <a:pt x="1216" y="0"/>
                  </a:lnTo>
                  <a:lnTo>
                    <a:pt x="0" y="0"/>
                  </a:lnTo>
                  <a:close/>
                </a:path>
              </a:pathLst>
            </a:custGeom>
            <a:gradFill rotWithShape="0">
              <a:gsLst>
                <a:gs pos="0">
                  <a:srgbClr val="E49328"/>
                </a:gs>
                <a:gs pos="50000">
                  <a:srgbClr val="FEB543"/>
                </a:gs>
                <a:gs pos="100000">
                  <a:srgbClr val="E49328"/>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43" name="Text Box 33"/>
            <p:cNvSpPr txBox="1">
              <a:spLocks noChangeArrowheads="1"/>
            </p:cNvSpPr>
            <p:nvPr/>
          </p:nvSpPr>
          <p:spPr bwMode="auto">
            <a:xfrm>
              <a:off x="5955102" y="5246443"/>
              <a:ext cx="1618594" cy="350987"/>
            </a:xfrm>
            <a:prstGeom prst="rect">
              <a:avLst/>
            </a:prstGeom>
            <a:noFill/>
            <a:ln w="9525">
              <a:noFill/>
              <a:miter lim="800000"/>
              <a:headEnd/>
              <a:tailEnd/>
            </a:ln>
            <a:effectLst/>
          </p:spPr>
          <p:txBody>
            <a:bodyPr wrap="none">
              <a:spAutoFit/>
            </a:bodyPr>
            <a:lstStyle/>
            <a:p>
              <a:pP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CONTEXTUAL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grpSp>
      <p:sp>
        <p:nvSpPr>
          <p:cNvPr id="38" name="Slide Number Placeholder 37"/>
          <p:cNvSpPr>
            <a:spLocks noGrp="1"/>
          </p:cNvSpPr>
          <p:nvPr>
            <p:ph type="sldNum" sz="quarter" idx="11"/>
          </p:nvPr>
        </p:nvSpPr>
        <p:spPr>
          <a:xfrm>
            <a:off x="8235950" y="6333589"/>
            <a:ext cx="381000" cy="320675"/>
          </a:xfrm>
        </p:spPr>
        <p:txBody>
          <a:bodyPr/>
          <a:lstStyle/>
          <a:p>
            <a:pPr>
              <a:defRPr/>
            </a:pPr>
            <a:fld id="{21ECEA39-3B8A-4CBA-9D62-B02E56863A9C}" type="slidenum">
              <a:rPr lang="en-US" smtClean="0"/>
              <a:pPr>
                <a:defRPr/>
              </a:pPr>
              <a:t>4</a:t>
            </a:fld>
            <a:endParaRPr lang="en-US"/>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526 0.04926 C 0.0882 0.03793 0.12396 0.0266 0.05781 -0.05319 C -0.00833 -0.13344 -0.27708 -0.33927 -0.34392 -0.43154 C -0.41076 -0.52336 -0.34305 -0.56938 -0.34288 -0.60592 " pathEditMode="relative" rAng="0" ptsTypes="aaaa">
                                      <p:cBhvr>
                                        <p:cTn id="6" dur="2000" fill="hold"/>
                                        <p:tgtEl>
                                          <p:spTgt spid="7"/>
                                        </p:tgtEl>
                                        <p:attrNameLst>
                                          <p:attrName>ppt_x</p:attrName>
                                          <p:attrName>ppt_y</p:attrName>
                                        </p:attrNameLst>
                                      </p:cBhvr>
                                      <p:rCtr x="-19600" y="-32800"/>
                                    </p:animMotion>
                                  </p:childTnLst>
                                </p:cTn>
                              </p:par>
                              <p:par>
                                <p:cTn id="7" presetID="6" presetClass="emph" presetSubtype="0" fill="hold" nodeType="withEffect">
                                  <p:stCondLst>
                                    <p:cond delay="0"/>
                                  </p:stCondLst>
                                  <p:childTnLst>
                                    <p:animScale>
                                      <p:cBhvr>
                                        <p:cTn id="8" dur="1000" fill="hold"/>
                                        <p:tgtEl>
                                          <p:spTgt spid="7"/>
                                        </p:tgtEl>
                                      </p:cBhvr>
                                      <p:by x="50000" y="50000"/>
                                    </p:animScale>
                                  </p:childTnLst>
                                </p:cTn>
                              </p:par>
                              <p:par>
                                <p:cTn id="9" presetID="10" presetClass="exit" presetSubtype="0" fill="hold" nodeType="withEffect">
                                  <p:stCondLst>
                                    <p:cond delay="0"/>
                                  </p:stCondLst>
                                  <p:childTnLst>
                                    <p:animEffect transition="out" filter="fade">
                                      <p:cBhvr>
                                        <p:cTn id="10" dur="2000"/>
                                        <p:tgtEl>
                                          <p:spTgt spid="2"/>
                                        </p:tgtEl>
                                      </p:cBhvr>
                                    </p:animEffect>
                                    <p:set>
                                      <p:cBhvr>
                                        <p:cTn id="11" dur="1" fill="hold">
                                          <p:stCondLst>
                                            <p:cond delay="1999"/>
                                          </p:stCondLst>
                                        </p:cTn>
                                        <p:tgtEl>
                                          <p:spTgt spid="2"/>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2000"/>
                                        <p:tgtEl>
                                          <p:spTgt spid="1197063"/>
                                        </p:tgtEl>
                                      </p:cBhvr>
                                    </p:animEffect>
                                    <p:set>
                                      <p:cBhvr>
                                        <p:cTn id="14" dur="1" fill="hold">
                                          <p:stCondLst>
                                            <p:cond delay="1999"/>
                                          </p:stCondLst>
                                        </p:cTn>
                                        <p:tgtEl>
                                          <p:spTgt spid="119706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2000"/>
                                        <p:tgtEl>
                                          <p:spTgt spid="3"/>
                                        </p:tgtEl>
                                      </p:cBhvr>
                                    </p:animEffect>
                                    <p:set>
                                      <p:cBhvr>
                                        <p:cTn id="17" dur="1" fill="hold">
                                          <p:stCondLst>
                                            <p:cond delay="1999"/>
                                          </p:stCondLst>
                                        </p:cTn>
                                        <p:tgtEl>
                                          <p:spTgt spid="3"/>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2000"/>
                                        <p:tgtEl>
                                          <p:spTgt spid="1197067"/>
                                        </p:tgtEl>
                                      </p:cBhvr>
                                    </p:animEffect>
                                    <p:set>
                                      <p:cBhvr>
                                        <p:cTn id="20" dur="1" fill="hold">
                                          <p:stCondLst>
                                            <p:cond delay="1999"/>
                                          </p:stCondLst>
                                        </p:cTn>
                                        <p:tgtEl>
                                          <p:spTgt spid="1197067"/>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2000"/>
                                        <p:tgtEl>
                                          <p:spTgt spid="4"/>
                                        </p:tgtEl>
                                      </p:cBhvr>
                                    </p:animEffect>
                                    <p:set>
                                      <p:cBhvr>
                                        <p:cTn id="23" dur="1" fill="hold">
                                          <p:stCondLst>
                                            <p:cond delay="1999"/>
                                          </p:stCondLst>
                                        </p:cTn>
                                        <p:tgtEl>
                                          <p:spTgt spid="4"/>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2000"/>
                                        <p:tgtEl>
                                          <p:spTgt spid="1197071"/>
                                        </p:tgtEl>
                                      </p:cBhvr>
                                    </p:animEffect>
                                    <p:set>
                                      <p:cBhvr>
                                        <p:cTn id="26" dur="1" fill="hold">
                                          <p:stCondLst>
                                            <p:cond delay="1999"/>
                                          </p:stCondLst>
                                        </p:cTn>
                                        <p:tgtEl>
                                          <p:spTgt spid="1197071"/>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2000"/>
                                        <p:tgtEl>
                                          <p:spTgt spid="1197080"/>
                                        </p:tgtEl>
                                      </p:cBhvr>
                                    </p:animEffect>
                                    <p:set>
                                      <p:cBhvr>
                                        <p:cTn id="29" dur="1" fill="hold">
                                          <p:stCondLst>
                                            <p:cond delay="1999"/>
                                          </p:stCondLst>
                                        </p:cTn>
                                        <p:tgtEl>
                                          <p:spTgt spid="1197080"/>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2000"/>
                                        <p:tgtEl>
                                          <p:spTgt spid="1197081"/>
                                        </p:tgtEl>
                                      </p:cBhvr>
                                    </p:animEffect>
                                    <p:set>
                                      <p:cBhvr>
                                        <p:cTn id="32" dur="1" fill="hold">
                                          <p:stCondLst>
                                            <p:cond delay="1999"/>
                                          </p:stCondLst>
                                        </p:cTn>
                                        <p:tgtEl>
                                          <p:spTgt spid="1197081"/>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2000"/>
                                        <p:tgtEl>
                                          <p:spTgt spid="1197082"/>
                                        </p:tgtEl>
                                      </p:cBhvr>
                                    </p:animEffect>
                                    <p:set>
                                      <p:cBhvr>
                                        <p:cTn id="35" dur="1" fill="hold">
                                          <p:stCondLst>
                                            <p:cond delay="1999"/>
                                          </p:stCondLst>
                                        </p:cTn>
                                        <p:tgtEl>
                                          <p:spTgt spid="1197082"/>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2000"/>
                                        <p:tgtEl>
                                          <p:spTgt spid="1197083"/>
                                        </p:tgtEl>
                                      </p:cBhvr>
                                    </p:animEffect>
                                    <p:set>
                                      <p:cBhvr>
                                        <p:cTn id="38" dur="1" fill="hold">
                                          <p:stCondLst>
                                            <p:cond delay="1999"/>
                                          </p:stCondLst>
                                        </p:cTn>
                                        <p:tgtEl>
                                          <p:spTgt spid="1197083"/>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2000"/>
                                        <p:tgtEl>
                                          <p:spTgt spid="5"/>
                                        </p:tgtEl>
                                      </p:cBhvr>
                                    </p:animEffect>
                                    <p:set>
                                      <p:cBhvr>
                                        <p:cTn id="41" dur="1" fill="hold">
                                          <p:stCondLst>
                                            <p:cond delay="1999"/>
                                          </p:stCondLst>
                                        </p:cTn>
                                        <p:tgtEl>
                                          <p:spTgt spid="5"/>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2000"/>
                                        <p:tgtEl>
                                          <p:spTgt spid="2"/>
                                        </p:tgtEl>
                                      </p:cBhvr>
                                    </p:animEffect>
                                    <p:set>
                                      <p:cBhvr>
                                        <p:cTn id="44" dur="1" fill="hold">
                                          <p:stCondLst>
                                            <p:cond delay="1999"/>
                                          </p:stCondLst>
                                        </p:cTn>
                                        <p:tgtEl>
                                          <p:spTgt spid="2"/>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2000"/>
                                        <p:tgtEl>
                                          <p:spTgt spid="1197063"/>
                                        </p:tgtEl>
                                      </p:cBhvr>
                                    </p:animEffect>
                                    <p:set>
                                      <p:cBhvr>
                                        <p:cTn id="47" dur="1" fill="hold">
                                          <p:stCondLst>
                                            <p:cond delay="1999"/>
                                          </p:stCondLst>
                                        </p:cTn>
                                        <p:tgtEl>
                                          <p:spTgt spid="1197063"/>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2000"/>
                                        <p:tgtEl>
                                          <p:spTgt spid="3"/>
                                        </p:tgtEl>
                                      </p:cBhvr>
                                    </p:animEffect>
                                    <p:set>
                                      <p:cBhvr>
                                        <p:cTn id="50" dur="1" fill="hold">
                                          <p:stCondLst>
                                            <p:cond delay="1999"/>
                                          </p:stCondLst>
                                        </p:cTn>
                                        <p:tgtEl>
                                          <p:spTgt spid="3"/>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2000"/>
                                        <p:tgtEl>
                                          <p:spTgt spid="1197067"/>
                                        </p:tgtEl>
                                      </p:cBhvr>
                                    </p:animEffect>
                                    <p:set>
                                      <p:cBhvr>
                                        <p:cTn id="53" dur="1" fill="hold">
                                          <p:stCondLst>
                                            <p:cond delay="1999"/>
                                          </p:stCondLst>
                                        </p:cTn>
                                        <p:tgtEl>
                                          <p:spTgt spid="119706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2000"/>
                                        <p:tgtEl>
                                          <p:spTgt spid="4"/>
                                        </p:tgtEl>
                                      </p:cBhvr>
                                    </p:animEffect>
                                    <p:set>
                                      <p:cBhvr>
                                        <p:cTn id="56" dur="1" fill="hold">
                                          <p:stCondLst>
                                            <p:cond delay="1999"/>
                                          </p:stCondLst>
                                        </p:cTn>
                                        <p:tgtEl>
                                          <p:spTgt spid="4"/>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2000"/>
                                        <p:tgtEl>
                                          <p:spTgt spid="1197071"/>
                                        </p:tgtEl>
                                      </p:cBhvr>
                                    </p:animEffect>
                                    <p:set>
                                      <p:cBhvr>
                                        <p:cTn id="59" dur="1" fill="hold">
                                          <p:stCondLst>
                                            <p:cond delay="1999"/>
                                          </p:stCondLst>
                                        </p:cTn>
                                        <p:tgtEl>
                                          <p:spTgt spid="1197071"/>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2000"/>
                                        <p:tgtEl>
                                          <p:spTgt spid="1197080"/>
                                        </p:tgtEl>
                                      </p:cBhvr>
                                    </p:animEffect>
                                    <p:set>
                                      <p:cBhvr>
                                        <p:cTn id="62" dur="1" fill="hold">
                                          <p:stCondLst>
                                            <p:cond delay="1999"/>
                                          </p:stCondLst>
                                        </p:cTn>
                                        <p:tgtEl>
                                          <p:spTgt spid="119708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1197081"/>
                                        </p:tgtEl>
                                      </p:cBhvr>
                                    </p:animEffect>
                                    <p:set>
                                      <p:cBhvr>
                                        <p:cTn id="65" dur="1" fill="hold">
                                          <p:stCondLst>
                                            <p:cond delay="1999"/>
                                          </p:stCondLst>
                                        </p:cTn>
                                        <p:tgtEl>
                                          <p:spTgt spid="1197081"/>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2000"/>
                                        <p:tgtEl>
                                          <p:spTgt spid="1197082"/>
                                        </p:tgtEl>
                                      </p:cBhvr>
                                    </p:animEffect>
                                    <p:set>
                                      <p:cBhvr>
                                        <p:cTn id="68" dur="1" fill="hold">
                                          <p:stCondLst>
                                            <p:cond delay="1999"/>
                                          </p:stCondLst>
                                        </p:cTn>
                                        <p:tgtEl>
                                          <p:spTgt spid="1197082"/>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2000"/>
                                        <p:tgtEl>
                                          <p:spTgt spid="1197083"/>
                                        </p:tgtEl>
                                      </p:cBhvr>
                                    </p:animEffect>
                                    <p:set>
                                      <p:cBhvr>
                                        <p:cTn id="71" dur="1" fill="hold">
                                          <p:stCondLst>
                                            <p:cond delay="1999"/>
                                          </p:stCondLst>
                                        </p:cTn>
                                        <p:tgtEl>
                                          <p:spTgt spid="1197083"/>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2000"/>
                                        <p:tgtEl>
                                          <p:spTgt spid="5"/>
                                        </p:tgtEl>
                                      </p:cBhvr>
                                    </p:animEffect>
                                    <p:set>
                                      <p:cBhvr>
                                        <p:cTn id="74" dur="1" fill="hold">
                                          <p:stCondLst>
                                            <p:cond delay="1999"/>
                                          </p:stCondLst>
                                        </p:cTn>
                                        <p:tgtEl>
                                          <p:spTgt spid="5"/>
                                        </p:tgtEl>
                                        <p:attrNameLst>
                                          <p:attrName>style.visibility</p:attrName>
                                        </p:attrNameLst>
                                      </p:cBhvr>
                                      <p:to>
                                        <p:strVal val="hidden"/>
                                      </p:to>
                                    </p:set>
                                  </p:childTnLst>
                                </p:cTn>
                              </p:par>
                              <p:par>
                                <p:cTn id="75" presetID="10" presetClass="exit" presetSubtype="0" fill="hold" grpId="0" nodeType="withEffect">
                                  <p:stCondLst>
                                    <p:cond delay="0"/>
                                  </p:stCondLst>
                                  <p:childTnLst>
                                    <p:animEffect transition="out" filter="fade">
                                      <p:cBhvr>
                                        <p:cTn id="76" dur="1000"/>
                                        <p:tgtEl>
                                          <p:spTgt spid="1197089"/>
                                        </p:tgtEl>
                                      </p:cBhvr>
                                    </p:animEffect>
                                    <p:set>
                                      <p:cBhvr>
                                        <p:cTn id="77" dur="1" fill="hold">
                                          <p:stCondLst>
                                            <p:cond delay="999"/>
                                          </p:stCondLst>
                                        </p:cTn>
                                        <p:tgtEl>
                                          <p:spTgt spid="1197089"/>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2000"/>
                                        <p:tgtEl>
                                          <p:spTgt spid="9"/>
                                        </p:tgtEl>
                                      </p:cBhvr>
                                    </p:animEffect>
                                    <p:set>
                                      <p:cBhvr>
                                        <p:cTn id="80"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7063" grpId="0" animBg="1"/>
      <p:bldP spid="1197063" grpId="1" animBg="1"/>
      <p:bldP spid="1197067" grpId="0" animBg="1"/>
      <p:bldP spid="1197067" grpId="1" animBg="1"/>
      <p:bldP spid="1197071" grpId="0" animBg="1"/>
      <p:bldP spid="1197071" grpId="1" animBg="1"/>
      <p:bldP spid="1197080" grpId="0"/>
      <p:bldP spid="1197080" grpId="1"/>
      <p:bldP spid="1197081" grpId="0"/>
      <p:bldP spid="1197081" grpId="1"/>
      <p:bldP spid="1197082" grpId="0"/>
      <p:bldP spid="1197082" grpId="1"/>
      <p:bldP spid="1197083" grpId="0"/>
      <p:bldP spid="1197083" grpId="1"/>
      <p:bldP spid="119708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1"/>
          </p:nvPr>
        </p:nvSpPr>
        <p:spPr/>
        <p:txBody>
          <a:bodyPr/>
          <a:lstStyle/>
          <a:p>
            <a:pPr>
              <a:defRPr/>
            </a:pPr>
            <a:fld id="{DE293C75-0E42-4EE9-B932-A4EE9C5B8625}" type="slidenum">
              <a:rPr lang="en-US" smtClean="0"/>
              <a:pPr>
                <a:defRPr/>
              </a:pPr>
              <a:t>5</a:t>
            </a:fld>
            <a:endParaRPr lang="en-US"/>
          </a:p>
        </p:txBody>
      </p:sp>
      <p:sp>
        <p:nvSpPr>
          <p:cNvPr id="1199107" name="Rectangle 3"/>
          <p:cNvSpPr>
            <a:spLocks noGrp="1" noChangeArrowheads="1"/>
          </p:cNvSpPr>
          <p:nvPr>
            <p:ph type="body" idx="4294967295"/>
          </p:nvPr>
        </p:nvSpPr>
        <p:spPr>
          <a:xfrm>
            <a:off x="915987" y="1752600"/>
            <a:ext cx="6856413" cy="2209800"/>
          </a:xfrm>
        </p:spPr>
        <p:txBody>
          <a:bodyPr/>
          <a:lstStyle/>
          <a:p>
            <a:pPr marL="58738" indent="-7938" eaLnBrk="1" hangingPunct="1">
              <a:lnSpc>
                <a:spcPct val="85000"/>
              </a:lnSpc>
              <a:spcBef>
                <a:spcPct val="30000"/>
              </a:spcBef>
              <a:buFont typeface="Times" pitchFamily="18" charset="0"/>
              <a:buNone/>
              <a:defRPr/>
            </a:pPr>
            <a:r>
              <a:rPr lang="en-US" sz="2400" dirty="0"/>
              <a:t>Now that you have examined the personal part of the leader-follower relationship, let us look at how to foster a relationship with those you lead.  </a:t>
            </a:r>
          </a:p>
          <a:p>
            <a:pPr marL="58738" indent="-7938" eaLnBrk="1" hangingPunct="1">
              <a:lnSpc>
                <a:spcPct val="85000"/>
              </a:lnSpc>
              <a:spcBef>
                <a:spcPct val="30000"/>
              </a:spcBef>
              <a:buFont typeface="Times" pitchFamily="18" charset="0"/>
              <a:buNone/>
              <a:defRPr/>
            </a:pPr>
            <a:endParaRPr lang="en-US" sz="900" dirty="0"/>
          </a:p>
          <a:p>
            <a:pPr marL="58738" indent="-7938" eaLnBrk="1" hangingPunct="1">
              <a:lnSpc>
                <a:spcPct val="85000"/>
              </a:lnSpc>
              <a:spcBef>
                <a:spcPct val="30000"/>
              </a:spcBef>
              <a:buFont typeface="Times" pitchFamily="18" charset="0"/>
              <a:buNone/>
              <a:defRPr/>
            </a:pPr>
            <a:r>
              <a:rPr lang="en-US" sz="2400" dirty="0"/>
              <a:t>The leadership relationship is </a:t>
            </a:r>
            <a:r>
              <a:rPr lang="en-US" sz="2400" b="1" dirty="0"/>
              <a:t>not friendship</a:t>
            </a:r>
            <a:r>
              <a:rPr lang="en-US" sz="2400" dirty="0">
                <a:solidFill>
                  <a:schemeClr val="tx2"/>
                </a:solidFill>
              </a:rPr>
              <a:t>, </a:t>
            </a:r>
            <a:r>
              <a:rPr lang="en-US" sz="2400" dirty="0"/>
              <a:t>but it is individualized and it is a relationship.  It involves the leader showing:</a:t>
            </a:r>
          </a:p>
          <a:p>
            <a:pPr lvl="1" algn="ctr" eaLnBrk="1" hangingPunct="1">
              <a:lnSpc>
                <a:spcPct val="85000"/>
              </a:lnSpc>
              <a:buFont typeface="Times" pitchFamily="18" charset="0"/>
              <a:buNone/>
              <a:defRPr/>
            </a:pPr>
            <a:endParaRPr lang="en-US" dirty="0"/>
          </a:p>
          <a:p>
            <a:pPr marL="236538" lvl="1" indent="-236538" algn="ctr" eaLnBrk="1" hangingPunct="1">
              <a:lnSpc>
                <a:spcPct val="85000"/>
              </a:lnSpc>
              <a:buFont typeface="Times" pitchFamily="18" charset="0"/>
              <a:buNone/>
              <a:defRPr/>
            </a:pPr>
            <a:r>
              <a:rPr lang="en-US" b="1" dirty="0"/>
              <a:t>Concern, understanding, respect, and fairness…</a:t>
            </a:r>
          </a:p>
          <a:p>
            <a:pPr lvl="2" algn="ctr" eaLnBrk="1" hangingPunct="1">
              <a:lnSpc>
                <a:spcPct val="85000"/>
              </a:lnSpc>
              <a:spcBef>
                <a:spcPct val="30000"/>
              </a:spcBef>
              <a:buFont typeface="Wingdings" pitchFamily="2" charset="2"/>
              <a:buNone/>
              <a:defRPr/>
            </a:pPr>
            <a:r>
              <a:rPr lang="en-US" dirty="0"/>
              <a:t>		</a:t>
            </a:r>
            <a:endParaRPr lang="en-US" sz="2800" dirty="0"/>
          </a:p>
          <a:p>
            <a:pPr lvl="2" indent="-280988" algn="ctr" eaLnBrk="1" hangingPunct="1">
              <a:lnSpc>
                <a:spcPct val="85000"/>
              </a:lnSpc>
              <a:spcBef>
                <a:spcPct val="30000"/>
              </a:spcBef>
              <a:buFont typeface="Wingdings" pitchFamily="2" charset="2"/>
              <a:buNone/>
              <a:defRPr/>
            </a:pPr>
            <a:r>
              <a:rPr lang="en-US" sz="2800" b="1" i="1" dirty="0"/>
              <a:t>to each and every follower.</a:t>
            </a:r>
          </a:p>
        </p:txBody>
      </p:sp>
      <p:sp>
        <p:nvSpPr>
          <p:cNvPr id="7171" name="Text Box 2"/>
          <p:cNvSpPr txBox="1">
            <a:spLocks noChangeArrowheads="1"/>
          </p:cNvSpPr>
          <p:nvPr/>
        </p:nvSpPr>
        <p:spPr bwMode="auto">
          <a:xfrm>
            <a:off x="788988" y="2098675"/>
            <a:ext cx="7835900" cy="396875"/>
          </a:xfrm>
          <a:prstGeom prst="rect">
            <a:avLst/>
          </a:prstGeom>
          <a:noFill/>
          <a:ln w="9525">
            <a:noFill/>
            <a:miter lim="800000"/>
            <a:headEnd/>
            <a:tailEnd/>
          </a:ln>
        </p:spPr>
        <p:txBody>
          <a:bodyPr>
            <a:spAutoFit/>
          </a:bodyPr>
          <a:lstStyle/>
          <a:p>
            <a:pPr eaLnBrk="0" hangingPunct="0"/>
            <a:endParaRPr lang="en-US" sz="2000" b="1">
              <a:solidFill>
                <a:srgbClr val="000000"/>
              </a:solidFill>
            </a:endParaRPr>
          </a:p>
        </p:txBody>
      </p:sp>
      <p:grpSp>
        <p:nvGrpSpPr>
          <p:cNvPr id="7172" name="Group 4"/>
          <p:cNvGrpSpPr>
            <a:grpSpLocks noChangeAspect="1"/>
          </p:cNvGrpSpPr>
          <p:nvPr/>
        </p:nvGrpSpPr>
        <p:grpSpPr bwMode="auto">
          <a:xfrm>
            <a:off x="811213" y="474663"/>
            <a:ext cx="1133475" cy="766762"/>
            <a:chOff x="2341" y="2827"/>
            <a:chExt cx="1430" cy="968"/>
          </a:xfrm>
        </p:grpSpPr>
        <p:grpSp>
          <p:nvGrpSpPr>
            <p:cNvPr id="7175" name="Group 5"/>
            <p:cNvGrpSpPr>
              <a:grpSpLocks noChangeAspect="1"/>
            </p:cNvGrpSpPr>
            <p:nvPr/>
          </p:nvGrpSpPr>
          <p:grpSpPr bwMode="auto">
            <a:xfrm>
              <a:off x="2341" y="2827"/>
              <a:ext cx="1430" cy="968"/>
              <a:chOff x="2197" y="2683"/>
              <a:chExt cx="1430" cy="968"/>
            </a:xfrm>
          </p:grpSpPr>
          <p:sp>
            <p:nvSpPr>
              <p:cNvPr id="7177" name="Rectangle 6"/>
              <p:cNvSpPr>
                <a:spLocks noChangeAspect="1" noChangeArrowheads="1"/>
              </p:cNvSpPr>
              <p:nvPr/>
            </p:nvSpPr>
            <p:spPr bwMode="auto">
              <a:xfrm>
                <a:off x="2197" y="2683"/>
                <a:ext cx="1430" cy="968"/>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pPr eaLnBrk="0" hangingPunct="0"/>
                <a:endParaRPr lang="en-US" sz="2000"/>
              </a:p>
            </p:txBody>
          </p:sp>
          <p:sp>
            <p:nvSpPr>
              <p:cNvPr id="7178" name="Rectangle 7"/>
              <p:cNvSpPr>
                <a:spLocks noChangeAspect="1" noChangeArrowheads="1"/>
              </p:cNvSpPr>
              <p:nvPr/>
            </p:nvSpPr>
            <p:spPr bwMode="auto">
              <a:xfrm>
                <a:off x="2260" y="2723"/>
                <a:ext cx="1303" cy="871"/>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pPr eaLnBrk="0" hangingPunct="0"/>
                <a:endParaRPr lang="en-US" sz="2000"/>
              </a:p>
            </p:txBody>
          </p:sp>
        </p:grpSp>
        <p:sp>
          <p:nvSpPr>
            <p:cNvPr id="7176" name="Rectangle 8"/>
            <p:cNvSpPr>
              <a:spLocks noChangeAspect="1" noChangeArrowheads="1"/>
            </p:cNvSpPr>
            <p:nvPr/>
          </p:nvSpPr>
          <p:spPr bwMode="auto">
            <a:xfrm>
              <a:off x="2406" y="3504"/>
              <a:ext cx="1300" cy="152"/>
            </a:xfrm>
            <a:prstGeom prst="rect">
              <a:avLst/>
            </a:prstGeom>
            <a:gradFill rotWithShape="0">
              <a:gsLst>
                <a:gs pos="0">
                  <a:srgbClr val="0E4869"/>
                </a:gs>
                <a:gs pos="50000">
                  <a:srgbClr val="1777AC"/>
                </a:gs>
                <a:gs pos="100000">
                  <a:srgbClr val="0E4869"/>
                </a:gs>
              </a:gsLst>
              <a:lin ang="5400000" scaled="1"/>
            </a:gradFill>
            <a:ln w="12700">
              <a:solidFill>
                <a:srgbClr val="000000"/>
              </a:solidFill>
              <a:miter lim="800000"/>
              <a:headEnd/>
              <a:tailEnd/>
            </a:ln>
          </p:spPr>
          <p:txBody>
            <a:bodyPr/>
            <a:lstStyle/>
            <a:p>
              <a:endParaRPr lang="en-US"/>
            </a:p>
          </p:txBody>
        </p:sp>
      </p:grpSp>
      <p:sp>
        <p:nvSpPr>
          <p:cNvPr id="7173" name="Rectangle 9"/>
          <p:cNvSpPr>
            <a:spLocks noChangeArrowheads="1"/>
          </p:cNvSpPr>
          <p:nvPr/>
        </p:nvSpPr>
        <p:spPr bwMode="auto">
          <a:xfrm>
            <a:off x="1695450" y="488950"/>
            <a:ext cx="6675438" cy="730250"/>
          </a:xfrm>
          <a:prstGeom prst="rect">
            <a:avLst/>
          </a:prstGeom>
          <a:noFill/>
          <a:ln w="9525" algn="ctr">
            <a:noFill/>
            <a:miter lim="800000"/>
            <a:headEnd/>
            <a:tailEnd/>
          </a:ln>
        </p:spPr>
        <p:txBody>
          <a:bodyPr/>
          <a:lstStyle/>
          <a:p>
            <a:pPr algn="ctr">
              <a:tabLst>
                <a:tab pos="7997825" algn="r"/>
              </a:tabLst>
            </a:pPr>
            <a:r>
              <a:rPr lang="en-US" sz="4000" b="1" dirty="0">
                <a:solidFill>
                  <a:schemeClr val="tx2"/>
                </a:solidFill>
              </a:rPr>
              <a:t>Relational Leadership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99107">
                                            <p:txEl>
                                              <p:pRg st="0" end="0"/>
                                            </p:txEl>
                                          </p:spTgt>
                                        </p:tgtEl>
                                        <p:attrNameLst>
                                          <p:attrName>style.visibility</p:attrName>
                                        </p:attrNameLst>
                                      </p:cBhvr>
                                      <p:to>
                                        <p:strVal val="visible"/>
                                      </p:to>
                                    </p:set>
                                    <p:animEffect transition="in" filter="wipe(left)">
                                      <p:cBhvr>
                                        <p:cTn id="7" dur="500"/>
                                        <p:tgtEl>
                                          <p:spTgt spid="119910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199107">
                                            <p:txEl>
                                              <p:pRg st="2" end="2"/>
                                            </p:txEl>
                                          </p:spTgt>
                                        </p:tgtEl>
                                        <p:attrNameLst>
                                          <p:attrName>style.visibility</p:attrName>
                                        </p:attrNameLst>
                                      </p:cBhvr>
                                      <p:to>
                                        <p:strVal val="visible"/>
                                      </p:to>
                                    </p:set>
                                    <p:animEffect transition="in" filter="wipe(left)">
                                      <p:cBhvr>
                                        <p:cTn id="10" dur="500"/>
                                        <p:tgtEl>
                                          <p:spTgt spid="1199107">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199107">
                                            <p:txEl>
                                              <p:pRg st="4" end="4"/>
                                            </p:txEl>
                                          </p:spTgt>
                                        </p:tgtEl>
                                        <p:attrNameLst>
                                          <p:attrName>style.visibility</p:attrName>
                                        </p:attrNameLst>
                                      </p:cBhvr>
                                      <p:to>
                                        <p:strVal val="visible"/>
                                      </p:to>
                                    </p:set>
                                    <p:animEffect transition="in" filter="wipe(left)">
                                      <p:cBhvr>
                                        <p:cTn id="13" dur="500"/>
                                        <p:tgtEl>
                                          <p:spTgt spid="1199107">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1199107">
                                            <p:txEl>
                                              <p:pRg st="5" end="5"/>
                                            </p:txEl>
                                          </p:spTgt>
                                        </p:tgtEl>
                                        <p:attrNameLst>
                                          <p:attrName>style.visibility</p:attrName>
                                        </p:attrNameLst>
                                      </p:cBhvr>
                                      <p:to>
                                        <p:strVal val="visible"/>
                                      </p:to>
                                    </p:set>
                                    <p:animEffect transition="in" filter="wipe(left)">
                                      <p:cBhvr>
                                        <p:cTn id="16" dur="500"/>
                                        <p:tgtEl>
                                          <p:spTgt spid="1199107">
                                            <p:txEl>
                                              <p:pRg st="5" end="5"/>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1199107">
                                            <p:txEl>
                                              <p:pRg st="6" end="6"/>
                                            </p:txEl>
                                          </p:spTgt>
                                        </p:tgtEl>
                                        <p:attrNameLst>
                                          <p:attrName>style.visibility</p:attrName>
                                        </p:attrNameLst>
                                      </p:cBhvr>
                                      <p:to>
                                        <p:strVal val="visible"/>
                                      </p:to>
                                    </p:set>
                                    <p:animEffect transition="in" filter="wipe(left)">
                                      <p:cBhvr>
                                        <p:cTn id="19" dur="500"/>
                                        <p:tgtEl>
                                          <p:spTgt spid="1199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2016125" y="0"/>
            <a:ext cx="4094163" cy="1127125"/>
          </a:xfrm>
          <a:prstGeom prst="rect">
            <a:avLst/>
          </a:prstGeom>
          <a:noFill/>
          <a:ln w="9525">
            <a:noFill/>
            <a:miter lim="800000"/>
            <a:headEnd/>
            <a:tailEnd/>
          </a:ln>
        </p:spPr>
        <p:txBody>
          <a:bodyPr>
            <a:spAutoFit/>
          </a:bodyPr>
          <a:lstStyle/>
          <a:p>
            <a:pPr eaLnBrk="0" hangingPunct="0">
              <a:spcBef>
                <a:spcPct val="50000"/>
              </a:spcBef>
            </a:pPr>
            <a:br>
              <a:rPr lang="en-US" sz="3400" b="1" i="1">
                <a:solidFill>
                  <a:srgbClr val="FFFF00"/>
                </a:solidFill>
              </a:rPr>
            </a:br>
            <a:endParaRPr lang="en-US" sz="3400" b="1" i="1">
              <a:solidFill>
                <a:srgbClr val="FFFF00"/>
              </a:solidFill>
            </a:endParaRPr>
          </a:p>
        </p:txBody>
      </p:sp>
      <p:sp>
        <p:nvSpPr>
          <p:cNvPr id="81924" name="Oval 4"/>
          <p:cNvSpPr>
            <a:spLocks noChangeArrowheads="1"/>
          </p:cNvSpPr>
          <p:nvPr/>
        </p:nvSpPr>
        <p:spPr bwMode="auto">
          <a:xfrm>
            <a:off x="1979613" y="1600200"/>
            <a:ext cx="5192712" cy="4953000"/>
          </a:xfrm>
          <a:prstGeom prst="ellipse">
            <a:avLst/>
          </a:prstGeom>
          <a:gradFill rotWithShape="0">
            <a:gsLst>
              <a:gs pos="0">
                <a:srgbClr val="257FB1"/>
              </a:gs>
              <a:gs pos="100000">
                <a:srgbClr val="1777AC">
                  <a:alpha val="15999"/>
                </a:srgbClr>
              </a:gs>
            </a:gsLst>
            <a:path path="shape">
              <a:fillToRect l="50000" t="50000" r="50000" b="50000"/>
            </a:path>
          </a:gradFill>
          <a:ln w="9525">
            <a:noFill/>
            <a:round/>
            <a:headEnd/>
            <a:tailEnd/>
          </a:ln>
        </p:spPr>
        <p:txBody>
          <a:bodyPr wrap="none" anchor="ctr"/>
          <a:lstStyle/>
          <a:p>
            <a:pPr eaLnBrk="0" hangingPunct="0"/>
            <a:endParaRPr lang="en-US"/>
          </a:p>
        </p:txBody>
      </p:sp>
      <p:sp>
        <p:nvSpPr>
          <p:cNvPr id="81925" name="AutoShape 5"/>
          <p:cNvSpPr>
            <a:spLocks noChangeArrowheads="1"/>
          </p:cNvSpPr>
          <p:nvPr/>
        </p:nvSpPr>
        <p:spPr bwMode="auto">
          <a:xfrm rot="8067214">
            <a:off x="1916113" y="-87313"/>
            <a:ext cx="2503488" cy="60309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197CB4">
              <a:alpha val="20000"/>
            </a:srgbClr>
          </a:solidFill>
          <a:ln w="9525">
            <a:noFill/>
            <a:miter lim="800000"/>
            <a:headEnd/>
            <a:tailEnd/>
          </a:ln>
        </p:spPr>
        <p:txBody>
          <a:bodyPr wrap="none" anchor="ctr"/>
          <a:lstStyle/>
          <a:p>
            <a:endParaRPr lang="en-US"/>
          </a:p>
        </p:txBody>
      </p:sp>
      <p:sp>
        <p:nvSpPr>
          <p:cNvPr id="81926" name="Rectangle 6"/>
          <p:cNvSpPr>
            <a:spLocks noChangeArrowheads="1"/>
          </p:cNvSpPr>
          <p:nvPr/>
        </p:nvSpPr>
        <p:spPr bwMode="auto">
          <a:xfrm>
            <a:off x="3557588" y="3640138"/>
            <a:ext cx="2073275" cy="609600"/>
          </a:xfrm>
          <a:prstGeom prst="rect">
            <a:avLst/>
          </a:prstGeom>
          <a:noFill/>
          <a:ln w="9525">
            <a:noFill/>
            <a:miter lim="800000"/>
            <a:headEnd/>
            <a:tailEnd/>
          </a:ln>
        </p:spPr>
        <p:txBody>
          <a:bodyPr lIns="0" tIns="0" rIns="0" bIns="0">
            <a:spAutoFit/>
          </a:bodyPr>
          <a:lstStyle/>
          <a:p>
            <a:pPr algn="ctr" eaLnBrk="0" hangingPunct="0">
              <a:defRPr/>
            </a:pPr>
            <a:r>
              <a:rPr lang="en-US" sz="4000" b="1">
                <a:solidFill>
                  <a:srgbClr val="0E4462"/>
                </a:solidFill>
                <a:effectLst>
                  <a:outerShdw blurRad="38100" dist="38100" dir="2700000" algn="tl">
                    <a:srgbClr val="C0C0C0"/>
                  </a:outerShdw>
                </a:effectLst>
              </a:rPr>
              <a:t>TRUST</a:t>
            </a:r>
          </a:p>
        </p:txBody>
      </p:sp>
      <p:grpSp>
        <p:nvGrpSpPr>
          <p:cNvPr id="18438" name="Group 7"/>
          <p:cNvGrpSpPr>
            <a:grpSpLocks/>
          </p:cNvGrpSpPr>
          <p:nvPr/>
        </p:nvGrpSpPr>
        <p:grpSpPr bwMode="auto">
          <a:xfrm>
            <a:off x="457200" y="381000"/>
            <a:ext cx="1700213" cy="996950"/>
            <a:chOff x="2197" y="2683"/>
            <a:chExt cx="1430" cy="968"/>
          </a:xfrm>
        </p:grpSpPr>
        <p:sp>
          <p:nvSpPr>
            <p:cNvPr id="18441" name="Rectangle 8"/>
            <p:cNvSpPr>
              <a:spLocks noChangeArrowheads="1"/>
            </p:cNvSpPr>
            <p:nvPr/>
          </p:nvSpPr>
          <p:spPr bwMode="auto">
            <a:xfrm>
              <a:off x="2197" y="2683"/>
              <a:ext cx="1430" cy="968"/>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pPr eaLnBrk="0" hangingPunct="0"/>
              <a:endParaRPr lang="en-US" sz="2000"/>
            </a:p>
          </p:txBody>
        </p:sp>
        <p:sp>
          <p:nvSpPr>
            <p:cNvPr id="18442" name="Rectangle 9"/>
            <p:cNvSpPr>
              <a:spLocks noChangeAspect="1" noChangeArrowheads="1"/>
            </p:cNvSpPr>
            <p:nvPr/>
          </p:nvSpPr>
          <p:spPr bwMode="auto">
            <a:xfrm>
              <a:off x="2260" y="2723"/>
              <a:ext cx="1303" cy="871"/>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pPr eaLnBrk="0" hangingPunct="0"/>
              <a:endParaRPr lang="en-US" sz="2000"/>
            </a:p>
          </p:txBody>
        </p:sp>
      </p:grpSp>
      <p:sp>
        <p:nvSpPr>
          <p:cNvPr id="18439" name="Rectangle 2"/>
          <p:cNvSpPr>
            <a:spLocks noChangeArrowheads="1"/>
          </p:cNvSpPr>
          <p:nvPr/>
        </p:nvSpPr>
        <p:spPr bwMode="auto">
          <a:xfrm>
            <a:off x="2287588" y="520700"/>
            <a:ext cx="5942012" cy="755650"/>
          </a:xfrm>
          <a:prstGeom prst="rect">
            <a:avLst/>
          </a:prstGeom>
          <a:noFill/>
          <a:ln w="9525">
            <a:noFill/>
            <a:miter lim="800000"/>
            <a:headEnd/>
            <a:tailEnd/>
          </a:ln>
        </p:spPr>
        <p:txBody>
          <a:bodyPr lIns="0" tIns="0" rIns="0" bIns="0" anchor="ctr"/>
          <a:lstStyle/>
          <a:p>
            <a:pPr algn="ctr"/>
            <a:r>
              <a:rPr lang="en-US" sz="4000" b="1" i="1" dirty="0">
                <a:solidFill>
                  <a:schemeClr val="tx2"/>
                </a:solidFill>
              </a:rPr>
              <a:t>Effective relational leadership yields</a:t>
            </a:r>
          </a:p>
        </p:txBody>
      </p:sp>
      <p:sp>
        <p:nvSpPr>
          <p:cNvPr id="10" name="Slide Number Placeholder 9"/>
          <p:cNvSpPr>
            <a:spLocks noGrp="1"/>
          </p:cNvSpPr>
          <p:nvPr>
            <p:ph type="sldNum" sz="quarter" idx="11"/>
          </p:nvPr>
        </p:nvSpPr>
        <p:spPr/>
        <p:txBody>
          <a:bodyPr/>
          <a:lstStyle/>
          <a:p>
            <a:pPr>
              <a:defRPr/>
            </a:pPr>
            <a:fld id="{DDF37627-8503-4019-BD5F-C1F483951465}" type="slidenum">
              <a:rPr lang="en-US" smtClean="0"/>
              <a:pPr>
                <a:defRPr/>
              </a:pPr>
              <a:t>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500"/>
                                  </p:stCondLst>
                                  <p:childTnLst>
                                    <p:set>
                                      <p:cBhvr>
                                        <p:cTn id="6" dur="1" fill="hold">
                                          <p:stCondLst>
                                            <p:cond delay="0"/>
                                          </p:stCondLst>
                                        </p:cTn>
                                        <p:tgtEl>
                                          <p:spTgt spid="81925"/>
                                        </p:tgtEl>
                                        <p:attrNameLst>
                                          <p:attrName>style.visibility</p:attrName>
                                        </p:attrNameLst>
                                      </p:cBhvr>
                                      <p:to>
                                        <p:strVal val="visible"/>
                                      </p:to>
                                    </p:set>
                                    <p:animEffect transition="in" filter="wipe(up)">
                                      <p:cBhvr>
                                        <p:cTn id="7" dur="1000"/>
                                        <p:tgtEl>
                                          <p:spTgt spid="81925"/>
                                        </p:tgtEl>
                                      </p:cBhvr>
                                    </p:animEffect>
                                  </p:childTnLst>
                                </p:cTn>
                              </p:par>
                              <p:par>
                                <p:cTn id="8" presetID="6" presetClass="entr" presetSubtype="32" fill="hold" grpId="0" nodeType="withEffect">
                                  <p:stCondLst>
                                    <p:cond delay="1000"/>
                                  </p:stCondLst>
                                  <p:childTnLst>
                                    <p:set>
                                      <p:cBhvr>
                                        <p:cTn id="9" dur="1" fill="hold">
                                          <p:stCondLst>
                                            <p:cond delay="0"/>
                                          </p:stCondLst>
                                        </p:cTn>
                                        <p:tgtEl>
                                          <p:spTgt spid="81924"/>
                                        </p:tgtEl>
                                        <p:attrNameLst>
                                          <p:attrName>style.visibility</p:attrName>
                                        </p:attrNameLst>
                                      </p:cBhvr>
                                      <p:to>
                                        <p:strVal val="visible"/>
                                      </p:to>
                                    </p:set>
                                    <p:animEffect transition="in" filter="circle(out)">
                                      <p:cBhvr>
                                        <p:cTn id="10" dur="1000"/>
                                        <p:tgtEl>
                                          <p:spTgt spid="81924"/>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81926"/>
                                        </p:tgtEl>
                                        <p:attrNameLst>
                                          <p:attrName>style.visibility</p:attrName>
                                        </p:attrNameLst>
                                      </p:cBhvr>
                                      <p:to>
                                        <p:strVal val="visible"/>
                                      </p:to>
                                    </p:set>
                                    <p:animEffect transition="in" filter="fade">
                                      <p:cBhvr>
                                        <p:cTn id="13" dur="500"/>
                                        <p:tgtEl>
                                          <p:spTgt spid="81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P spid="81925" grpId="0" animBg="1"/>
      <p:bldP spid="819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Relational Leadership:</a:t>
            </a:r>
            <a:br>
              <a:rPr lang="en-US" dirty="0"/>
            </a:br>
            <a:r>
              <a:rPr lang="en-US" dirty="0"/>
              <a:t>“Gettysburg”</a:t>
            </a:r>
          </a:p>
        </p:txBody>
      </p:sp>
      <p:sp>
        <p:nvSpPr>
          <p:cNvPr id="3" name="Content Placeholder 2"/>
          <p:cNvSpPr>
            <a:spLocks noGrp="1"/>
          </p:cNvSpPr>
          <p:nvPr>
            <p:ph idx="1"/>
          </p:nvPr>
        </p:nvSpPr>
        <p:spPr>
          <a:xfrm>
            <a:off x="228600" y="1600200"/>
            <a:ext cx="8763000" cy="4572000"/>
          </a:xfrm>
        </p:spPr>
        <p:txBody>
          <a:bodyPr/>
          <a:lstStyle/>
          <a:p>
            <a:r>
              <a:rPr lang="en-US" dirty="0"/>
              <a:t>What elements of Relational Leadership can you see in Col. Chamberlain’s actions:</a:t>
            </a:r>
          </a:p>
          <a:p>
            <a:pPr lvl="1"/>
            <a:r>
              <a:rPr lang="en-US" dirty="0"/>
              <a:t>Concern?</a:t>
            </a:r>
          </a:p>
          <a:p>
            <a:pPr lvl="1"/>
            <a:r>
              <a:rPr lang="en-US" dirty="0"/>
              <a:t>Understanding?</a:t>
            </a:r>
          </a:p>
          <a:p>
            <a:pPr lvl="1"/>
            <a:r>
              <a:rPr lang="en-US" dirty="0"/>
              <a:t>Respect?</a:t>
            </a:r>
          </a:p>
          <a:p>
            <a:pPr lvl="1"/>
            <a:r>
              <a:rPr lang="en-US" dirty="0"/>
              <a:t>Fairness?</a:t>
            </a:r>
          </a:p>
          <a:p>
            <a:pPr lvl="1"/>
            <a:endParaRPr lang="en-US" dirty="0"/>
          </a:p>
          <a:p>
            <a:r>
              <a:rPr lang="en-US" dirty="0"/>
              <a:t>How exactly did Col. Chamberlain know how to craft his Relational Leadership of the men from the Second Maine?</a:t>
            </a:r>
          </a:p>
        </p:txBody>
      </p:sp>
      <p:sp>
        <p:nvSpPr>
          <p:cNvPr id="4" name="Slide Number Placeholder 3"/>
          <p:cNvSpPr>
            <a:spLocks noGrp="1"/>
          </p:cNvSpPr>
          <p:nvPr>
            <p:ph type="sldNum" sz="quarter" idx="11"/>
          </p:nvPr>
        </p:nvSpPr>
        <p:spPr/>
        <p:txBody>
          <a:bodyPr/>
          <a:lstStyle/>
          <a:p>
            <a:pPr>
              <a:defRPr/>
            </a:pPr>
            <a:fld id="{33CAAFB8-8EDF-4782-BAC2-0BEDF8F4524E}" type="slidenum">
              <a:rPr lang="en-US" smtClean="0"/>
              <a:pPr>
                <a:defRPr/>
              </a:pPr>
              <a:t>7</a:t>
            </a:fld>
            <a:endParaRPr lang="en-US"/>
          </a:p>
        </p:txBody>
      </p:sp>
    </p:spTree>
    <p:extLst>
      <p:ext uri="{BB962C8B-B14F-4D97-AF65-F5344CB8AC3E}">
        <p14:creationId xmlns:p14="http://schemas.microsoft.com/office/powerpoint/2010/main" val="245794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1"/>
            <a:ext cx="8305800" cy="1371600"/>
          </a:xfrm>
        </p:spPr>
        <p:txBody>
          <a:bodyPr/>
          <a:lstStyle/>
          <a:p>
            <a:pPr eaLnBrk="1" hangingPunct="1"/>
            <a:r>
              <a:rPr lang="en-US" sz="4000" dirty="0"/>
              <a:t>Leaders &amp; followers: </a:t>
            </a:r>
            <a:br>
              <a:rPr lang="en-US" sz="4000" dirty="0"/>
            </a:br>
            <a:r>
              <a:rPr lang="en-US" sz="4000" dirty="0"/>
              <a:t>a relationship </a:t>
            </a:r>
          </a:p>
        </p:txBody>
      </p:sp>
      <p:sp>
        <p:nvSpPr>
          <p:cNvPr id="8195" name="Rectangle 3"/>
          <p:cNvSpPr>
            <a:spLocks noGrp="1" noChangeArrowheads="1"/>
          </p:cNvSpPr>
          <p:nvPr>
            <p:ph idx="1"/>
          </p:nvPr>
        </p:nvSpPr>
        <p:spPr>
          <a:xfrm>
            <a:off x="685800" y="1905000"/>
            <a:ext cx="7848600" cy="5029200"/>
          </a:xfrm>
        </p:spPr>
        <p:txBody>
          <a:bodyPr/>
          <a:lstStyle/>
          <a:p>
            <a:pPr marL="342900" indent="-342900" eaLnBrk="1" hangingPunct="1">
              <a:lnSpc>
                <a:spcPct val="80000"/>
              </a:lnSpc>
              <a:spcAft>
                <a:spcPct val="20000"/>
              </a:spcAft>
            </a:pPr>
            <a:r>
              <a:rPr lang="en-US" dirty="0"/>
              <a:t>Consider all leader-follower relationships as </a:t>
            </a:r>
            <a:r>
              <a:rPr lang="en-US" b="1" u="sng" dirty="0"/>
              <a:t>person-to-person</a:t>
            </a:r>
            <a:r>
              <a:rPr lang="en-US" dirty="0"/>
              <a:t> relationships.</a:t>
            </a:r>
          </a:p>
          <a:p>
            <a:pPr marL="342900" indent="-342900" eaLnBrk="1" hangingPunct="1">
              <a:lnSpc>
                <a:spcPct val="80000"/>
              </a:lnSpc>
              <a:spcAft>
                <a:spcPct val="20000"/>
              </a:spcAft>
              <a:buFontTx/>
              <a:buNone/>
            </a:pPr>
            <a:endParaRPr lang="en-US" sz="800" dirty="0"/>
          </a:p>
          <a:p>
            <a:pPr marL="342900" indent="-342900" eaLnBrk="1" hangingPunct="1">
              <a:lnSpc>
                <a:spcPct val="80000"/>
              </a:lnSpc>
            </a:pPr>
            <a:r>
              <a:rPr lang="en-US" dirty="0"/>
              <a:t>You should seek to form a leader-follower relationship with each person you lead (direct reports, peers and superiors).</a:t>
            </a:r>
          </a:p>
          <a:p>
            <a:pPr marL="742950" lvl="1" indent="-285750" eaLnBrk="1" hangingPunct="1">
              <a:buFont typeface="Arial" charset="0"/>
              <a:buNone/>
            </a:pPr>
            <a:endParaRPr lang="en-US" sz="900" dirty="0"/>
          </a:p>
        </p:txBody>
      </p:sp>
      <p:sp>
        <p:nvSpPr>
          <p:cNvPr id="4" name="Slide Number Placeholder 3"/>
          <p:cNvSpPr>
            <a:spLocks noGrp="1"/>
          </p:cNvSpPr>
          <p:nvPr>
            <p:ph type="sldNum" sz="quarter" idx="11"/>
          </p:nvPr>
        </p:nvSpPr>
        <p:spPr/>
        <p:txBody>
          <a:bodyPr/>
          <a:lstStyle/>
          <a:p>
            <a:pPr>
              <a:defRPr/>
            </a:pPr>
            <a:fld id="{CEF789D2-7194-4F3D-BD2E-B9B2BD9B8D32}" type="slidenum">
              <a:rPr lang="en-US" smtClean="0"/>
              <a:pPr>
                <a:defRPr/>
              </a:pPr>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381000"/>
            <a:ext cx="8305800" cy="784225"/>
          </a:xfrm>
        </p:spPr>
        <p:txBody>
          <a:bodyPr/>
          <a:lstStyle/>
          <a:p>
            <a:r>
              <a:rPr lang="en-US" sz="4000" dirty="0"/>
              <a:t>Leading with Values</a:t>
            </a:r>
          </a:p>
        </p:txBody>
      </p:sp>
      <p:sp>
        <p:nvSpPr>
          <p:cNvPr id="3" name="Content Placeholder 2"/>
          <p:cNvSpPr>
            <a:spLocks noGrp="1"/>
          </p:cNvSpPr>
          <p:nvPr>
            <p:ph idx="1"/>
          </p:nvPr>
        </p:nvSpPr>
        <p:spPr>
          <a:xfrm>
            <a:off x="381000" y="1524000"/>
            <a:ext cx="8382000" cy="5029200"/>
          </a:xfrm>
        </p:spPr>
        <p:txBody>
          <a:bodyPr/>
          <a:lstStyle/>
          <a:p>
            <a:pPr marL="447675" lvl="1" indent="-447675">
              <a:buSzPct val="100000"/>
              <a:buFont typeface="Arial" pitchFamily="34" charset="0"/>
              <a:buChar char="•"/>
              <a:defRPr/>
            </a:pPr>
            <a:r>
              <a:rPr lang="en-US" dirty="0"/>
              <a:t>You can’t always get the followers you want, but you still need to find ways to forge a relationship if you want to lead them.</a:t>
            </a:r>
          </a:p>
          <a:p>
            <a:pPr>
              <a:defRPr/>
            </a:pPr>
            <a:r>
              <a:rPr lang="en-US" sz="2400" dirty="0"/>
              <a:t>   An exercise: </a:t>
            </a:r>
          </a:p>
          <a:p>
            <a:pPr lvl="1">
              <a:defRPr/>
            </a:pPr>
            <a:r>
              <a:rPr lang="en-US" sz="2000" dirty="0"/>
              <a:t>Pick a supervisor or direct report you are trying to lead;</a:t>
            </a:r>
          </a:p>
          <a:p>
            <a:pPr lvl="1">
              <a:defRPr/>
            </a:pPr>
            <a:r>
              <a:rPr lang="en-US" sz="2000" dirty="0"/>
              <a:t>Do a value sort for this person—not as you wish they were but as they really are—where do your values and theirs converge?  Where do they diverge?</a:t>
            </a:r>
          </a:p>
          <a:p>
            <a:pPr lvl="1">
              <a:defRPr/>
            </a:pPr>
            <a:r>
              <a:rPr lang="en-US" sz="2000" dirty="0"/>
              <a:t>Are there elements where you are unsure and might need to check with them?  If so, how can you resolve this?</a:t>
            </a:r>
          </a:p>
          <a:p>
            <a:pPr lvl="1">
              <a:defRPr/>
            </a:pPr>
            <a:r>
              <a:rPr lang="en-US" sz="2000" dirty="0"/>
              <a:t>Redesign your leadership message for this person.</a:t>
            </a:r>
            <a:endParaRPr lang="en-US" sz="2200" dirty="0"/>
          </a:p>
        </p:txBody>
      </p:sp>
      <p:sp>
        <p:nvSpPr>
          <p:cNvPr id="4" name="Slide Number Placeholder 3"/>
          <p:cNvSpPr>
            <a:spLocks noGrp="1"/>
          </p:cNvSpPr>
          <p:nvPr>
            <p:ph type="sldNum" sz="quarter" idx="11"/>
          </p:nvPr>
        </p:nvSpPr>
        <p:spPr/>
        <p:txBody>
          <a:bodyPr/>
          <a:lstStyle/>
          <a:p>
            <a:pPr>
              <a:defRPr/>
            </a:pPr>
            <a:fld id="{275B1392-C914-42C3-925A-8B8E22311219}"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Duke MBA - Rethinking Boundaries">
  <a:themeElements>
    <a:clrScheme name="Duke MBA - Rethinking Boundaries 14">
      <a:dk1>
        <a:srgbClr val="000000"/>
      </a:dk1>
      <a:lt1>
        <a:srgbClr val="FFFFFF"/>
      </a:lt1>
      <a:dk2>
        <a:srgbClr val="000099"/>
      </a:dk2>
      <a:lt2>
        <a:srgbClr val="666666"/>
      </a:lt2>
      <a:accent1>
        <a:srgbClr val="CCCCCC"/>
      </a:accent1>
      <a:accent2>
        <a:srgbClr val="FFFF00"/>
      </a:accent2>
      <a:accent3>
        <a:srgbClr val="FFFFFF"/>
      </a:accent3>
      <a:accent4>
        <a:srgbClr val="000000"/>
      </a:accent4>
      <a:accent5>
        <a:srgbClr val="E2E2E2"/>
      </a:accent5>
      <a:accent6>
        <a:srgbClr val="E7E700"/>
      </a:accent6>
      <a:hlink>
        <a:srgbClr val="3A4AA0"/>
      </a:hlink>
      <a:folHlink>
        <a:srgbClr val="929BC5"/>
      </a:folHlink>
    </a:clrScheme>
    <a:fontScheme name="Duke MBA - Rethinking Boundaries">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uke MBA - Rethinking Boundari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uke MBA - Rethinking Boundari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uke MBA - Rethinking Boundari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uke MBA - Rethinking Boundari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uke MBA - Rethinking Boundari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uke MBA - Rethinking Boundari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uke MBA - Rethinking Boundari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uke MBA - Rethinking Boundari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uke MBA - Rethinking Boundari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uke MBA - Rethinking Boundari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uke MBA - Rethinking Boundari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uke MBA - Rethinking Boundari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uke MBA - Rethinking Boundaries 13">
        <a:dk1>
          <a:srgbClr val="000000"/>
        </a:dk1>
        <a:lt1>
          <a:srgbClr val="FFFFFF"/>
        </a:lt1>
        <a:dk2>
          <a:srgbClr val="000099"/>
        </a:dk2>
        <a:lt2>
          <a:srgbClr val="999999"/>
        </a:lt2>
        <a:accent1>
          <a:srgbClr val="6979B9"/>
        </a:accent1>
        <a:accent2>
          <a:srgbClr val="FFFF00"/>
        </a:accent2>
        <a:accent3>
          <a:srgbClr val="FFFFFF"/>
        </a:accent3>
        <a:accent4>
          <a:srgbClr val="000000"/>
        </a:accent4>
        <a:accent5>
          <a:srgbClr val="B9BED9"/>
        </a:accent5>
        <a:accent6>
          <a:srgbClr val="E7E700"/>
        </a:accent6>
        <a:hlink>
          <a:srgbClr val="000099"/>
        </a:hlink>
        <a:folHlink>
          <a:srgbClr val="000099"/>
        </a:folHlink>
      </a:clrScheme>
      <a:clrMap bg1="lt1" tx1="dk1" bg2="lt2" tx2="dk2" accent1="accent1" accent2="accent2" accent3="accent3" accent4="accent4" accent5="accent5" accent6="accent6" hlink="hlink" folHlink="folHlink"/>
    </a:extraClrScheme>
    <a:extraClrScheme>
      <a:clrScheme name="Duke MBA - Rethinking Boundaries 14">
        <a:dk1>
          <a:srgbClr val="000000"/>
        </a:dk1>
        <a:lt1>
          <a:srgbClr val="FFFFFF"/>
        </a:lt1>
        <a:dk2>
          <a:srgbClr val="000099"/>
        </a:dk2>
        <a:lt2>
          <a:srgbClr val="666666"/>
        </a:lt2>
        <a:accent1>
          <a:srgbClr val="CCCCCC"/>
        </a:accent1>
        <a:accent2>
          <a:srgbClr val="FFFF00"/>
        </a:accent2>
        <a:accent3>
          <a:srgbClr val="FFFFFF"/>
        </a:accent3>
        <a:accent4>
          <a:srgbClr val="000000"/>
        </a:accent4>
        <a:accent5>
          <a:srgbClr val="E2E2E2"/>
        </a:accent5>
        <a:accent6>
          <a:srgbClr val="E7E700"/>
        </a:accent6>
        <a:hlink>
          <a:srgbClr val="3A4AA0"/>
        </a:hlink>
        <a:folHlink>
          <a:srgbClr val="929BC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841</TotalTime>
  <Words>1084</Words>
  <Application>Microsoft Macintosh PowerPoint</Application>
  <PresentationFormat>On-screen Show (4:3)</PresentationFormat>
  <Paragraphs>202</Paragraphs>
  <Slides>18</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5</vt:i4>
      </vt:variant>
    </vt:vector>
  </HeadingPairs>
  <TitlesOfParts>
    <vt:vector size="30" baseType="lpstr">
      <vt:lpstr>ＭＳ Ｐゴシック</vt:lpstr>
      <vt:lpstr>Arial</vt:lpstr>
      <vt:lpstr>Times</vt:lpstr>
      <vt:lpstr>Times New Roman</vt:lpstr>
      <vt:lpstr>Verdana</vt:lpstr>
      <vt:lpstr>Wingdings</vt:lpstr>
      <vt:lpstr>Duke MBA - Rethinking Boundaries</vt:lpstr>
      <vt:lpstr>RELATIONAL LEADERSHIP</vt:lpstr>
      <vt:lpstr>PowerPoint Presentation</vt:lpstr>
      <vt:lpstr>PowerPoint Presentation</vt:lpstr>
      <vt:lpstr>PowerPoint Presentation</vt:lpstr>
      <vt:lpstr>PowerPoint Presentation</vt:lpstr>
      <vt:lpstr>PowerPoint Presentation</vt:lpstr>
      <vt:lpstr>Examples of Relational Leadership: “Gettysburg”</vt:lpstr>
      <vt:lpstr>Leaders &amp; followers:  a relationship </vt:lpstr>
      <vt:lpstr>Leading with Values</vt:lpstr>
      <vt:lpstr>Sharing values and setting  an example</vt:lpstr>
      <vt:lpstr>Relational leadership =  interpersonal connection</vt:lpstr>
      <vt:lpstr>“To See Ourselves as Others  See Us”</vt:lpstr>
      <vt:lpstr>Relational listening</vt:lpstr>
      <vt:lpstr>Three steps to relational listening</vt:lpstr>
      <vt:lpstr>Demonstrating concern builds  leader-follower relationships</vt:lpstr>
      <vt:lpstr>What is fairness?</vt:lpstr>
      <vt:lpstr>Trust and relational leadership</vt:lpstr>
      <vt:lpstr>PowerPoint Presentation</vt:lpstr>
      <vt:lpstr>Negot corp chng p1</vt:lpstr>
      <vt:lpstr>Negot corp chng p2</vt:lpstr>
      <vt:lpstr>Ideal left tackle</vt:lpstr>
      <vt:lpstr>Protect the family</vt:lpstr>
      <vt:lpstr>Got your back</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Andrea Mohamed</dc:creator>
  <cp:lastModifiedBy>Sim Sitkin</cp:lastModifiedBy>
  <cp:revision>52</cp:revision>
  <cp:lastPrinted>2023-05-09T17:26:45Z</cp:lastPrinted>
  <dcterms:created xsi:type="dcterms:W3CDTF">2009-02-09T20:53:38Z</dcterms:created>
  <dcterms:modified xsi:type="dcterms:W3CDTF">2024-05-02T18:38:39Z</dcterms:modified>
</cp:coreProperties>
</file>