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7" d="100"/>
          <a:sy n="77" d="100"/>
        </p:scale>
        <p:origin x="2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B5D8-6C20-01E7-4019-E937D02B7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116A6-8F39-6BE1-2F5F-2D0CF3D3C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2545-FBB0-2F96-6788-2AF3A2D3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4C5C-A753-4F4E-A7D5-69F6E19862A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968BB-11DD-351B-83B6-F1D835B3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AC929-711B-6CA2-E361-6242549C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1090-2723-478A-BFDB-750E013C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16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17B26-41D9-2545-6A06-A748A4ADF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D4D1C-7C86-60B7-0942-DFF5410D1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CE93C-9B53-AE02-0753-281AB6E6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4C5C-A753-4F4E-A7D5-69F6E19862A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13ACC-71E5-F281-4508-DE387F0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04044-0945-51B7-A8A2-EB3AA84EE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1090-2723-478A-BFDB-750E013C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6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1CC4DF-2930-617B-BBC8-9D97B646B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656E8-C803-9DEE-FC43-BFD2A8A5E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B309A-A009-DC55-32BE-6421384F4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4C5C-A753-4F4E-A7D5-69F6E19862A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513AE-6689-CCA0-B264-AD3DBD0CD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C1205-BCF5-2C40-7DFA-E60F3B08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1090-2723-478A-BFDB-750E013C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30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4AF8C-64A2-B151-133F-72144A1D7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BCF2B-4065-1CDD-C74C-BAB2F39EA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8C203-B20D-9BFC-ABFB-94B4DDFA8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4C5C-A753-4F4E-A7D5-69F6E19862A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5D032-7264-1B54-F962-9D98F172E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F2B54-49C3-245D-DD16-947191E9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1090-2723-478A-BFDB-750E013C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2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DBF7-D4ED-23DA-C577-CCD81518F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B710D-3852-9092-877C-C38093B97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A1432-AD2F-45E0-0916-A6B98DD4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4C5C-A753-4F4E-A7D5-69F6E19862A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5DFCE-F39F-5520-F132-39159E79D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5C240-9A83-68B3-0669-0970EB6B2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1090-2723-478A-BFDB-750E013C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0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64DC-EF96-B2E3-F57D-74B4F0E98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EC055-F5E2-D5D2-7082-78B2FA226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99D9B-EEB7-C0C8-0DA9-FAA3B5FE6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2F49C-E3BB-CBC6-38F3-35B709A87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4C5C-A753-4F4E-A7D5-69F6E19862A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142E1-F8DF-24A3-2C48-2AB8192F9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A5FAF-D137-01D2-06EF-4A4D72235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1090-2723-478A-BFDB-750E013C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2F28-DB6C-A669-93C7-C098B7FA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2E24D-3704-5863-B64E-21C5E95C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92B45-71A3-41F3-1316-D13C82F86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58820-7C50-B21F-DA6F-449B87870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1478A6-A613-7EF7-2987-4ACA304D9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50D086-DEB7-F3DB-2F05-CD15DB3E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4C5C-A753-4F4E-A7D5-69F6E19862A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C56C3-A087-C75E-8611-0FC4B828A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C4AF7E-F93E-1C43-0B9A-AEF47376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1090-2723-478A-BFDB-750E013C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81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13DE-5D57-C396-2BAF-24C40B04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634A70-4992-248F-9F88-3DC4C9C44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4C5C-A753-4F4E-A7D5-69F6E19862A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6AA0A-CA4B-4486-3DAA-679E7C71D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3178D-DF56-512D-388A-A3F6BEAB4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1090-2723-478A-BFDB-750E013C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5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E5834E-DE5F-197C-0CD5-8F255CB17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4C5C-A753-4F4E-A7D5-69F6E19862A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FF1B28-A2A7-462A-3C83-56C0B6B9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3FC75-4E25-6115-DDEB-F5CB4F6D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1090-2723-478A-BFDB-750E013C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5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A13D-3D65-0B59-2E90-92CC289AB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EB7B9-9751-6BA6-4110-F79114CA5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49E7A-459C-0DA7-DFFA-CE659EBC0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30F99-609D-0ED4-0C5F-406812A0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4C5C-A753-4F4E-A7D5-69F6E19862A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27FA3-F89C-A640-7B08-83E96FF49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6E150-C1D7-7053-C7B6-3D56A34C1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1090-2723-478A-BFDB-750E013C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0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72EFF-2779-43F3-3A35-A5E9597B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A578C-4F4B-F33A-5CB2-971699411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82160-AB98-72F2-F5F1-D5A693384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26D34-6562-35C2-D89D-D6C0019E9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54C5C-A753-4F4E-A7D5-69F6E19862A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CDC66-1B73-246E-2A30-0B0F9DE5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B32D9-0BE4-0BB3-21E0-4B72DE101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21090-2723-478A-BFDB-750E013C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0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8F431-843B-172D-3508-4F9F4049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B6D22-65A4-88C5-D58F-51194F405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6FCD6-3AE2-0712-CEB8-C3541F911D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54C5C-A753-4F4E-A7D5-69F6E19862A0}" type="datetimeFigureOut">
              <a:rPr lang="en-US" smtClean="0"/>
              <a:t>7/5/2022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55273-A119-B5AA-7A73-3621ED26A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C3C0A-443D-EDFD-AEC3-36A265E26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21090-2723-478A-BFDB-750E013C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>
            <a:extLst>
              <a:ext uri="{FF2B5EF4-FFF2-40B4-BE49-F238E27FC236}">
                <a16:creationId xmlns:a16="http://schemas.microsoft.com/office/drawing/2014/main" id="{DF25846E-9EBC-E8FA-95AB-9D435951FEB0}"/>
              </a:ext>
            </a:extLst>
          </p:cNvPr>
          <p:cNvSpPr/>
          <p:nvPr/>
        </p:nvSpPr>
        <p:spPr>
          <a:xfrm>
            <a:off x="2103120" y="1845425"/>
            <a:ext cx="1147156" cy="101415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C3DCDA6-0F47-EE65-71EC-06A94E628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2538" y="1845425"/>
            <a:ext cx="1147156" cy="101415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endParaRPr lang="en-US" dirty="0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16CC881E-211C-1F4E-B603-D81C6AC33AFA}"/>
              </a:ext>
            </a:extLst>
          </p:cNvPr>
          <p:cNvSpPr/>
          <p:nvPr/>
        </p:nvSpPr>
        <p:spPr>
          <a:xfrm>
            <a:off x="5397730" y="1845424"/>
            <a:ext cx="1147156" cy="101415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8EDB26-DA4E-902D-4287-7A132FDDF61C}"/>
              </a:ext>
            </a:extLst>
          </p:cNvPr>
          <p:cNvCxnSpPr/>
          <p:nvPr/>
        </p:nvCxnSpPr>
        <p:spPr>
          <a:xfrm>
            <a:off x="3358342" y="2236124"/>
            <a:ext cx="241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73D170-FC31-CF5C-B40F-D8355A3B0770}"/>
              </a:ext>
            </a:extLst>
          </p:cNvPr>
          <p:cNvCxnSpPr/>
          <p:nvPr/>
        </p:nvCxnSpPr>
        <p:spPr>
          <a:xfrm>
            <a:off x="4998720" y="2236124"/>
            <a:ext cx="241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C7934E-DED3-BCC9-7D37-2FEBE95A4732}"/>
              </a:ext>
            </a:extLst>
          </p:cNvPr>
          <p:cNvSpPr txBox="1"/>
          <p:nvPr/>
        </p:nvSpPr>
        <p:spPr>
          <a:xfrm>
            <a:off x="2219497" y="219861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Jameson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FFDFCA-5D69-6F96-ECCA-A4E022DD6069}"/>
              </a:ext>
            </a:extLst>
          </p:cNvPr>
          <p:cNvSpPr txBox="1"/>
          <p:nvPr/>
        </p:nvSpPr>
        <p:spPr>
          <a:xfrm>
            <a:off x="3803072" y="2137055"/>
            <a:ext cx="90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Calissa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47311D-802D-D3D2-CD61-7FF72F71221E}"/>
              </a:ext>
            </a:extLst>
          </p:cNvPr>
          <p:cNvSpPr txBox="1"/>
          <p:nvPr/>
        </p:nvSpPr>
        <p:spPr>
          <a:xfrm>
            <a:off x="5511339" y="2137055"/>
            <a:ext cx="96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Kaden</a:t>
            </a: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0EC30B05-0E2F-7FF6-2DC4-F8484467F5D3}"/>
              </a:ext>
            </a:extLst>
          </p:cNvPr>
          <p:cNvSpPr/>
          <p:nvPr/>
        </p:nvSpPr>
        <p:spPr>
          <a:xfrm>
            <a:off x="2103120" y="3922862"/>
            <a:ext cx="1147156" cy="101415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43AE7FB1-3B84-4AE3-0230-6D1951C27668}"/>
              </a:ext>
            </a:extLst>
          </p:cNvPr>
          <p:cNvSpPr/>
          <p:nvPr/>
        </p:nvSpPr>
        <p:spPr>
          <a:xfrm>
            <a:off x="5397730" y="3922861"/>
            <a:ext cx="1147156" cy="101415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17251857-A525-CDBC-A4AC-95B6B713EED2}"/>
              </a:ext>
            </a:extLst>
          </p:cNvPr>
          <p:cNvSpPr/>
          <p:nvPr/>
        </p:nvSpPr>
        <p:spPr>
          <a:xfrm>
            <a:off x="7226531" y="3922860"/>
            <a:ext cx="1147156" cy="101415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E48AE61-C839-A36E-0614-6EB59EC4F42E}"/>
              </a:ext>
            </a:extLst>
          </p:cNvPr>
          <p:cNvCxnSpPr/>
          <p:nvPr/>
        </p:nvCxnSpPr>
        <p:spPr>
          <a:xfrm>
            <a:off x="3358342" y="4313561"/>
            <a:ext cx="241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39C35D-C093-7AF4-1468-96ED34F8FCA7}"/>
              </a:ext>
            </a:extLst>
          </p:cNvPr>
          <p:cNvCxnSpPr/>
          <p:nvPr/>
        </p:nvCxnSpPr>
        <p:spPr>
          <a:xfrm>
            <a:off x="4998720" y="4313561"/>
            <a:ext cx="241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EF77CE-C218-A8B7-1C00-060E2890EC4F}"/>
              </a:ext>
            </a:extLst>
          </p:cNvPr>
          <p:cNvCxnSpPr/>
          <p:nvPr/>
        </p:nvCxnSpPr>
        <p:spPr>
          <a:xfrm>
            <a:off x="6769331" y="4313561"/>
            <a:ext cx="241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6289EA5-611F-5111-4914-322853AF41A6}"/>
              </a:ext>
            </a:extLst>
          </p:cNvPr>
          <p:cNvSpPr txBox="1"/>
          <p:nvPr/>
        </p:nvSpPr>
        <p:spPr>
          <a:xfrm>
            <a:off x="2219497" y="4276047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Jameson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9746BD-A0A8-86D6-8C90-12434104CBD1}"/>
              </a:ext>
            </a:extLst>
          </p:cNvPr>
          <p:cNvSpPr txBox="1"/>
          <p:nvPr/>
        </p:nvSpPr>
        <p:spPr>
          <a:xfrm>
            <a:off x="3803072" y="4214492"/>
            <a:ext cx="90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Calissa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D12299-B219-7F95-A9CE-A489148C0C02}"/>
              </a:ext>
            </a:extLst>
          </p:cNvPr>
          <p:cNvSpPr txBox="1"/>
          <p:nvPr/>
        </p:nvSpPr>
        <p:spPr>
          <a:xfrm>
            <a:off x="5511339" y="4214492"/>
            <a:ext cx="96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Kaden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D94E6D-6758-C719-2C14-995039FB712B}"/>
              </a:ext>
            </a:extLst>
          </p:cNvPr>
          <p:cNvSpPr txBox="1"/>
          <p:nvPr/>
        </p:nvSpPr>
        <p:spPr>
          <a:xfrm>
            <a:off x="7348450" y="4214492"/>
            <a:ext cx="90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Brylee</a:t>
            </a:r>
          </a:p>
        </p:txBody>
      </p:sp>
      <p:sp>
        <p:nvSpPr>
          <p:cNvPr id="32" name="Frame 31">
            <a:extLst>
              <a:ext uri="{FF2B5EF4-FFF2-40B4-BE49-F238E27FC236}">
                <a16:creationId xmlns:a16="http://schemas.microsoft.com/office/drawing/2014/main" id="{DFFF5F9F-4231-CDF8-3EF7-4A3BED1AC2C3}"/>
              </a:ext>
            </a:extLst>
          </p:cNvPr>
          <p:cNvSpPr/>
          <p:nvPr/>
        </p:nvSpPr>
        <p:spPr>
          <a:xfrm>
            <a:off x="3676997" y="3922860"/>
            <a:ext cx="1147156" cy="101415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89CFF9-DCAC-BFA1-EFA0-C0291881E770}"/>
              </a:ext>
            </a:extLst>
          </p:cNvPr>
          <p:cNvSpPr txBox="1"/>
          <p:nvPr/>
        </p:nvSpPr>
        <p:spPr>
          <a:xfrm>
            <a:off x="1465811" y="772643"/>
            <a:ext cx="556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Linked List with 3 children: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777B8B-B841-6ECD-B22A-FD65BF336BAA}"/>
              </a:ext>
            </a:extLst>
          </p:cNvPr>
          <p:cNvSpPr txBox="1"/>
          <p:nvPr/>
        </p:nvSpPr>
        <p:spPr>
          <a:xfrm>
            <a:off x="1587731" y="3366655"/>
            <a:ext cx="556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Linked list after adding a baby: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61281FD-C889-E788-3566-629E6B34C215}"/>
              </a:ext>
            </a:extLst>
          </p:cNvPr>
          <p:cNvCxnSpPr>
            <a:cxnSpLocks/>
          </p:cNvCxnSpPr>
          <p:nvPr/>
        </p:nvCxnSpPr>
        <p:spPr>
          <a:xfrm flipH="1">
            <a:off x="3275214" y="2506387"/>
            <a:ext cx="324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57297D0-45EB-8118-F57B-AB473F667226}"/>
              </a:ext>
            </a:extLst>
          </p:cNvPr>
          <p:cNvCxnSpPr>
            <a:cxnSpLocks/>
          </p:cNvCxnSpPr>
          <p:nvPr/>
        </p:nvCxnSpPr>
        <p:spPr>
          <a:xfrm flipH="1">
            <a:off x="4915592" y="2506387"/>
            <a:ext cx="324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32F3CC5-BD9E-8BFE-B2F9-56ADE5493821}"/>
              </a:ext>
            </a:extLst>
          </p:cNvPr>
          <p:cNvCxnSpPr>
            <a:cxnSpLocks/>
          </p:cNvCxnSpPr>
          <p:nvPr/>
        </p:nvCxnSpPr>
        <p:spPr>
          <a:xfrm flipH="1">
            <a:off x="3275214" y="4583824"/>
            <a:ext cx="324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3620E51-B7BD-A92E-2EA1-3D2BE600D757}"/>
              </a:ext>
            </a:extLst>
          </p:cNvPr>
          <p:cNvCxnSpPr>
            <a:cxnSpLocks/>
          </p:cNvCxnSpPr>
          <p:nvPr/>
        </p:nvCxnSpPr>
        <p:spPr>
          <a:xfrm flipH="1">
            <a:off x="4915592" y="4624102"/>
            <a:ext cx="324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C33CD4-EAAF-022F-C76C-DFF09461EC61}"/>
              </a:ext>
            </a:extLst>
          </p:cNvPr>
          <p:cNvCxnSpPr>
            <a:cxnSpLocks/>
          </p:cNvCxnSpPr>
          <p:nvPr/>
        </p:nvCxnSpPr>
        <p:spPr>
          <a:xfrm flipH="1">
            <a:off x="6686203" y="4624102"/>
            <a:ext cx="324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9C02C49-2A3C-6839-7843-3E2586743E62}"/>
              </a:ext>
            </a:extLst>
          </p:cNvPr>
          <p:cNvSpPr txBox="1"/>
          <p:nvPr/>
        </p:nvSpPr>
        <p:spPr>
          <a:xfrm>
            <a:off x="1953490" y="296369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9EBC2D-09E0-B900-3A26-00022DD2C535}"/>
              </a:ext>
            </a:extLst>
          </p:cNvPr>
          <p:cNvSpPr txBox="1"/>
          <p:nvPr/>
        </p:nvSpPr>
        <p:spPr>
          <a:xfrm>
            <a:off x="6062749" y="2995114"/>
            <a:ext cx="1147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E4FF10-D98D-488B-1281-86429CA21D30}"/>
              </a:ext>
            </a:extLst>
          </p:cNvPr>
          <p:cNvSpPr txBox="1"/>
          <p:nvPr/>
        </p:nvSpPr>
        <p:spPr>
          <a:xfrm>
            <a:off x="7863840" y="5247554"/>
            <a:ext cx="134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Tail</a:t>
            </a:r>
          </a:p>
        </p:txBody>
      </p:sp>
    </p:spTree>
    <p:extLst>
      <p:ext uri="{BB962C8B-B14F-4D97-AF65-F5344CB8AC3E}">
        <p14:creationId xmlns:p14="http://schemas.microsoft.com/office/powerpoint/2010/main" val="116669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ame 8">
            <a:extLst>
              <a:ext uri="{FF2B5EF4-FFF2-40B4-BE49-F238E27FC236}">
                <a16:creationId xmlns:a16="http://schemas.microsoft.com/office/drawing/2014/main" id="{F2118C2F-DADF-7FEE-49A1-D01FB9614818}"/>
              </a:ext>
            </a:extLst>
          </p:cNvPr>
          <p:cNvSpPr/>
          <p:nvPr/>
        </p:nvSpPr>
        <p:spPr>
          <a:xfrm>
            <a:off x="1853739" y="1711676"/>
            <a:ext cx="1147156" cy="101415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E6338D74-4D5E-9F02-1C14-F9F5C5AD01C8}"/>
              </a:ext>
            </a:extLst>
          </p:cNvPr>
          <p:cNvSpPr/>
          <p:nvPr/>
        </p:nvSpPr>
        <p:spPr>
          <a:xfrm>
            <a:off x="5148349" y="1711675"/>
            <a:ext cx="1147156" cy="101415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FF9118C2-04DF-6A87-99C3-06D421989698}"/>
              </a:ext>
            </a:extLst>
          </p:cNvPr>
          <p:cNvSpPr/>
          <p:nvPr/>
        </p:nvSpPr>
        <p:spPr>
          <a:xfrm>
            <a:off x="8657706" y="1680894"/>
            <a:ext cx="1147156" cy="101415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B98A0C-23BB-92FC-6ED3-968CF8E8E46E}"/>
              </a:ext>
            </a:extLst>
          </p:cNvPr>
          <p:cNvCxnSpPr/>
          <p:nvPr/>
        </p:nvCxnSpPr>
        <p:spPr>
          <a:xfrm>
            <a:off x="3108961" y="2102375"/>
            <a:ext cx="241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872F84-AAD9-39D7-B450-2B51781A2666}"/>
              </a:ext>
            </a:extLst>
          </p:cNvPr>
          <p:cNvCxnSpPr/>
          <p:nvPr/>
        </p:nvCxnSpPr>
        <p:spPr>
          <a:xfrm>
            <a:off x="4749339" y="2102375"/>
            <a:ext cx="241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F6D5E4-993C-83DD-1769-104AAE11B1F5}"/>
              </a:ext>
            </a:extLst>
          </p:cNvPr>
          <p:cNvCxnSpPr/>
          <p:nvPr/>
        </p:nvCxnSpPr>
        <p:spPr>
          <a:xfrm>
            <a:off x="8199121" y="2187225"/>
            <a:ext cx="241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31BCF08-C404-61D5-5006-E31DE91879B4}"/>
              </a:ext>
            </a:extLst>
          </p:cNvPr>
          <p:cNvSpPr txBox="1"/>
          <p:nvPr/>
        </p:nvSpPr>
        <p:spPr>
          <a:xfrm>
            <a:off x="1970116" y="206486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Jameson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5E05D0-B450-3961-107D-7168879823BB}"/>
              </a:ext>
            </a:extLst>
          </p:cNvPr>
          <p:cNvSpPr txBox="1"/>
          <p:nvPr/>
        </p:nvSpPr>
        <p:spPr>
          <a:xfrm>
            <a:off x="3553691" y="2003306"/>
            <a:ext cx="90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Calissa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EA210B-4F34-C207-59F9-2122CF31590C}"/>
              </a:ext>
            </a:extLst>
          </p:cNvPr>
          <p:cNvSpPr txBox="1"/>
          <p:nvPr/>
        </p:nvSpPr>
        <p:spPr>
          <a:xfrm>
            <a:off x="5261958" y="2003306"/>
            <a:ext cx="96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Kaden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F242A1-4F97-3ED2-01A0-9873DE58D3DD}"/>
              </a:ext>
            </a:extLst>
          </p:cNvPr>
          <p:cNvSpPr txBox="1"/>
          <p:nvPr/>
        </p:nvSpPr>
        <p:spPr>
          <a:xfrm>
            <a:off x="8779625" y="2003304"/>
            <a:ext cx="90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Brylee</a:t>
            </a: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86016465-5585-7A58-6753-5877BA51DA0D}"/>
              </a:ext>
            </a:extLst>
          </p:cNvPr>
          <p:cNvSpPr/>
          <p:nvPr/>
        </p:nvSpPr>
        <p:spPr>
          <a:xfrm>
            <a:off x="3427616" y="1711674"/>
            <a:ext cx="1147156" cy="101415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723853-E7BF-692D-4648-CA6E6DDECE98}"/>
              </a:ext>
            </a:extLst>
          </p:cNvPr>
          <p:cNvSpPr txBox="1"/>
          <p:nvPr/>
        </p:nvSpPr>
        <p:spPr>
          <a:xfrm>
            <a:off x="1695796" y="773084"/>
            <a:ext cx="6184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Adopted a child:</a:t>
            </a: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153FE43D-612E-0C60-658E-8EC69415AA9B}"/>
              </a:ext>
            </a:extLst>
          </p:cNvPr>
          <p:cNvSpPr/>
          <p:nvPr/>
        </p:nvSpPr>
        <p:spPr>
          <a:xfrm>
            <a:off x="6936973" y="1655208"/>
            <a:ext cx="1147156" cy="101415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396F73-82A2-1FF2-5128-16CD228575D4}"/>
              </a:ext>
            </a:extLst>
          </p:cNvPr>
          <p:cNvCxnSpPr/>
          <p:nvPr/>
        </p:nvCxnSpPr>
        <p:spPr>
          <a:xfrm>
            <a:off x="6472845" y="2157720"/>
            <a:ext cx="241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6863D18-D87F-6C31-DC7C-43EF83DCAF21}"/>
              </a:ext>
            </a:extLst>
          </p:cNvPr>
          <p:cNvSpPr txBox="1"/>
          <p:nvPr/>
        </p:nvSpPr>
        <p:spPr>
          <a:xfrm>
            <a:off x="7071359" y="1973054"/>
            <a:ext cx="81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Karah</a:t>
            </a:r>
          </a:p>
        </p:txBody>
      </p:sp>
      <p:sp>
        <p:nvSpPr>
          <p:cNvPr id="24" name="Frame 23">
            <a:extLst>
              <a:ext uri="{FF2B5EF4-FFF2-40B4-BE49-F238E27FC236}">
                <a16:creationId xmlns:a16="http://schemas.microsoft.com/office/drawing/2014/main" id="{91A0D780-EA17-4154-1F73-A485F422674C}"/>
              </a:ext>
            </a:extLst>
          </p:cNvPr>
          <p:cNvSpPr/>
          <p:nvPr/>
        </p:nvSpPr>
        <p:spPr>
          <a:xfrm>
            <a:off x="8541326" y="4138112"/>
            <a:ext cx="1147156" cy="101415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ame 24">
            <a:extLst>
              <a:ext uri="{FF2B5EF4-FFF2-40B4-BE49-F238E27FC236}">
                <a16:creationId xmlns:a16="http://schemas.microsoft.com/office/drawing/2014/main" id="{6709104E-F34D-F4F4-DB4D-EFA90EC7E6DA}"/>
              </a:ext>
            </a:extLst>
          </p:cNvPr>
          <p:cNvSpPr/>
          <p:nvPr/>
        </p:nvSpPr>
        <p:spPr>
          <a:xfrm>
            <a:off x="5031970" y="4199144"/>
            <a:ext cx="1147156" cy="101415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4B5CFA-8EC5-C481-1F17-1A8868ABB06B}"/>
              </a:ext>
            </a:extLst>
          </p:cNvPr>
          <p:cNvCxnSpPr/>
          <p:nvPr/>
        </p:nvCxnSpPr>
        <p:spPr>
          <a:xfrm>
            <a:off x="4632960" y="4589844"/>
            <a:ext cx="241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06E444D-DD3F-F05A-2C01-D561385E2130}"/>
              </a:ext>
            </a:extLst>
          </p:cNvPr>
          <p:cNvCxnSpPr/>
          <p:nvPr/>
        </p:nvCxnSpPr>
        <p:spPr>
          <a:xfrm>
            <a:off x="8082742" y="4674694"/>
            <a:ext cx="241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9FB035E-D8D2-29EA-9AB5-0201AF0D0D61}"/>
              </a:ext>
            </a:extLst>
          </p:cNvPr>
          <p:cNvSpPr txBox="1"/>
          <p:nvPr/>
        </p:nvSpPr>
        <p:spPr>
          <a:xfrm>
            <a:off x="3437312" y="4490775"/>
            <a:ext cx="90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Calissa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44AF19-3CF3-ED1C-6EC6-A825160E2067}"/>
              </a:ext>
            </a:extLst>
          </p:cNvPr>
          <p:cNvSpPr txBox="1"/>
          <p:nvPr/>
        </p:nvSpPr>
        <p:spPr>
          <a:xfrm>
            <a:off x="5145579" y="4490775"/>
            <a:ext cx="96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Kaden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AFFAFB-ADB7-24CB-E3C1-75DF2532131E}"/>
              </a:ext>
            </a:extLst>
          </p:cNvPr>
          <p:cNvSpPr txBox="1"/>
          <p:nvPr/>
        </p:nvSpPr>
        <p:spPr>
          <a:xfrm>
            <a:off x="8663246" y="4490773"/>
            <a:ext cx="90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Brylee</a:t>
            </a:r>
          </a:p>
        </p:txBody>
      </p:sp>
      <p:sp>
        <p:nvSpPr>
          <p:cNvPr id="33" name="Frame 32">
            <a:extLst>
              <a:ext uri="{FF2B5EF4-FFF2-40B4-BE49-F238E27FC236}">
                <a16:creationId xmlns:a16="http://schemas.microsoft.com/office/drawing/2014/main" id="{53831BEA-79E4-DB5C-45B6-8216130E40DC}"/>
              </a:ext>
            </a:extLst>
          </p:cNvPr>
          <p:cNvSpPr/>
          <p:nvPr/>
        </p:nvSpPr>
        <p:spPr>
          <a:xfrm>
            <a:off x="3311237" y="4199143"/>
            <a:ext cx="1147156" cy="101415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09DB07-3B3A-D7F5-9E41-1A6E00B07BF6}"/>
              </a:ext>
            </a:extLst>
          </p:cNvPr>
          <p:cNvCxnSpPr/>
          <p:nvPr/>
        </p:nvCxnSpPr>
        <p:spPr>
          <a:xfrm>
            <a:off x="6356466" y="4645189"/>
            <a:ext cx="2410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B0848C-438A-D216-E5E1-4228D3FCB030}"/>
              </a:ext>
            </a:extLst>
          </p:cNvPr>
          <p:cNvSpPr txBox="1"/>
          <p:nvPr/>
        </p:nvSpPr>
        <p:spPr>
          <a:xfrm>
            <a:off x="6954980" y="4460523"/>
            <a:ext cx="81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Karah</a:t>
            </a:r>
          </a:p>
        </p:txBody>
      </p:sp>
      <p:sp>
        <p:nvSpPr>
          <p:cNvPr id="36" name="Frame 35">
            <a:extLst>
              <a:ext uri="{FF2B5EF4-FFF2-40B4-BE49-F238E27FC236}">
                <a16:creationId xmlns:a16="http://schemas.microsoft.com/office/drawing/2014/main" id="{59164033-AB90-183C-2C9B-A1205F6ABDBA}"/>
              </a:ext>
            </a:extLst>
          </p:cNvPr>
          <p:cNvSpPr/>
          <p:nvPr/>
        </p:nvSpPr>
        <p:spPr>
          <a:xfrm>
            <a:off x="6765869" y="4167617"/>
            <a:ext cx="1147156" cy="1014153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A911A57-D330-FBD8-79C8-FFBB1AF7AFDD}"/>
              </a:ext>
            </a:extLst>
          </p:cNvPr>
          <p:cNvSpPr txBox="1"/>
          <p:nvPr/>
        </p:nvSpPr>
        <p:spPr>
          <a:xfrm>
            <a:off x="1853739" y="3341716"/>
            <a:ext cx="379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Jameson moves out: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0DAD0D5-B570-B8F4-59AA-D7B250EE4E4D}"/>
              </a:ext>
            </a:extLst>
          </p:cNvPr>
          <p:cNvCxnSpPr>
            <a:cxnSpLocks/>
          </p:cNvCxnSpPr>
          <p:nvPr/>
        </p:nvCxnSpPr>
        <p:spPr>
          <a:xfrm flipH="1">
            <a:off x="3103419" y="2385205"/>
            <a:ext cx="324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76C766F-7690-B6E2-29C2-1FE4190F19FC}"/>
              </a:ext>
            </a:extLst>
          </p:cNvPr>
          <p:cNvCxnSpPr>
            <a:cxnSpLocks/>
          </p:cNvCxnSpPr>
          <p:nvPr/>
        </p:nvCxnSpPr>
        <p:spPr>
          <a:xfrm flipH="1">
            <a:off x="4707773" y="2397774"/>
            <a:ext cx="324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9F2E2B9-93E2-98A3-87F3-CBE6CFED166C}"/>
              </a:ext>
            </a:extLst>
          </p:cNvPr>
          <p:cNvCxnSpPr>
            <a:cxnSpLocks/>
          </p:cNvCxnSpPr>
          <p:nvPr/>
        </p:nvCxnSpPr>
        <p:spPr>
          <a:xfrm flipH="1">
            <a:off x="6400800" y="2397774"/>
            <a:ext cx="324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2EFC7FF-F350-6CB3-D597-B70FB81E8743}"/>
              </a:ext>
            </a:extLst>
          </p:cNvPr>
          <p:cNvCxnSpPr>
            <a:cxnSpLocks/>
          </p:cNvCxnSpPr>
          <p:nvPr/>
        </p:nvCxnSpPr>
        <p:spPr>
          <a:xfrm flipH="1">
            <a:off x="8161712" y="2397774"/>
            <a:ext cx="324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B564944-DA02-B097-F04E-1F8017614996}"/>
              </a:ext>
            </a:extLst>
          </p:cNvPr>
          <p:cNvCxnSpPr>
            <a:cxnSpLocks/>
          </p:cNvCxnSpPr>
          <p:nvPr/>
        </p:nvCxnSpPr>
        <p:spPr>
          <a:xfrm flipH="1">
            <a:off x="4587240" y="4828022"/>
            <a:ext cx="324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E22956-33D8-EEBC-6541-6797C72A9296}"/>
              </a:ext>
            </a:extLst>
          </p:cNvPr>
          <p:cNvCxnSpPr>
            <a:cxnSpLocks/>
          </p:cNvCxnSpPr>
          <p:nvPr/>
        </p:nvCxnSpPr>
        <p:spPr>
          <a:xfrm flipH="1">
            <a:off x="6295505" y="4849959"/>
            <a:ext cx="324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13477D9-8F19-84B2-3C94-B84E02BE50C1}"/>
              </a:ext>
            </a:extLst>
          </p:cNvPr>
          <p:cNvCxnSpPr>
            <a:cxnSpLocks/>
          </p:cNvCxnSpPr>
          <p:nvPr/>
        </p:nvCxnSpPr>
        <p:spPr>
          <a:xfrm flipH="1">
            <a:off x="8037022" y="4899835"/>
            <a:ext cx="324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0394E2B-FACA-EE59-E149-220B1D30C974}"/>
              </a:ext>
            </a:extLst>
          </p:cNvPr>
          <p:cNvSpPr txBox="1"/>
          <p:nvPr/>
        </p:nvSpPr>
        <p:spPr>
          <a:xfrm>
            <a:off x="6936973" y="2844492"/>
            <a:ext cx="118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Node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B1E6BB-C25A-2FED-F2EC-1A27D91BB08E}"/>
              </a:ext>
            </a:extLst>
          </p:cNvPr>
          <p:cNvSpPr txBox="1"/>
          <p:nvPr/>
        </p:nvSpPr>
        <p:spPr>
          <a:xfrm>
            <a:off x="3000895" y="5348684"/>
            <a:ext cx="1345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Head</a:t>
            </a:r>
          </a:p>
        </p:txBody>
      </p:sp>
    </p:spTree>
    <p:extLst>
      <p:ext uri="{BB962C8B-B14F-4D97-AF65-F5344CB8AC3E}">
        <p14:creationId xmlns:p14="http://schemas.microsoft.com/office/powerpoint/2010/main" val="2810363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Guthrie</dc:creator>
  <cp:lastModifiedBy>Stephanie Guthrie</cp:lastModifiedBy>
  <cp:revision>1</cp:revision>
  <dcterms:created xsi:type="dcterms:W3CDTF">2022-07-07T01:42:28Z</dcterms:created>
  <dcterms:modified xsi:type="dcterms:W3CDTF">2022-07-07T01:42:28Z</dcterms:modified>
</cp:coreProperties>
</file>