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64AA0-A944-48B8-AE7C-056DCC682A33}" v="22" dt="2025-07-11T08:03:36.739"/>
    <p1510:client id="{2B7B38D1-D209-426E-BFB2-FBA17CF12D26}" v="328" dt="2025-07-11T08:50:41.902"/>
    <p1510:client id="{731319B9-76DB-447D-86A1-168CB9B2775F}" v="300" dt="2025-07-11T07:53:26.883"/>
    <p1510:client id="{CC1A9BEE-0454-4053-94DB-3649D65871FE}" v="1" dt="2025-07-11T07:37:17.034"/>
    <p1510:client id="{D9EACCF0-25F2-46C5-8D57-44210EC2C613}" v="7" dt="2025-07-11T07:56:32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309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7188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5787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55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728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6106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7578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4983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379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430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859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A43DF-04A3-4662-88CA-28FDED1CFC09}" type="datetimeFigureOut">
              <a:rPr lang="cs-CZ" smtClean="0"/>
              <a:t>11.07.2025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58ADA-DDE5-40A5-9BF1-B0BC81F4C7C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4252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-36722" y="1113183"/>
            <a:ext cx="12256264" cy="2387600"/>
          </a:xfrm>
        </p:spPr>
        <p:txBody>
          <a:bodyPr>
            <a:normAutofit/>
          </a:bodyPr>
          <a:lstStyle/>
          <a:p>
            <a:r>
              <a:rPr lang="cs-CZ" sz="80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MULTIFUNKČNÍ APLIKACE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Antonín Majer (</a:t>
            </a:r>
            <a:r>
              <a:rPr lang="cs-CZ" dirty="0" err="1">
                <a:solidFill>
                  <a:schemeClr val="bg1"/>
                </a:solidFill>
              </a:rPr>
              <a:t>iTondaCZ</a:t>
            </a:r>
            <a:r>
              <a:rPr lang="cs-CZ" dirty="0">
                <a:solidFill>
                  <a:schemeClr val="bg1"/>
                </a:solidFill>
              </a:rPr>
              <a:t>), Zlata </a:t>
            </a:r>
            <a:r>
              <a:rPr lang="cs-CZ" dirty="0" err="1">
                <a:solidFill>
                  <a:schemeClr val="bg1"/>
                </a:solidFill>
              </a:rPr>
              <a:t>Ovčarenko</a:t>
            </a:r>
            <a:r>
              <a:rPr lang="cs-CZ" dirty="0">
                <a:solidFill>
                  <a:schemeClr val="bg1"/>
                </a:solidFill>
              </a:rPr>
              <a:t>, Jakub </a:t>
            </a:r>
            <a:r>
              <a:rPr lang="cs-CZ" dirty="0" err="1">
                <a:solidFill>
                  <a:schemeClr val="bg1"/>
                </a:solidFill>
              </a:rPr>
              <a:t>Goldšmíd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50118436-4620-0AD9-BB3B-2B014CCC9C9E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5260F87-487F-8B50-C327-2F3703353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E05287-050F-7B6C-C577-4F3ACCB0C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Cíl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 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Vytvořit jednoduchou a užitečnou aplikaci.</a:t>
            </a:r>
            <a:endParaRPr lang="cs-CZ" b="1" dirty="0">
              <a:solidFill>
                <a:schemeClr val="bg1"/>
              </a:solidFill>
            </a:endParaRPr>
          </a:p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Funkce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Kalkulačka, generátor hesel, trénování sčítání</a:t>
            </a:r>
            <a:endParaRPr lang="cs-CZ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Technologie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metody, funkce a základní znalosti</a:t>
            </a:r>
            <a:endParaRPr lang="cs-CZ">
              <a:solidFill>
                <a:schemeClr val="bg1"/>
              </a:solidFill>
            </a:endParaRPr>
          </a:p>
          <a:p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Ukázka</a:t>
            </a:r>
            <a:br>
              <a:rPr lang="cs-CZ" b="1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Rychlá prezentace hlavních částí aplikace.</a:t>
            </a:r>
            <a:endParaRPr lang="cs-CZ" dirty="0">
              <a:solidFill>
                <a:schemeClr val="bg1"/>
              </a:solidFill>
            </a:endParaRPr>
          </a:p>
          <a:p>
            <a:endParaRPr lang="cs-CZ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07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B2B8FF24-4D57-6F08-AAAB-FA1E54229C2D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EB11F-B843-E08C-E0BA-5F70ACB0F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PROJEKT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FC3D54F-89D3-1A35-3E35-C54461196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396"/>
            <a:ext cx="10515600" cy="39565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Obsahuje tři hlavní moduly:</a:t>
            </a: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 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Kalkulačka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– provádí základní matematické operace.</a:t>
            </a:r>
            <a:endParaRPr lang="cs-CZ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 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➤ </a:t>
            </a:r>
            <a:r>
              <a:rPr lang="cs-CZ" b="1" dirty="0">
                <a:solidFill>
                  <a:schemeClr val="bg1"/>
                </a:solidFill>
                <a:ea typeface="+mn-lt"/>
                <a:cs typeface="+mn-lt"/>
              </a:rPr>
              <a:t>Generátor hesel</a:t>
            </a: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– vytváří silná a náhodná hesla podle  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       zvolených parametrů.</a:t>
            </a:r>
          </a:p>
          <a:p>
            <a:pPr marL="0" indent="0">
              <a:buNone/>
            </a:pP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 ➤ Trénování matematiky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Vhodné pro zábavu i praktické použití.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633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53EFC966-A72A-02ED-4783-AD4E46E7B506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EC0CA2F-667A-D7DD-C0EB-0CCC6CF72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POUŽITÉ</a:t>
            </a:r>
            <a:r>
              <a:rPr lang="cs-CZ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B32D79-FF74-47F2-649D-3BFC5FD6A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3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 err="1">
                <a:solidFill>
                  <a:schemeClr val="bg1"/>
                </a:solidFill>
              </a:rPr>
              <a:t>TryParse</a:t>
            </a:r>
          </a:p>
          <a:p>
            <a:r>
              <a:rPr lang="cs-CZ" dirty="0" err="1">
                <a:solidFill>
                  <a:schemeClr val="bg1"/>
                </a:solidFill>
              </a:rPr>
              <a:t>Random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rnd</a:t>
            </a:r>
            <a:r>
              <a:rPr lang="cs-CZ" dirty="0">
                <a:solidFill>
                  <a:schemeClr val="bg1"/>
                </a:solidFill>
              </a:rPr>
              <a:t> = </a:t>
            </a:r>
            <a:r>
              <a:rPr lang="cs-CZ" dirty="0" err="1">
                <a:solidFill>
                  <a:schemeClr val="bg1"/>
                </a:solidFill>
              </a:rPr>
              <a:t>new</a:t>
            </a:r>
            <a:r>
              <a:rPr lang="cs-CZ" dirty="0">
                <a:solidFill>
                  <a:schemeClr val="bg1"/>
                </a:solidFill>
              </a:rPr>
              <a:t> </a:t>
            </a:r>
            <a:r>
              <a:rPr lang="cs-CZ" dirty="0" err="1">
                <a:solidFill>
                  <a:schemeClr val="bg1"/>
                </a:solidFill>
              </a:rPr>
              <a:t>Random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err="1">
                <a:solidFill>
                  <a:schemeClr val="bg1"/>
                </a:solidFill>
              </a:rPr>
              <a:t>ChatGPT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</a:rPr>
              <a:t>To co jsme se zde naučili.</a:t>
            </a: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9654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10C0A008-3FDB-6E55-9EBA-83EDDA011334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00A735-E3C6-69E8-BAB2-140BDD7B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NAŠE</a:t>
            </a:r>
            <a:r>
              <a:rPr lang="cs-CZ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ŘEŠENÍ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E2A3E6-1E5A-DEC2-6D6D-F9678658D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</a:rPr>
              <a:t>Brainstorming </a:t>
            </a:r>
          </a:p>
          <a:p>
            <a:r>
              <a:rPr lang="cs-CZ" dirty="0">
                <a:solidFill>
                  <a:schemeClr val="bg1"/>
                </a:solidFill>
              </a:rPr>
              <a:t>Odpočívání</a:t>
            </a:r>
          </a:p>
          <a:p>
            <a:r>
              <a:rPr lang="cs-CZ" dirty="0">
                <a:solidFill>
                  <a:schemeClr val="bg1"/>
                </a:solidFill>
              </a:rPr>
              <a:t>Rozdělení rolí (kdo co bude dělat)</a:t>
            </a:r>
          </a:p>
          <a:p>
            <a:r>
              <a:rPr lang="cs-CZ" dirty="0">
                <a:solidFill>
                  <a:schemeClr val="bg1"/>
                </a:solidFill>
              </a:rPr>
              <a:t>Psaní kódu</a:t>
            </a:r>
          </a:p>
          <a:p>
            <a:r>
              <a:rPr lang="cs-CZ" dirty="0">
                <a:solidFill>
                  <a:schemeClr val="bg1"/>
                </a:solidFill>
              </a:rPr>
              <a:t>Spojování kódů do jednoho velkého</a:t>
            </a:r>
          </a:p>
          <a:p>
            <a:r>
              <a:rPr lang="cs-CZ" dirty="0">
                <a:solidFill>
                  <a:schemeClr val="bg1"/>
                </a:solidFill>
              </a:rPr>
              <a:t>Testování</a:t>
            </a:r>
          </a:p>
          <a:p>
            <a:r>
              <a:rPr lang="cs-CZ" dirty="0">
                <a:solidFill>
                  <a:schemeClr val="bg1"/>
                </a:solidFill>
              </a:rPr>
              <a:t>Prezentace</a:t>
            </a:r>
          </a:p>
          <a:p>
            <a:endParaRPr lang="cs-CZ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99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177833FC-C66C-9F3E-F3B2-72EC481A4B62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77C92A1-2238-60C9-63A6-C346F9F1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UKÁZKA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CD4439-6B3B-736C-C968-C8995184C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75594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BB96A163-0D89-BECB-0A77-C817D2B89CB1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875B786-F63B-3617-61DB-06C79731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SHRNUTÍ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99009F1-1174-9E3F-D6FC-62F1F1DA9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Vytvořili jsme aplikaci se třemi hlavními funkcemi:</a:t>
            </a:r>
            <a:br>
              <a:rPr lang="cs-CZ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➤ Kalkulačka</a:t>
            </a:r>
            <a:br>
              <a:rPr lang="cs-CZ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➤ Generátor hesel</a:t>
            </a:r>
            <a:br>
              <a:rPr lang="cs-CZ" dirty="0">
                <a:solidFill>
                  <a:schemeClr val="bg1"/>
                </a:solidFill>
                <a:ea typeface="+mn-lt"/>
                <a:cs typeface="+mn-lt"/>
              </a:rPr>
            </a:br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 ➤ Procvičování matematiky</a:t>
            </a:r>
            <a:endParaRPr lang="cs-CZ" dirty="0" err="1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Aplikace je jednoduchá a snadno použitelná.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Spojuje praktické nástroje se zábavnou a naučnou hrou.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Při tvorbě jsme si procvičili programování, práci s podmínkami, cykly a událostmi.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Výsledek: funkční aplikace vhodná pro každodenní použití i zábavu.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2004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6BED8F65-B144-96F3-469C-1597A65D9907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3BF635-EF30-7138-5F5B-3B772A27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0BC91-9A72-E846-7BA0-C5CCBC315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Projekt nám umožnil spojit užitečné i zábavné funkce do jedné aplikace.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Při vývoji jsme si procvičili základní programátorské dovednosti.</a:t>
            </a:r>
            <a:endParaRPr lang="cs-CZ" dirty="0">
              <a:solidFill>
                <a:schemeClr val="bg1"/>
              </a:solidFill>
            </a:endParaRPr>
          </a:p>
          <a:p>
            <a:r>
              <a:rPr lang="cs-CZ" dirty="0">
                <a:solidFill>
                  <a:schemeClr val="bg1"/>
                </a:solidFill>
                <a:ea typeface="+mn-lt"/>
                <a:cs typeface="+mn-lt"/>
              </a:rPr>
              <a:t>Jsme spokojeni s výsledkem a aplikace funguje podle očekávání.</a:t>
            </a:r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  <a:p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4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A80188EB-9CE7-5FF7-40AB-412092EFC93B}"/>
              </a:ext>
            </a:extLst>
          </p:cNvPr>
          <p:cNvSpPr/>
          <p:nvPr/>
        </p:nvSpPr>
        <p:spPr>
          <a:xfrm>
            <a:off x="-140369" y="-70184"/>
            <a:ext cx="12611896" cy="6926492"/>
          </a:xfrm>
          <a:prstGeom prst="rect">
            <a:avLst/>
          </a:prstGeom>
          <a:solidFill>
            <a:srgbClr val="000000">
              <a:alpha val="30000"/>
            </a:srgbClr>
          </a:solidFill>
          <a:ln>
            <a:solidFill>
              <a:srgbClr val="000000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CA7DDEC-A2A9-05E1-F212-C97E0470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81" y="2752112"/>
            <a:ext cx="12783238" cy="1353105"/>
          </a:xfrm>
        </p:spPr>
        <p:txBody>
          <a:bodyPr>
            <a:noAutofit/>
          </a:bodyPr>
          <a:lstStyle/>
          <a:p>
            <a:r>
              <a:rPr lang="cs-CZ" sz="96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PROSTOR PRO DOTAZY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34C65AF-5BD0-67FC-7E0A-1F77836E5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6971" y="6122203"/>
            <a:ext cx="976829" cy="54760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endParaRPr lang="cs-CZ" sz="800" dirty="0"/>
          </a:p>
        </p:txBody>
      </p:sp>
    </p:spTree>
    <p:extLst>
      <p:ext uri="{BB962C8B-B14F-4D97-AF65-F5344CB8AC3E}">
        <p14:creationId xmlns:p14="http://schemas.microsoft.com/office/powerpoint/2010/main" val="14657532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celář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Širokoúhlá obrazovka</PresentationFormat>
  <Paragraphs>0</Paragraphs>
  <Slides>9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0" baseType="lpstr">
      <vt:lpstr>Motiv systému Office</vt:lpstr>
      <vt:lpstr>MULTIFUNKČNÍ APLIKACE</vt:lpstr>
      <vt:lpstr>OBSAH</vt:lpstr>
      <vt:lpstr>PROJEKT</vt:lpstr>
      <vt:lpstr>POUŽITÉ TECHNOLOGIE</vt:lpstr>
      <vt:lpstr>NAŠE ŘEŠENÍ</vt:lpstr>
      <vt:lpstr>UKÁZKA</vt:lpstr>
      <vt:lpstr>SHRNUTÍ</vt:lpstr>
      <vt:lpstr>ZÁVĚR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215</cp:revision>
  <dcterms:created xsi:type="dcterms:W3CDTF">2025-07-11T07:36:47Z</dcterms:created>
  <dcterms:modified xsi:type="dcterms:W3CDTF">2025-07-11T08:53:25Z</dcterms:modified>
</cp:coreProperties>
</file>