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0" r:id="rId10"/>
    <p:sldId id="263" r:id="rId11"/>
    <p:sldId id="265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3639EA1-4A19-41F3-827F-70DE9CFC03F4}">
          <p14:sldIdLst>
            <p14:sldId id="256"/>
            <p14:sldId id="257"/>
          </p14:sldIdLst>
        </p14:section>
        <p14:section name="Introduction" id="{BD83ACF6-A901-425E-A4F1-DCF4E28BAE55}">
          <p14:sldIdLst>
            <p14:sldId id="258"/>
            <p14:sldId id="259"/>
            <p14:sldId id="260"/>
            <p14:sldId id="261"/>
            <p14:sldId id="262"/>
            <p14:sldId id="264"/>
            <p14:sldId id="280"/>
          </p14:sldIdLst>
        </p14:section>
        <p14:section name="Advantages and Disadvantages" id="{72B4725B-2594-420C-8539-11F17DB532C0}">
          <p14:sldIdLst>
            <p14:sldId id="263"/>
            <p14:sldId id="265"/>
          </p14:sldIdLst>
        </p14:section>
        <p14:section name="Future" id="{C29D66EF-407D-4B5B-8184-68EF78E7F95F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ce onla" initials="bo" lastIdx="2" clrIdx="0">
    <p:extLst>
      <p:ext uri="{19B8F6BF-5375-455C-9EA6-DF929625EA0E}">
        <p15:presenceInfo xmlns:p15="http://schemas.microsoft.com/office/powerpoint/2012/main" userId="646d1690b88c81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7T17:22:52.455" idx="1">
    <p:pos x="10" y="10"/>
    <p:text/>
    <p:extLst mod="1"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1BAAD-699F-9F44-8AED-A5788BB88B9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B45FF-F8AC-2842-804B-023CA85D8D32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200" dirty="0">
              <a:latin typeface="Georgia"/>
              <a:cs typeface="Georgia"/>
            </a:rPr>
            <a:t>Smartwatch Developers</a:t>
          </a:r>
        </a:p>
      </dgm:t>
    </dgm:pt>
    <dgm:pt modelId="{BCD6C3FA-170B-294E-A6C9-A9975EB07D39}" type="parTrans" cxnId="{BAE6F8F6-B2A3-3E46-A369-0F4FF62025E4}">
      <dgm:prSet/>
      <dgm:spPr/>
      <dgm:t>
        <a:bodyPr/>
        <a:lstStyle/>
        <a:p>
          <a:endParaRPr lang="en-US"/>
        </a:p>
      </dgm:t>
    </dgm:pt>
    <dgm:pt modelId="{32DC9F64-5FEE-E345-A07C-54F15444F3DC}" type="sibTrans" cxnId="{BAE6F8F6-B2A3-3E46-A369-0F4FF62025E4}">
      <dgm:prSet/>
      <dgm:spPr/>
      <dgm:t>
        <a:bodyPr/>
        <a:lstStyle/>
        <a:p>
          <a:endParaRPr lang="en-US"/>
        </a:p>
      </dgm:t>
    </dgm:pt>
    <dgm:pt modelId="{39640F75-1C3F-B148-81FC-A6B527769AC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Georgia"/>
              <a:cs typeface="Georgia"/>
            </a:rPr>
            <a:t>Sony</a:t>
          </a:r>
        </a:p>
      </dgm:t>
    </dgm:pt>
    <dgm:pt modelId="{4FA9E961-A014-E14F-AEAC-9C26707969F9}" type="parTrans" cxnId="{FF516481-65B3-B24D-A9AF-A25BBBAB9D88}">
      <dgm:prSet/>
      <dgm:spPr/>
      <dgm:t>
        <a:bodyPr/>
        <a:lstStyle/>
        <a:p>
          <a:endParaRPr lang="en-US"/>
        </a:p>
      </dgm:t>
    </dgm:pt>
    <dgm:pt modelId="{A5FD8891-CF5E-DE4B-B412-D53B9FBC0679}" type="sibTrans" cxnId="{FF516481-65B3-B24D-A9AF-A25BBBAB9D88}">
      <dgm:prSet/>
      <dgm:spPr/>
      <dgm:t>
        <a:bodyPr/>
        <a:lstStyle/>
        <a:p>
          <a:endParaRPr lang="en-US"/>
        </a:p>
      </dgm:t>
    </dgm:pt>
    <dgm:pt modelId="{86E06075-BBBF-9140-8F9F-B3501F0460A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dirty="0">
              <a:solidFill>
                <a:srgbClr val="000000"/>
              </a:solidFill>
              <a:latin typeface="Georgia"/>
              <a:cs typeface="Georgia"/>
            </a:rPr>
            <a:t>Samsung</a:t>
          </a:r>
        </a:p>
      </dgm:t>
    </dgm:pt>
    <dgm:pt modelId="{85FFAA41-151D-234C-BAAA-3D92B6B130B8}" type="parTrans" cxnId="{61A9010D-A2A7-104C-9008-26D05C56D1CC}">
      <dgm:prSet/>
      <dgm:spPr/>
      <dgm:t>
        <a:bodyPr/>
        <a:lstStyle/>
        <a:p>
          <a:endParaRPr lang="en-US"/>
        </a:p>
      </dgm:t>
    </dgm:pt>
    <dgm:pt modelId="{E37F4314-7715-B644-A031-56CDE30B98A6}" type="sibTrans" cxnId="{61A9010D-A2A7-104C-9008-26D05C56D1CC}">
      <dgm:prSet/>
      <dgm:spPr/>
      <dgm:t>
        <a:bodyPr/>
        <a:lstStyle/>
        <a:p>
          <a:endParaRPr lang="en-US"/>
        </a:p>
      </dgm:t>
    </dgm:pt>
    <dgm:pt modelId="{27BE310D-88DE-9240-A5C4-11E58F76F05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>
              <a:solidFill>
                <a:srgbClr val="000000"/>
              </a:solidFill>
              <a:latin typeface="Georgia"/>
              <a:cs typeface="Georgia"/>
            </a:rPr>
            <a:t>Apple</a:t>
          </a:r>
        </a:p>
      </dgm:t>
    </dgm:pt>
    <dgm:pt modelId="{ACDDB896-C89B-0D48-80C7-9CAE76747545}" type="parTrans" cxnId="{D83A0F7B-10AB-1D41-8769-FEDC60419EEA}">
      <dgm:prSet/>
      <dgm:spPr/>
      <dgm:t>
        <a:bodyPr/>
        <a:lstStyle/>
        <a:p>
          <a:endParaRPr lang="en-US"/>
        </a:p>
      </dgm:t>
    </dgm:pt>
    <dgm:pt modelId="{3569CA48-9744-5E40-9041-5E489249F687}" type="sibTrans" cxnId="{D83A0F7B-10AB-1D41-8769-FEDC60419EEA}">
      <dgm:prSet/>
      <dgm:spPr/>
      <dgm:t>
        <a:bodyPr/>
        <a:lstStyle/>
        <a:p>
          <a:endParaRPr lang="en-US"/>
        </a:p>
      </dgm:t>
    </dgm:pt>
    <dgm:pt modelId="{92FE95B5-8F03-F84A-B2D5-EA98F006A1C0}" type="pres">
      <dgm:prSet presAssocID="{5291BAAD-699F-9F44-8AED-A5788BB88B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342227-E0B9-5D4A-80AF-DA4DA1812F00}" type="pres">
      <dgm:prSet presAssocID="{C41B45FF-F8AC-2842-804B-023CA85D8D32}" presName="hierRoot1" presStyleCnt="0">
        <dgm:presLayoutVars>
          <dgm:hierBranch val="init"/>
        </dgm:presLayoutVars>
      </dgm:prSet>
      <dgm:spPr/>
    </dgm:pt>
    <dgm:pt modelId="{35454259-A69A-D944-A738-FA3159CA8D66}" type="pres">
      <dgm:prSet presAssocID="{C41B45FF-F8AC-2842-804B-023CA85D8D32}" presName="rootComposite1" presStyleCnt="0"/>
      <dgm:spPr/>
    </dgm:pt>
    <dgm:pt modelId="{9FC5FDFB-D077-4C47-97A7-F18BC9E0966B}" type="pres">
      <dgm:prSet presAssocID="{C41B45FF-F8AC-2842-804B-023CA85D8D32}" presName="rootText1" presStyleLbl="node0" presStyleIdx="0" presStyleCnt="1" custScaleX="279786" custScaleY="179407" custLinFactNeighborX="0" custLinFactNeighborY="-77122">
        <dgm:presLayoutVars>
          <dgm:chPref val="3"/>
        </dgm:presLayoutVars>
      </dgm:prSet>
      <dgm:spPr>
        <a:prstGeom prst="roundRect">
          <a:avLst/>
        </a:prstGeom>
      </dgm:spPr>
    </dgm:pt>
    <dgm:pt modelId="{E7412CFF-47E0-1940-8040-18AA6550959E}" type="pres">
      <dgm:prSet presAssocID="{C41B45FF-F8AC-2842-804B-023CA85D8D32}" presName="rootConnector1" presStyleLbl="node1" presStyleIdx="0" presStyleCnt="0"/>
      <dgm:spPr/>
    </dgm:pt>
    <dgm:pt modelId="{738120CD-0507-8B48-80F4-07F296A1658B}" type="pres">
      <dgm:prSet presAssocID="{C41B45FF-F8AC-2842-804B-023CA85D8D32}" presName="hierChild2" presStyleCnt="0"/>
      <dgm:spPr/>
    </dgm:pt>
    <dgm:pt modelId="{B5A3AFD4-4A45-604A-AFC7-70DEB1F52354}" type="pres">
      <dgm:prSet presAssocID="{4FA9E961-A014-E14F-AEAC-9C26707969F9}" presName="Name37" presStyleLbl="parChTrans1D2" presStyleIdx="0" presStyleCnt="3"/>
      <dgm:spPr/>
    </dgm:pt>
    <dgm:pt modelId="{121FD78B-B814-454A-9C48-1FCB3E8CFDE3}" type="pres">
      <dgm:prSet presAssocID="{39640F75-1C3F-B148-81FC-A6B527769AC7}" presName="hierRoot2" presStyleCnt="0">
        <dgm:presLayoutVars>
          <dgm:hierBranch val="init"/>
        </dgm:presLayoutVars>
      </dgm:prSet>
      <dgm:spPr/>
    </dgm:pt>
    <dgm:pt modelId="{238FC162-F7E2-4743-86B4-605264C9D8D4}" type="pres">
      <dgm:prSet presAssocID="{39640F75-1C3F-B148-81FC-A6B527769AC7}" presName="rootComposite" presStyleCnt="0"/>
      <dgm:spPr/>
    </dgm:pt>
    <dgm:pt modelId="{92A136E0-D57C-B44A-90EB-C8601D7F11A4}" type="pres">
      <dgm:prSet presAssocID="{39640F75-1C3F-B148-81FC-A6B527769AC7}" presName="rootText" presStyleLbl="node2" presStyleIdx="0" presStyleCnt="3" custScaleX="136613" custScaleY="136612" custLinFactNeighborX="-14" custLinFactNeighborY="-9692">
        <dgm:presLayoutVars>
          <dgm:chPref val="3"/>
        </dgm:presLayoutVars>
      </dgm:prSet>
      <dgm:spPr>
        <a:prstGeom prst="round2DiagRect">
          <a:avLst/>
        </a:prstGeom>
      </dgm:spPr>
    </dgm:pt>
    <dgm:pt modelId="{C23641F6-83DA-6D48-BE1B-AB4B2771A3B6}" type="pres">
      <dgm:prSet presAssocID="{39640F75-1C3F-B148-81FC-A6B527769AC7}" presName="rootConnector" presStyleLbl="node2" presStyleIdx="0" presStyleCnt="3"/>
      <dgm:spPr/>
    </dgm:pt>
    <dgm:pt modelId="{F5B2C39B-1E45-8842-9315-B309D5AECEB8}" type="pres">
      <dgm:prSet presAssocID="{39640F75-1C3F-B148-81FC-A6B527769AC7}" presName="hierChild4" presStyleCnt="0"/>
      <dgm:spPr/>
    </dgm:pt>
    <dgm:pt modelId="{851F5023-0EB1-8A4B-8BA8-5D1B0134CADC}" type="pres">
      <dgm:prSet presAssocID="{39640F75-1C3F-B148-81FC-A6B527769AC7}" presName="hierChild5" presStyleCnt="0"/>
      <dgm:spPr/>
    </dgm:pt>
    <dgm:pt modelId="{2EDBE2AB-ECB2-1941-905C-6555245DB675}" type="pres">
      <dgm:prSet presAssocID="{85FFAA41-151D-234C-BAAA-3D92B6B130B8}" presName="Name37" presStyleLbl="parChTrans1D2" presStyleIdx="1" presStyleCnt="3"/>
      <dgm:spPr/>
    </dgm:pt>
    <dgm:pt modelId="{2D2F8372-7FC7-434C-9A8C-FA9ADA04265D}" type="pres">
      <dgm:prSet presAssocID="{86E06075-BBBF-9140-8F9F-B3501F0460A8}" presName="hierRoot2" presStyleCnt="0">
        <dgm:presLayoutVars>
          <dgm:hierBranch val="init"/>
        </dgm:presLayoutVars>
      </dgm:prSet>
      <dgm:spPr/>
    </dgm:pt>
    <dgm:pt modelId="{1F6AD312-7F6C-7444-AFF8-3C8CFFD4950C}" type="pres">
      <dgm:prSet presAssocID="{86E06075-BBBF-9140-8F9F-B3501F0460A8}" presName="rootComposite" presStyleCnt="0"/>
      <dgm:spPr/>
    </dgm:pt>
    <dgm:pt modelId="{11094D0C-0C73-5740-B612-4DAECD0B12CC}" type="pres">
      <dgm:prSet presAssocID="{86E06075-BBBF-9140-8F9F-B3501F0460A8}" presName="rootText" presStyleLbl="node2" presStyleIdx="1" presStyleCnt="3" custScaleX="135969" custScaleY="135968" custLinFactNeighborX="-1786" custLinFactNeighborY="-9692">
        <dgm:presLayoutVars>
          <dgm:chPref val="3"/>
        </dgm:presLayoutVars>
      </dgm:prSet>
      <dgm:spPr>
        <a:prstGeom prst="round2DiagRect">
          <a:avLst/>
        </a:prstGeom>
      </dgm:spPr>
    </dgm:pt>
    <dgm:pt modelId="{C83399DC-087F-F543-9339-007CA85234CF}" type="pres">
      <dgm:prSet presAssocID="{86E06075-BBBF-9140-8F9F-B3501F0460A8}" presName="rootConnector" presStyleLbl="node2" presStyleIdx="1" presStyleCnt="3"/>
      <dgm:spPr/>
    </dgm:pt>
    <dgm:pt modelId="{FBF52E5D-3387-AB4C-9327-FB9CA100B996}" type="pres">
      <dgm:prSet presAssocID="{86E06075-BBBF-9140-8F9F-B3501F0460A8}" presName="hierChild4" presStyleCnt="0"/>
      <dgm:spPr/>
    </dgm:pt>
    <dgm:pt modelId="{7359FA5E-AB50-9842-B7EA-94638FE3DE7C}" type="pres">
      <dgm:prSet presAssocID="{86E06075-BBBF-9140-8F9F-B3501F0460A8}" presName="hierChild5" presStyleCnt="0"/>
      <dgm:spPr/>
    </dgm:pt>
    <dgm:pt modelId="{C8ED618B-01CB-304E-B405-3D66756AE5B2}" type="pres">
      <dgm:prSet presAssocID="{ACDDB896-C89B-0D48-80C7-9CAE76747545}" presName="Name37" presStyleLbl="parChTrans1D2" presStyleIdx="2" presStyleCnt="3"/>
      <dgm:spPr/>
    </dgm:pt>
    <dgm:pt modelId="{D6FE8337-15E4-524D-811C-FADF9634246F}" type="pres">
      <dgm:prSet presAssocID="{27BE310D-88DE-9240-A5C4-11E58F76F05C}" presName="hierRoot2" presStyleCnt="0">
        <dgm:presLayoutVars>
          <dgm:hierBranch val="init"/>
        </dgm:presLayoutVars>
      </dgm:prSet>
      <dgm:spPr/>
    </dgm:pt>
    <dgm:pt modelId="{3CD54EC7-AD5C-5E40-B6FA-DCF3F9602E0C}" type="pres">
      <dgm:prSet presAssocID="{27BE310D-88DE-9240-A5C4-11E58F76F05C}" presName="rootComposite" presStyleCnt="0"/>
      <dgm:spPr/>
    </dgm:pt>
    <dgm:pt modelId="{B3DAB31A-11C2-E249-B62D-F246CF801B12}" type="pres">
      <dgm:prSet presAssocID="{27BE310D-88DE-9240-A5C4-11E58F76F05C}" presName="rootText" presStyleLbl="node2" presStyleIdx="2" presStyleCnt="3" custScaleX="133040" custScaleY="133040" custLinFactNeighborX="-218" custLinFactNeighborY="-9692">
        <dgm:presLayoutVars>
          <dgm:chPref val="3"/>
        </dgm:presLayoutVars>
      </dgm:prSet>
      <dgm:spPr>
        <a:prstGeom prst="round2DiagRect">
          <a:avLst/>
        </a:prstGeom>
      </dgm:spPr>
    </dgm:pt>
    <dgm:pt modelId="{FA666D29-DAA5-0E48-B8F2-1F6A9099C1B2}" type="pres">
      <dgm:prSet presAssocID="{27BE310D-88DE-9240-A5C4-11E58F76F05C}" presName="rootConnector" presStyleLbl="node2" presStyleIdx="2" presStyleCnt="3"/>
      <dgm:spPr/>
    </dgm:pt>
    <dgm:pt modelId="{A56CC828-6083-D644-8BC8-86490B43CDF4}" type="pres">
      <dgm:prSet presAssocID="{27BE310D-88DE-9240-A5C4-11E58F76F05C}" presName="hierChild4" presStyleCnt="0"/>
      <dgm:spPr/>
    </dgm:pt>
    <dgm:pt modelId="{18680FCB-5E0A-E74F-9BE5-43DA2C9FC69B}" type="pres">
      <dgm:prSet presAssocID="{27BE310D-88DE-9240-A5C4-11E58F76F05C}" presName="hierChild5" presStyleCnt="0"/>
      <dgm:spPr/>
    </dgm:pt>
    <dgm:pt modelId="{9FE44851-9A26-E240-A007-EEA4E0861768}" type="pres">
      <dgm:prSet presAssocID="{C41B45FF-F8AC-2842-804B-023CA85D8D32}" presName="hierChild3" presStyleCnt="0"/>
      <dgm:spPr/>
    </dgm:pt>
  </dgm:ptLst>
  <dgm:cxnLst>
    <dgm:cxn modelId="{45F1310B-6608-40A6-96DA-DA831651ABB7}" type="presOf" srcId="{C41B45FF-F8AC-2842-804B-023CA85D8D32}" destId="{9FC5FDFB-D077-4C47-97A7-F18BC9E0966B}" srcOrd="0" destOrd="0" presId="urn:microsoft.com/office/officeart/2005/8/layout/orgChart1"/>
    <dgm:cxn modelId="{61A9010D-A2A7-104C-9008-26D05C56D1CC}" srcId="{C41B45FF-F8AC-2842-804B-023CA85D8D32}" destId="{86E06075-BBBF-9140-8F9F-B3501F0460A8}" srcOrd="1" destOrd="0" parTransId="{85FFAA41-151D-234C-BAAA-3D92B6B130B8}" sibTransId="{E37F4314-7715-B644-A031-56CDE30B98A6}"/>
    <dgm:cxn modelId="{2947CD10-4B96-417A-B064-31DFF9DB7321}" type="presOf" srcId="{4FA9E961-A014-E14F-AEAC-9C26707969F9}" destId="{B5A3AFD4-4A45-604A-AFC7-70DEB1F52354}" srcOrd="0" destOrd="0" presId="urn:microsoft.com/office/officeart/2005/8/layout/orgChart1"/>
    <dgm:cxn modelId="{18EECE1D-D3CD-4F52-A19B-734FF0A7BFCD}" type="presOf" srcId="{85FFAA41-151D-234C-BAAA-3D92B6B130B8}" destId="{2EDBE2AB-ECB2-1941-905C-6555245DB675}" srcOrd="0" destOrd="0" presId="urn:microsoft.com/office/officeart/2005/8/layout/orgChart1"/>
    <dgm:cxn modelId="{13CF9D34-9A81-434B-896E-A8DC353D702D}" type="presOf" srcId="{86E06075-BBBF-9140-8F9F-B3501F0460A8}" destId="{11094D0C-0C73-5740-B612-4DAECD0B12CC}" srcOrd="0" destOrd="0" presId="urn:microsoft.com/office/officeart/2005/8/layout/orgChart1"/>
    <dgm:cxn modelId="{96DABD69-B944-4B32-A145-DE9AD513ADD7}" type="presOf" srcId="{39640F75-1C3F-B148-81FC-A6B527769AC7}" destId="{C23641F6-83DA-6D48-BE1B-AB4B2771A3B6}" srcOrd="1" destOrd="0" presId="urn:microsoft.com/office/officeart/2005/8/layout/orgChart1"/>
    <dgm:cxn modelId="{0A86B54C-445E-4180-A314-D717EBF67D66}" type="presOf" srcId="{C41B45FF-F8AC-2842-804B-023CA85D8D32}" destId="{E7412CFF-47E0-1940-8040-18AA6550959E}" srcOrd="1" destOrd="0" presId="urn:microsoft.com/office/officeart/2005/8/layout/orgChart1"/>
    <dgm:cxn modelId="{EC1DD772-D78F-4D16-AB76-6ADFA47DB9B8}" type="presOf" srcId="{86E06075-BBBF-9140-8F9F-B3501F0460A8}" destId="{C83399DC-087F-F543-9339-007CA85234CF}" srcOrd="1" destOrd="0" presId="urn:microsoft.com/office/officeart/2005/8/layout/orgChart1"/>
    <dgm:cxn modelId="{3D626075-EE5A-455F-980B-3DF6B4ECB0D3}" type="presOf" srcId="{5291BAAD-699F-9F44-8AED-A5788BB88B96}" destId="{92FE95B5-8F03-F84A-B2D5-EA98F006A1C0}" srcOrd="0" destOrd="0" presId="urn:microsoft.com/office/officeart/2005/8/layout/orgChart1"/>
    <dgm:cxn modelId="{D83A0F7B-10AB-1D41-8769-FEDC60419EEA}" srcId="{C41B45FF-F8AC-2842-804B-023CA85D8D32}" destId="{27BE310D-88DE-9240-A5C4-11E58F76F05C}" srcOrd="2" destOrd="0" parTransId="{ACDDB896-C89B-0D48-80C7-9CAE76747545}" sibTransId="{3569CA48-9744-5E40-9041-5E489249F687}"/>
    <dgm:cxn modelId="{FF516481-65B3-B24D-A9AF-A25BBBAB9D88}" srcId="{C41B45FF-F8AC-2842-804B-023CA85D8D32}" destId="{39640F75-1C3F-B148-81FC-A6B527769AC7}" srcOrd="0" destOrd="0" parTransId="{4FA9E961-A014-E14F-AEAC-9C26707969F9}" sibTransId="{A5FD8891-CF5E-DE4B-B412-D53B9FBC0679}"/>
    <dgm:cxn modelId="{0F58F7A4-70B8-4514-9583-38756C31BA1E}" type="presOf" srcId="{27BE310D-88DE-9240-A5C4-11E58F76F05C}" destId="{FA666D29-DAA5-0E48-B8F2-1F6A9099C1B2}" srcOrd="1" destOrd="0" presId="urn:microsoft.com/office/officeart/2005/8/layout/orgChart1"/>
    <dgm:cxn modelId="{D23F7DCE-0009-4EAE-916D-CD8FF60C7034}" type="presOf" srcId="{ACDDB896-C89B-0D48-80C7-9CAE76747545}" destId="{C8ED618B-01CB-304E-B405-3D66756AE5B2}" srcOrd="0" destOrd="0" presId="urn:microsoft.com/office/officeart/2005/8/layout/orgChart1"/>
    <dgm:cxn modelId="{01A02DDC-F9B1-4AC1-BE64-E1E5EA5B637E}" type="presOf" srcId="{39640F75-1C3F-B148-81FC-A6B527769AC7}" destId="{92A136E0-D57C-B44A-90EB-C8601D7F11A4}" srcOrd="0" destOrd="0" presId="urn:microsoft.com/office/officeart/2005/8/layout/orgChart1"/>
    <dgm:cxn modelId="{677EA9F0-4F98-4C29-A48C-E86C9466E7D7}" type="presOf" srcId="{27BE310D-88DE-9240-A5C4-11E58F76F05C}" destId="{B3DAB31A-11C2-E249-B62D-F246CF801B12}" srcOrd="0" destOrd="0" presId="urn:microsoft.com/office/officeart/2005/8/layout/orgChart1"/>
    <dgm:cxn modelId="{BAE6F8F6-B2A3-3E46-A369-0F4FF62025E4}" srcId="{5291BAAD-699F-9F44-8AED-A5788BB88B96}" destId="{C41B45FF-F8AC-2842-804B-023CA85D8D32}" srcOrd="0" destOrd="0" parTransId="{BCD6C3FA-170B-294E-A6C9-A9975EB07D39}" sibTransId="{32DC9F64-5FEE-E345-A07C-54F15444F3DC}"/>
    <dgm:cxn modelId="{7F8AF002-0C59-4725-8319-7C818A9F4AFD}" type="presParOf" srcId="{92FE95B5-8F03-F84A-B2D5-EA98F006A1C0}" destId="{75342227-E0B9-5D4A-80AF-DA4DA1812F00}" srcOrd="0" destOrd="0" presId="urn:microsoft.com/office/officeart/2005/8/layout/orgChart1"/>
    <dgm:cxn modelId="{9EDAF902-36A5-4602-80EC-10624C772C12}" type="presParOf" srcId="{75342227-E0B9-5D4A-80AF-DA4DA1812F00}" destId="{35454259-A69A-D944-A738-FA3159CA8D66}" srcOrd="0" destOrd="0" presId="urn:microsoft.com/office/officeart/2005/8/layout/orgChart1"/>
    <dgm:cxn modelId="{4CD0C99B-F3A7-4692-980D-7E5B68F23121}" type="presParOf" srcId="{35454259-A69A-D944-A738-FA3159CA8D66}" destId="{9FC5FDFB-D077-4C47-97A7-F18BC9E0966B}" srcOrd="0" destOrd="0" presId="urn:microsoft.com/office/officeart/2005/8/layout/orgChart1"/>
    <dgm:cxn modelId="{E096D5FF-BA9D-4152-87A5-D08C8A91F209}" type="presParOf" srcId="{35454259-A69A-D944-A738-FA3159CA8D66}" destId="{E7412CFF-47E0-1940-8040-18AA6550959E}" srcOrd="1" destOrd="0" presId="urn:microsoft.com/office/officeart/2005/8/layout/orgChart1"/>
    <dgm:cxn modelId="{80D65DB2-3623-4053-AB57-C23790208325}" type="presParOf" srcId="{75342227-E0B9-5D4A-80AF-DA4DA1812F00}" destId="{738120CD-0507-8B48-80F4-07F296A1658B}" srcOrd="1" destOrd="0" presId="urn:microsoft.com/office/officeart/2005/8/layout/orgChart1"/>
    <dgm:cxn modelId="{0BDE6895-1A34-4A91-AA45-548F6B377A45}" type="presParOf" srcId="{738120CD-0507-8B48-80F4-07F296A1658B}" destId="{B5A3AFD4-4A45-604A-AFC7-70DEB1F52354}" srcOrd="0" destOrd="0" presId="urn:microsoft.com/office/officeart/2005/8/layout/orgChart1"/>
    <dgm:cxn modelId="{139E89B8-2CE6-492A-86B1-086395FA0717}" type="presParOf" srcId="{738120CD-0507-8B48-80F4-07F296A1658B}" destId="{121FD78B-B814-454A-9C48-1FCB3E8CFDE3}" srcOrd="1" destOrd="0" presId="urn:microsoft.com/office/officeart/2005/8/layout/orgChart1"/>
    <dgm:cxn modelId="{CB5FCEF9-7239-4D17-BE22-67A33CBF5D03}" type="presParOf" srcId="{121FD78B-B814-454A-9C48-1FCB3E8CFDE3}" destId="{238FC162-F7E2-4743-86B4-605264C9D8D4}" srcOrd="0" destOrd="0" presId="urn:microsoft.com/office/officeart/2005/8/layout/orgChart1"/>
    <dgm:cxn modelId="{E3BB7F4A-27B0-43BA-B559-E609ED64066B}" type="presParOf" srcId="{238FC162-F7E2-4743-86B4-605264C9D8D4}" destId="{92A136E0-D57C-B44A-90EB-C8601D7F11A4}" srcOrd="0" destOrd="0" presId="urn:microsoft.com/office/officeart/2005/8/layout/orgChart1"/>
    <dgm:cxn modelId="{C0D848FA-A664-4B49-8C73-72B770AD9128}" type="presParOf" srcId="{238FC162-F7E2-4743-86B4-605264C9D8D4}" destId="{C23641F6-83DA-6D48-BE1B-AB4B2771A3B6}" srcOrd="1" destOrd="0" presId="urn:microsoft.com/office/officeart/2005/8/layout/orgChart1"/>
    <dgm:cxn modelId="{E1CF673B-8CEF-4CBC-BE80-32198749DEF9}" type="presParOf" srcId="{121FD78B-B814-454A-9C48-1FCB3E8CFDE3}" destId="{F5B2C39B-1E45-8842-9315-B309D5AECEB8}" srcOrd="1" destOrd="0" presId="urn:microsoft.com/office/officeart/2005/8/layout/orgChart1"/>
    <dgm:cxn modelId="{8D63F772-4CAB-46D9-A601-5DF8FF8C0543}" type="presParOf" srcId="{121FD78B-B814-454A-9C48-1FCB3E8CFDE3}" destId="{851F5023-0EB1-8A4B-8BA8-5D1B0134CADC}" srcOrd="2" destOrd="0" presId="urn:microsoft.com/office/officeart/2005/8/layout/orgChart1"/>
    <dgm:cxn modelId="{326512DD-0E84-4F68-BCBE-F920488493CE}" type="presParOf" srcId="{738120CD-0507-8B48-80F4-07F296A1658B}" destId="{2EDBE2AB-ECB2-1941-905C-6555245DB675}" srcOrd="2" destOrd="0" presId="urn:microsoft.com/office/officeart/2005/8/layout/orgChart1"/>
    <dgm:cxn modelId="{F5BB2800-8AF9-4F23-88E7-78BD1CCE11E9}" type="presParOf" srcId="{738120CD-0507-8B48-80F4-07F296A1658B}" destId="{2D2F8372-7FC7-434C-9A8C-FA9ADA04265D}" srcOrd="3" destOrd="0" presId="urn:microsoft.com/office/officeart/2005/8/layout/orgChart1"/>
    <dgm:cxn modelId="{C6E183F5-40DB-42A8-9BB6-0931D002387F}" type="presParOf" srcId="{2D2F8372-7FC7-434C-9A8C-FA9ADA04265D}" destId="{1F6AD312-7F6C-7444-AFF8-3C8CFFD4950C}" srcOrd="0" destOrd="0" presId="urn:microsoft.com/office/officeart/2005/8/layout/orgChart1"/>
    <dgm:cxn modelId="{43EBC5F2-D24A-46B6-843D-E2D21C6A8698}" type="presParOf" srcId="{1F6AD312-7F6C-7444-AFF8-3C8CFFD4950C}" destId="{11094D0C-0C73-5740-B612-4DAECD0B12CC}" srcOrd="0" destOrd="0" presId="urn:microsoft.com/office/officeart/2005/8/layout/orgChart1"/>
    <dgm:cxn modelId="{0BDE9C01-762E-4A49-AC95-831568B1D735}" type="presParOf" srcId="{1F6AD312-7F6C-7444-AFF8-3C8CFFD4950C}" destId="{C83399DC-087F-F543-9339-007CA85234CF}" srcOrd="1" destOrd="0" presId="urn:microsoft.com/office/officeart/2005/8/layout/orgChart1"/>
    <dgm:cxn modelId="{1A501829-0419-4537-AB1B-0BCCCDE37B40}" type="presParOf" srcId="{2D2F8372-7FC7-434C-9A8C-FA9ADA04265D}" destId="{FBF52E5D-3387-AB4C-9327-FB9CA100B996}" srcOrd="1" destOrd="0" presId="urn:microsoft.com/office/officeart/2005/8/layout/orgChart1"/>
    <dgm:cxn modelId="{C4E5ED71-F06E-40AA-AC99-BFB5696B99AE}" type="presParOf" srcId="{2D2F8372-7FC7-434C-9A8C-FA9ADA04265D}" destId="{7359FA5E-AB50-9842-B7EA-94638FE3DE7C}" srcOrd="2" destOrd="0" presId="urn:microsoft.com/office/officeart/2005/8/layout/orgChart1"/>
    <dgm:cxn modelId="{3CF8B20A-C2DA-432C-8BD9-00FE5623642A}" type="presParOf" srcId="{738120CD-0507-8B48-80F4-07F296A1658B}" destId="{C8ED618B-01CB-304E-B405-3D66756AE5B2}" srcOrd="4" destOrd="0" presId="urn:microsoft.com/office/officeart/2005/8/layout/orgChart1"/>
    <dgm:cxn modelId="{E726F348-4033-456B-A764-B2DAE1068B9E}" type="presParOf" srcId="{738120CD-0507-8B48-80F4-07F296A1658B}" destId="{D6FE8337-15E4-524D-811C-FADF9634246F}" srcOrd="5" destOrd="0" presId="urn:microsoft.com/office/officeart/2005/8/layout/orgChart1"/>
    <dgm:cxn modelId="{89AA5BA5-7A08-4355-B1C6-F4F5041C9B2C}" type="presParOf" srcId="{D6FE8337-15E4-524D-811C-FADF9634246F}" destId="{3CD54EC7-AD5C-5E40-B6FA-DCF3F9602E0C}" srcOrd="0" destOrd="0" presId="urn:microsoft.com/office/officeart/2005/8/layout/orgChart1"/>
    <dgm:cxn modelId="{3792C900-11CA-406E-9167-EBD93132EB38}" type="presParOf" srcId="{3CD54EC7-AD5C-5E40-B6FA-DCF3F9602E0C}" destId="{B3DAB31A-11C2-E249-B62D-F246CF801B12}" srcOrd="0" destOrd="0" presId="urn:microsoft.com/office/officeart/2005/8/layout/orgChart1"/>
    <dgm:cxn modelId="{B7C51BB3-8D0F-4C91-9106-17F71F21E2ED}" type="presParOf" srcId="{3CD54EC7-AD5C-5E40-B6FA-DCF3F9602E0C}" destId="{FA666D29-DAA5-0E48-B8F2-1F6A9099C1B2}" srcOrd="1" destOrd="0" presId="urn:microsoft.com/office/officeart/2005/8/layout/orgChart1"/>
    <dgm:cxn modelId="{6E604B40-2141-4007-A01E-4F859C726837}" type="presParOf" srcId="{D6FE8337-15E4-524D-811C-FADF9634246F}" destId="{A56CC828-6083-D644-8BC8-86490B43CDF4}" srcOrd="1" destOrd="0" presId="urn:microsoft.com/office/officeart/2005/8/layout/orgChart1"/>
    <dgm:cxn modelId="{E30996F8-31BA-496A-B6B2-FC2050E0E46A}" type="presParOf" srcId="{D6FE8337-15E4-524D-811C-FADF9634246F}" destId="{18680FCB-5E0A-E74F-9BE5-43DA2C9FC69B}" srcOrd="2" destOrd="0" presId="urn:microsoft.com/office/officeart/2005/8/layout/orgChart1"/>
    <dgm:cxn modelId="{77D0F188-FFB7-4C80-88B9-A59269B67555}" type="presParOf" srcId="{75342227-E0B9-5D4A-80AF-DA4DA1812F00}" destId="{9FE44851-9A26-E240-A007-EEA4E08617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D618B-01CB-304E-B405-3D66756AE5B2}">
      <dsp:nvSpPr>
        <dsp:cNvPr id="0" name=""/>
        <dsp:cNvSpPr/>
      </dsp:nvSpPr>
      <dsp:spPr>
        <a:xfrm>
          <a:off x="4043803" y="2396040"/>
          <a:ext cx="2837805" cy="98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823"/>
              </a:lnTo>
              <a:lnTo>
                <a:pt x="2837805" y="798823"/>
              </a:lnTo>
              <a:lnTo>
                <a:pt x="2837805" y="9885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E2AB-ECB2-1941-905C-6555245DB675}">
      <dsp:nvSpPr>
        <dsp:cNvPr id="0" name=""/>
        <dsp:cNvSpPr/>
      </dsp:nvSpPr>
      <dsp:spPr>
        <a:xfrm>
          <a:off x="3998083" y="2396040"/>
          <a:ext cx="91440" cy="988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8823"/>
              </a:lnTo>
              <a:lnTo>
                <a:pt x="45729" y="798823"/>
              </a:lnTo>
              <a:lnTo>
                <a:pt x="45729" y="9885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3AFD4-4A45-604A-AFC7-70DEB1F52354}">
      <dsp:nvSpPr>
        <dsp:cNvPr id="0" name=""/>
        <dsp:cNvSpPr/>
      </dsp:nvSpPr>
      <dsp:spPr>
        <a:xfrm>
          <a:off x="1234082" y="2396040"/>
          <a:ext cx="2809720" cy="988524"/>
        </a:xfrm>
        <a:custGeom>
          <a:avLst/>
          <a:gdLst/>
          <a:ahLst/>
          <a:cxnLst/>
          <a:rect l="0" t="0" r="0" b="0"/>
          <a:pathLst>
            <a:path>
              <a:moveTo>
                <a:pt x="2809720" y="0"/>
              </a:moveTo>
              <a:lnTo>
                <a:pt x="2809720" y="798823"/>
              </a:lnTo>
              <a:lnTo>
                <a:pt x="0" y="798823"/>
              </a:lnTo>
              <a:lnTo>
                <a:pt x="0" y="98852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5FDFB-D077-4C47-97A7-F18BC9E0966B}">
      <dsp:nvSpPr>
        <dsp:cNvPr id="0" name=""/>
        <dsp:cNvSpPr/>
      </dsp:nvSpPr>
      <dsp:spPr>
        <a:xfrm>
          <a:off x="1516384" y="775385"/>
          <a:ext cx="5054836" cy="1620654"/>
        </a:xfrm>
        <a:prstGeom prst="round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eorgia"/>
              <a:cs typeface="Georgia"/>
            </a:rPr>
            <a:t>Smartwatch Developers</a:t>
          </a:r>
        </a:p>
      </dsp:txBody>
      <dsp:txXfrm>
        <a:off x="1595498" y="854499"/>
        <a:ext cx="4896608" cy="1462426"/>
      </dsp:txXfrm>
    </dsp:sp>
    <dsp:sp modelId="{92A136E0-D57C-B44A-90EB-C8601D7F11A4}">
      <dsp:nvSpPr>
        <dsp:cNvPr id="0" name=""/>
        <dsp:cNvSpPr/>
      </dsp:nvSpPr>
      <dsp:spPr>
        <a:xfrm>
          <a:off x="2" y="3384565"/>
          <a:ext cx="2468159" cy="1234070"/>
        </a:xfrm>
        <a:prstGeom prst="round2Diag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Georgia"/>
              <a:cs typeface="Georgia"/>
            </a:rPr>
            <a:t>Sony</a:t>
          </a:r>
        </a:p>
      </dsp:txBody>
      <dsp:txXfrm>
        <a:off x="60244" y="3444807"/>
        <a:ext cx="2347675" cy="1113586"/>
      </dsp:txXfrm>
    </dsp:sp>
    <dsp:sp modelId="{11094D0C-0C73-5740-B612-4DAECD0B12CC}">
      <dsp:nvSpPr>
        <dsp:cNvPr id="0" name=""/>
        <dsp:cNvSpPr/>
      </dsp:nvSpPr>
      <dsp:spPr>
        <a:xfrm>
          <a:off x="2815549" y="3384565"/>
          <a:ext cx="2456524" cy="1228253"/>
        </a:xfrm>
        <a:prstGeom prst="round2Diag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  <a:latin typeface="Georgia"/>
              <a:cs typeface="Georgia"/>
            </a:rPr>
            <a:t>Samsung</a:t>
          </a:r>
        </a:p>
      </dsp:txBody>
      <dsp:txXfrm>
        <a:off x="2875507" y="3444523"/>
        <a:ext cx="2336608" cy="1108337"/>
      </dsp:txXfrm>
    </dsp:sp>
    <dsp:sp modelId="{B3DAB31A-11C2-E249-B62D-F246CF801B12}">
      <dsp:nvSpPr>
        <dsp:cNvPr id="0" name=""/>
        <dsp:cNvSpPr/>
      </dsp:nvSpPr>
      <dsp:spPr>
        <a:xfrm>
          <a:off x="5679805" y="3384565"/>
          <a:ext cx="2403606" cy="1201803"/>
        </a:xfrm>
        <a:prstGeom prst="round2Diag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  <a:latin typeface="Georgia"/>
              <a:cs typeface="Georgia"/>
            </a:rPr>
            <a:t>Apple</a:t>
          </a:r>
        </a:p>
      </dsp:txBody>
      <dsp:txXfrm>
        <a:off x="5738472" y="3443232"/>
        <a:ext cx="2286272" cy="1084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AF067-E35F-4447-A0DD-DBF2D1661F97}" type="datetimeFigureOut">
              <a:rPr lang="en-GB" smtClean="0"/>
              <a:t>05/07/2019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B873-67F7-4D31-95A4-EA19580689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4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                    SMARTWATCHES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8448" y="3410014"/>
            <a:ext cx="8791575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                                                        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B5A4F7-0D36-4419-A784-E957A6807AC0}"/>
              </a:ext>
            </a:extLst>
          </p:cNvPr>
          <p:cNvSpPr txBox="1"/>
          <p:nvPr/>
        </p:nvSpPr>
        <p:spPr>
          <a:xfrm>
            <a:off x="4514491" y="3726611"/>
            <a:ext cx="729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And finally watches are not just timekeeping devices.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85A67F-CBC9-4984-AAD1-A1B168292DB5}"/>
              </a:ext>
            </a:extLst>
          </p:cNvPr>
          <p:cNvSpPr txBox="1"/>
          <p:nvPr/>
        </p:nvSpPr>
        <p:spPr>
          <a:xfrm>
            <a:off x="5592793" y="4266424"/>
            <a:ext cx="729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                        By </a:t>
            </a:r>
            <a:r>
              <a:rPr lang="en-GB" dirty="0" err="1"/>
              <a:t>Nsikam</a:t>
            </a:r>
            <a:r>
              <a:rPr lang="en-GB" dirty="0"/>
              <a:t> Onla Brice </a:t>
            </a:r>
          </a:p>
        </p:txBody>
      </p:sp>
    </p:spTree>
    <p:extLst>
      <p:ext uri="{BB962C8B-B14F-4D97-AF65-F5344CB8AC3E}">
        <p14:creationId xmlns:p14="http://schemas.microsoft.com/office/powerpoint/2010/main" val="348785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lternate Process 31">
            <a:extLst>
              <a:ext uri="{FF2B5EF4-FFF2-40B4-BE49-F238E27FC236}">
                <a16:creationId xmlns:a16="http://schemas.microsoft.com/office/drawing/2014/main" id="{1FB0A3EF-7802-43CE-82F9-B96F07F6F1C3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8CC2F434-CCC9-4C67-9267-A9FC48703A7C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atin typeface="Georgia"/>
              <a:cs typeface="Georgia"/>
            </a:endParaRPr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2769BBE2-E015-4557-B711-67301E95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139" y="171563"/>
            <a:ext cx="7886700" cy="859185"/>
          </a:xfrm>
        </p:spPr>
        <p:txBody>
          <a:bodyPr/>
          <a:lstStyle/>
          <a:p>
            <a:pPr algn="l"/>
            <a:r>
              <a:rPr lang="en-US" dirty="0">
                <a:latin typeface="Georgia"/>
                <a:cs typeface="Georgia"/>
              </a:rPr>
              <a:t>Impact on Life</a:t>
            </a:r>
          </a:p>
        </p:txBody>
      </p:sp>
      <p:sp>
        <p:nvSpPr>
          <p:cNvPr id="35" name="Rounded Rectangle 66">
            <a:extLst>
              <a:ext uri="{FF2B5EF4-FFF2-40B4-BE49-F238E27FC236}">
                <a16:creationId xmlns:a16="http://schemas.microsoft.com/office/drawing/2014/main" id="{3F77B638-280E-42E0-BC06-67F39476EF19}"/>
              </a:ext>
            </a:extLst>
          </p:cNvPr>
          <p:cNvSpPr/>
          <p:nvPr/>
        </p:nvSpPr>
        <p:spPr>
          <a:xfrm>
            <a:off x="2384693" y="1262656"/>
            <a:ext cx="3353446" cy="94007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6" name="Rounded Rectangle 67">
            <a:extLst>
              <a:ext uri="{FF2B5EF4-FFF2-40B4-BE49-F238E27FC236}">
                <a16:creationId xmlns:a16="http://schemas.microsoft.com/office/drawing/2014/main" id="{3BDB1F93-7F34-4041-8759-56B93FA8CD92}"/>
              </a:ext>
            </a:extLst>
          </p:cNvPr>
          <p:cNvSpPr/>
          <p:nvPr/>
        </p:nvSpPr>
        <p:spPr>
          <a:xfrm>
            <a:off x="6588840" y="1262655"/>
            <a:ext cx="3353446" cy="94007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Disadvantages</a:t>
            </a:r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ED341890-508E-49B8-BF5D-7D4BC99F3D6B}"/>
              </a:ext>
            </a:extLst>
          </p:cNvPr>
          <p:cNvGrpSpPr/>
          <p:nvPr/>
        </p:nvGrpSpPr>
        <p:grpSpPr>
          <a:xfrm>
            <a:off x="2264139" y="2379371"/>
            <a:ext cx="3594553" cy="3446995"/>
            <a:chOff x="581952" y="2449056"/>
            <a:chExt cx="3594553" cy="3446995"/>
          </a:xfrm>
        </p:grpSpPr>
        <p:sp>
          <p:nvSpPr>
            <p:cNvPr id="38" name="Rounded Rectangle 68">
              <a:extLst>
                <a:ext uri="{FF2B5EF4-FFF2-40B4-BE49-F238E27FC236}">
                  <a16:creationId xmlns:a16="http://schemas.microsoft.com/office/drawing/2014/main" id="{77F21FF6-CC49-4EB7-A413-BF3D75F69D44}"/>
                </a:ext>
              </a:extLst>
            </p:cNvPr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6C6FC9F0-F578-4037-BD22-E087647EF39B}"/>
                </a:ext>
              </a:extLst>
            </p:cNvPr>
            <p:cNvSpPr txBox="1"/>
            <p:nvPr/>
          </p:nvSpPr>
          <p:spPr>
            <a:xfrm>
              <a:off x="629842" y="2725952"/>
              <a:ext cx="342610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Faster access to social networks</a:t>
              </a:r>
              <a:b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endParaRPr lang="en-GB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Reduce need to take out phone</a:t>
              </a:r>
              <a:b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endParaRPr lang="en-GB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Less likely to miss calls, messages, and notifications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Group 71">
            <a:extLst>
              <a:ext uri="{FF2B5EF4-FFF2-40B4-BE49-F238E27FC236}">
                <a16:creationId xmlns:a16="http://schemas.microsoft.com/office/drawing/2014/main" id="{48385097-2FDC-4FD6-A4E1-282A60693675}"/>
              </a:ext>
            </a:extLst>
          </p:cNvPr>
          <p:cNvGrpSpPr/>
          <p:nvPr/>
        </p:nvGrpSpPr>
        <p:grpSpPr>
          <a:xfrm>
            <a:off x="6468286" y="2379371"/>
            <a:ext cx="3594553" cy="3446995"/>
            <a:chOff x="581952" y="2449056"/>
            <a:chExt cx="3594553" cy="3446995"/>
          </a:xfrm>
        </p:grpSpPr>
        <p:sp>
          <p:nvSpPr>
            <p:cNvPr id="41" name="Rounded Rectangle 72">
              <a:extLst>
                <a:ext uri="{FF2B5EF4-FFF2-40B4-BE49-F238E27FC236}">
                  <a16:creationId xmlns:a16="http://schemas.microsoft.com/office/drawing/2014/main" id="{807B6A35-AF20-435D-ADE6-C525B63CDBF1}"/>
                </a:ext>
              </a:extLst>
            </p:cNvPr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73">
              <a:extLst>
                <a:ext uri="{FF2B5EF4-FFF2-40B4-BE49-F238E27FC236}">
                  <a16:creationId xmlns:a16="http://schemas.microsoft.com/office/drawing/2014/main" id="{A2BD0835-8640-4161-ACF2-6D918DBF07C8}"/>
                </a:ext>
              </a:extLst>
            </p:cNvPr>
            <p:cNvSpPr txBox="1"/>
            <p:nvPr/>
          </p:nvSpPr>
          <p:spPr>
            <a:xfrm>
              <a:off x="629842" y="2725952"/>
              <a:ext cx="342610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Dangerous distraction when driving</a:t>
              </a:r>
              <a:br>
                <a:rPr lang="en-US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Dangerous distraction when driving</a:t>
              </a:r>
              <a:b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endParaRPr lang="en-GB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Further withdraws people from social activities</a:t>
              </a:r>
              <a:endParaRPr lang="en-US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Georgia" panose="02040502050405020303" pitchFamily="18" charset="0"/>
                </a:rPr>
                <a:t>Further withdraws people from social activities</a:t>
              </a:r>
              <a:br>
                <a:rPr lang="en-US" sz="2000" dirty="0">
                  <a:latin typeface="Georgia" panose="02040502050405020303" pitchFamily="18" charset="0"/>
                </a:rPr>
              </a:br>
              <a:endParaRPr lang="en-US" sz="20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3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lternate Process 31">
            <a:extLst>
              <a:ext uri="{FF2B5EF4-FFF2-40B4-BE49-F238E27FC236}">
                <a16:creationId xmlns:a16="http://schemas.microsoft.com/office/drawing/2014/main" id="{1FB0A3EF-7802-43CE-82F9-B96F07F6F1C3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8CC2F434-CCC9-4C67-9267-A9FC48703A7C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atin typeface="Georgia"/>
              <a:cs typeface="Georgia"/>
            </a:endParaRPr>
          </a:p>
        </p:txBody>
      </p:sp>
      <p:sp>
        <p:nvSpPr>
          <p:cNvPr id="34" name="Title 4">
            <a:extLst>
              <a:ext uri="{FF2B5EF4-FFF2-40B4-BE49-F238E27FC236}">
                <a16:creationId xmlns:a16="http://schemas.microsoft.com/office/drawing/2014/main" id="{2769BBE2-E015-4557-B711-67301E95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139" y="171563"/>
            <a:ext cx="7886700" cy="859185"/>
          </a:xfrm>
        </p:spPr>
        <p:txBody>
          <a:bodyPr/>
          <a:lstStyle/>
          <a:p>
            <a:pPr algn="l"/>
            <a:endParaRPr lang="en-US" dirty="0">
              <a:latin typeface="Georgia"/>
              <a:cs typeface="Georgia"/>
            </a:endParaRPr>
          </a:p>
        </p:txBody>
      </p:sp>
      <p:sp>
        <p:nvSpPr>
          <p:cNvPr id="35" name="Rounded Rectangle 66">
            <a:extLst>
              <a:ext uri="{FF2B5EF4-FFF2-40B4-BE49-F238E27FC236}">
                <a16:creationId xmlns:a16="http://schemas.microsoft.com/office/drawing/2014/main" id="{3F77B638-280E-42E0-BC06-67F39476EF19}"/>
              </a:ext>
            </a:extLst>
          </p:cNvPr>
          <p:cNvSpPr/>
          <p:nvPr/>
        </p:nvSpPr>
        <p:spPr>
          <a:xfrm>
            <a:off x="2384693" y="1262656"/>
            <a:ext cx="3353446" cy="94007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Advantages</a:t>
            </a:r>
          </a:p>
        </p:txBody>
      </p:sp>
      <p:sp>
        <p:nvSpPr>
          <p:cNvPr id="36" name="Rounded Rectangle 67">
            <a:extLst>
              <a:ext uri="{FF2B5EF4-FFF2-40B4-BE49-F238E27FC236}">
                <a16:creationId xmlns:a16="http://schemas.microsoft.com/office/drawing/2014/main" id="{3BDB1F93-7F34-4041-8759-56B93FA8CD92}"/>
              </a:ext>
            </a:extLst>
          </p:cNvPr>
          <p:cNvSpPr/>
          <p:nvPr/>
        </p:nvSpPr>
        <p:spPr>
          <a:xfrm>
            <a:off x="6588840" y="1262655"/>
            <a:ext cx="3353446" cy="94007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Disadvantages</a:t>
            </a:r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ED341890-508E-49B8-BF5D-7D4BC99F3D6B}"/>
              </a:ext>
            </a:extLst>
          </p:cNvPr>
          <p:cNvGrpSpPr/>
          <p:nvPr/>
        </p:nvGrpSpPr>
        <p:grpSpPr>
          <a:xfrm>
            <a:off x="2264139" y="2379371"/>
            <a:ext cx="3594553" cy="3444749"/>
            <a:chOff x="581952" y="2449056"/>
            <a:chExt cx="3594553" cy="3444749"/>
          </a:xfrm>
        </p:grpSpPr>
        <p:sp>
          <p:nvSpPr>
            <p:cNvPr id="38" name="Rounded Rectangle 68">
              <a:extLst>
                <a:ext uri="{FF2B5EF4-FFF2-40B4-BE49-F238E27FC236}">
                  <a16:creationId xmlns:a16="http://schemas.microsoft.com/office/drawing/2014/main" id="{77F21FF6-CC49-4EB7-A413-BF3D75F69D44}"/>
                </a:ext>
              </a:extLst>
            </p:cNvPr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Displays e-mail, call, and text notifications</a:t>
              </a:r>
              <a:br>
                <a:rPr lang="en-US" dirty="0">
                  <a:latin typeface="Georgia" panose="02040502050405020303" pitchFamily="18" charset="0"/>
                </a:rPr>
              </a:br>
              <a:endParaRPr lang="en-US" dirty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Camera features</a:t>
              </a:r>
              <a:br>
                <a:rPr lang="en-US" dirty="0">
                  <a:latin typeface="Georgia" panose="02040502050405020303" pitchFamily="18" charset="0"/>
                </a:rPr>
              </a:br>
              <a:endParaRPr lang="en-US" dirty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Able to synchronize data with smartphones</a:t>
              </a:r>
              <a:br>
                <a:rPr lang="en-US" dirty="0">
                  <a:latin typeface="Georgia" panose="02040502050405020303" pitchFamily="18" charset="0"/>
                </a:rPr>
              </a:br>
              <a:endParaRPr lang="en-US" dirty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Access to the Web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6C6FC9F0-F578-4037-BD22-E087647EF39B}"/>
                </a:ext>
              </a:extLst>
            </p:cNvPr>
            <p:cNvSpPr txBox="1"/>
            <p:nvPr/>
          </p:nvSpPr>
          <p:spPr>
            <a:xfrm>
              <a:off x="629842" y="2725952"/>
              <a:ext cx="3426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40" name="Group 71">
            <a:extLst>
              <a:ext uri="{FF2B5EF4-FFF2-40B4-BE49-F238E27FC236}">
                <a16:creationId xmlns:a16="http://schemas.microsoft.com/office/drawing/2014/main" id="{48385097-2FDC-4FD6-A4E1-282A60693675}"/>
              </a:ext>
            </a:extLst>
          </p:cNvPr>
          <p:cNvGrpSpPr/>
          <p:nvPr/>
        </p:nvGrpSpPr>
        <p:grpSpPr>
          <a:xfrm>
            <a:off x="6468286" y="2379371"/>
            <a:ext cx="3594553" cy="3446995"/>
            <a:chOff x="581952" y="2449056"/>
            <a:chExt cx="3594553" cy="3446995"/>
          </a:xfrm>
        </p:grpSpPr>
        <p:sp>
          <p:nvSpPr>
            <p:cNvPr id="41" name="Rounded Rectangle 72">
              <a:extLst>
                <a:ext uri="{FF2B5EF4-FFF2-40B4-BE49-F238E27FC236}">
                  <a16:creationId xmlns:a16="http://schemas.microsoft.com/office/drawing/2014/main" id="{807B6A35-AF20-435D-ADE6-C525B63CDBF1}"/>
                </a:ext>
              </a:extLst>
            </p:cNvPr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73">
              <a:extLst>
                <a:ext uri="{FF2B5EF4-FFF2-40B4-BE49-F238E27FC236}">
                  <a16:creationId xmlns:a16="http://schemas.microsoft.com/office/drawing/2014/main" id="{A2BD0835-8640-4161-ACF2-6D918DBF07C8}"/>
                </a:ext>
              </a:extLst>
            </p:cNvPr>
            <p:cNvSpPr txBox="1"/>
            <p:nvPr/>
          </p:nvSpPr>
          <p:spPr>
            <a:xfrm>
              <a:off x="629842" y="2725952"/>
              <a:ext cx="342610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Must work in conjunction with a smartphone</a:t>
              </a:r>
              <a:b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endParaRPr lang="en-GB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Short battery life</a:t>
              </a:r>
              <a:b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b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</a:br>
              <a:endParaRPr lang="en-GB" sz="20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Unclear display in direct sunlight</a:t>
              </a:r>
              <a:r>
                <a:rPr lang="en-US" sz="2000" dirty="0">
                  <a:latin typeface="Georgia" panose="02040502050405020303" pitchFamily="18" charset="0"/>
                </a:rPr>
                <a:t>Further withdraws people from</a:t>
              </a:r>
              <a:br>
                <a:rPr lang="en-US" sz="2000" dirty="0">
                  <a:latin typeface="Georgia" panose="02040502050405020303" pitchFamily="18" charset="0"/>
                </a:rPr>
              </a:br>
              <a:endParaRPr lang="en-US" sz="20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0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lternate Process 31">
            <a:extLst>
              <a:ext uri="{FF2B5EF4-FFF2-40B4-BE49-F238E27FC236}">
                <a16:creationId xmlns:a16="http://schemas.microsoft.com/office/drawing/2014/main" id="{1FB0A3EF-7802-43CE-82F9-B96F07F6F1C3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8CC2F434-CCC9-4C67-9267-A9FC48703A7C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atin typeface="Georgia"/>
              <a:cs typeface="Georgia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207EA406-1022-4E79-A6C6-2ECBFE70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86" y="-162957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/>
                <a:cs typeface="Georgia"/>
              </a:rPr>
              <a:t>The Future of Mobile Technology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468CEF62-E092-4F75-9682-548B521B567E}"/>
              </a:ext>
            </a:extLst>
          </p:cNvPr>
          <p:cNvGrpSpPr/>
          <p:nvPr/>
        </p:nvGrpSpPr>
        <p:grpSpPr>
          <a:xfrm>
            <a:off x="1902205" y="1022335"/>
            <a:ext cx="2683538" cy="2704275"/>
            <a:chOff x="143396" y="3217139"/>
            <a:chExt cx="2683538" cy="2704275"/>
          </a:xfrm>
        </p:grpSpPr>
        <p:sp>
          <p:nvSpPr>
            <p:cNvPr id="26" name="Rounded Rectangle 52">
              <a:extLst>
                <a:ext uri="{FF2B5EF4-FFF2-40B4-BE49-F238E27FC236}">
                  <a16:creationId xmlns:a16="http://schemas.microsoft.com/office/drawing/2014/main" id="{EF1A878C-744D-4275-B541-66B655FAA370}"/>
                </a:ext>
              </a:extLst>
            </p:cNvPr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56">
              <a:extLst>
                <a:ext uri="{FF2B5EF4-FFF2-40B4-BE49-F238E27FC236}">
                  <a16:creationId xmlns:a16="http://schemas.microsoft.com/office/drawing/2014/main" id="{060BFDF4-6F12-4DBF-9AEC-4FA61057C6BC}"/>
                </a:ext>
              </a:extLst>
            </p:cNvPr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59">
              <a:extLst>
                <a:ext uri="{FF2B5EF4-FFF2-40B4-BE49-F238E27FC236}">
                  <a16:creationId xmlns:a16="http://schemas.microsoft.com/office/drawing/2014/main" id="{CC56D407-5162-4E2F-904B-6D48DEEC3A94}"/>
                </a:ext>
              </a:extLst>
            </p:cNvPr>
            <p:cNvSpPr txBox="1"/>
            <p:nvPr/>
          </p:nvSpPr>
          <p:spPr>
            <a:xfrm>
              <a:off x="277710" y="321713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9" name="TextBox 62">
              <a:extLst>
                <a:ext uri="{FF2B5EF4-FFF2-40B4-BE49-F238E27FC236}">
                  <a16:creationId xmlns:a16="http://schemas.microsoft.com/office/drawing/2014/main" id="{DDF8064F-E022-417C-9A57-9FFBB0AC7021}"/>
                </a:ext>
              </a:extLst>
            </p:cNvPr>
            <p:cNvSpPr txBox="1"/>
            <p:nvPr/>
          </p:nvSpPr>
          <p:spPr>
            <a:xfrm>
              <a:off x="383673" y="4070700"/>
              <a:ext cx="22738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/>
                  <a:cs typeface="Georgia"/>
                </a:rPr>
                <a:t>Minimal size and portability</a:t>
              </a:r>
            </a:p>
            <a:p>
              <a:pPr algn="ctr"/>
              <a:endParaRPr lang="en-US" sz="2000" b="1" dirty="0">
                <a:solidFill>
                  <a:schemeClr val="bg1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30" name="Group 4">
            <a:extLst>
              <a:ext uri="{FF2B5EF4-FFF2-40B4-BE49-F238E27FC236}">
                <a16:creationId xmlns:a16="http://schemas.microsoft.com/office/drawing/2014/main" id="{80E82E81-61B9-43C1-898E-E1990235FD0C}"/>
              </a:ext>
            </a:extLst>
          </p:cNvPr>
          <p:cNvGrpSpPr/>
          <p:nvPr/>
        </p:nvGrpSpPr>
        <p:grpSpPr>
          <a:xfrm>
            <a:off x="4761128" y="995189"/>
            <a:ext cx="2651499" cy="2724762"/>
            <a:chOff x="3221300" y="3196652"/>
            <a:chExt cx="2651499" cy="2724762"/>
          </a:xfrm>
        </p:grpSpPr>
        <p:sp>
          <p:nvSpPr>
            <p:cNvPr id="31" name="Rounded Rectangle 53">
              <a:extLst>
                <a:ext uri="{FF2B5EF4-FFF2-40B4-BE49-F238E27FC236}">
                  <a16:creationId xmlns:a16="http://schemas.microsoft.com/office/drawing/2014/main" id="{5A67E98F-3842-4607-8791-2B1758D892B2}"/>
                </a:ext>
              </a:extLst>
            </p:cNvPr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57">
              <a:extLst>
                <a:ext uri="{FF2B5EF4-FFF2-40B4-BE49-F238E27FC236}">
                  <a16:creationId xmlns:a16="http://schemas.microsoft.com/office/drawing/2014/main" id="{BCE9A92F-562C-49AF-A80E-DF557757F37A}"/>
                </a:ext>
              </a:extLst>
            </p:cNvPr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60">
              <a:extLst>
                <a:ext uri="{FF2B5EF4-FFF2-40B4-BE49-F238E27FC236}">
                  <a16:creationId xmlns:a16="http://schemas.microsoft.com/office/drawing/2014/main" id="{C922E906-E357-477E-B9C7-5466DEA47C04}"/>
                </a:ext>
              </a:extLst>
            </p:cNvPr>
            <p:cNvSpPr txBox="1"/>
            <p:nvPr/>
          </p:nvSpPr>
          <p:spPr>
            <a:xfrm>
              <a:off x="3334278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3" name="TextBox 63">
              <a:extLst>
                <a:ext uri="{FF2B5EF4-FFF2-40B4-BE49-F238E27FC236}">
                  <a16:creationId xmlns:a16="http://schemas.microsoft.com/office/drawing/2014/main" id="{1ED40C37-39AC-4DE4-A8ED-9EB8611A6A65}"/>
                </a:ext>
              </a:extLst>
            </p:cNvPr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Georgia"/>
                  <a:cs typeface="Georgia"/>
                </a:rPr>
                <a:t>Varying functionality</a:t>
              </a:r>
            </a:p>
          </p:txBody>
        </p:sp>
      </p:grpSp>
      <p:grpSp>
        <p:nvGrpSpPr>
          <p:cNvPr id="44" name="Group 1">
            <a:extLst>
              <a:ext uri="{FF2B5EF4-FFF2-40B4-BE49-F238E27FC236}">
                <a16:creationId xmlns:a16="http://schemas.microsoft.com/office/drawing/2014/main" id="{D71E94AF-D292-4AC8-94B2-441685B28CFE}"/>
              </a:ext>
            </a:extLst>
          </p:cNvPr>
          <p:cNvGrpSpPr/>
          <p:nvPr/>
        </p:nvGrpSpPr>
        <p:grpSpPr>
          <a:xfrm>
            <a:off x="7642410" y="995189"/>
            <a:ext cx="2663053" cy="2724762"/>
            <a:chOff x="6020697" y="1227409"/>
            <a:chExt cx="2663053" cy="2724762"/>
          </a:xfrm>
        </p:grpSpPr>
        <p:sp>
          <p:nvSpPr>
            <p:cNvPr id="45" name="Rounded Rectangle 32">
              <a:extLst>
                <a:ext uri="{FF2B5EF4-FFF2-40B4-BE49-F238E27FC236}">
                  <a16:creationId xmlns:a16="http://schemas.microsoft.com/office/drawing/2014/main" id="{0CD650DF-9CD1-4CF8-BA78-E9D050982DB2}"/>
                </a:ext>
              </a:extLst>
            </p:cNvPr>
            <p:cNvSpPr/>
            <p:nvPr/>
          </p:nvSpPr>
          <p:spPr>
            <a:xfrm>
              <a:off x="6082152" y="1452766"/>
              <a:ext cx="2601598" cy="249940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33">
              <a:extLst>
                <a:ext uri="{FF2B5EF4-FFF2-40B4-BE49-F238E27FC236}">
                  <a16:creationId xmlns:a16="http://schemas.microsoft.com/office/drawing/2014/main" id="{942F36B7-CA26-4056-BB0D-83DFEC1B4B28}"/>
                </a:ext>
              </a:extLst>
            </p:cNvPr>
            <p:cNvSpPr/>
            <p:nvPr/>
          </p:nvSpPr>
          <p:spPr>
            <a:xfrm>
              <a:off x="6020697" y="1227409"/>
              <a:ext cx="746264" cy="7048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9EE050BA-3254-418D-A7D3-082F091FA666}"/>
                </a:ext>
              </a:extLst>
            </p:cNvPr>
            <p:cNvSpPr txBox="1"/>
            <p:nvPr/>
          </p:nvSpPr>
          <p:spPr>
            <a:xfrm>
              <a:off x="6164092" y="1256296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8" name="TextBox 35">
              <a:extLst>
                <a:ext uri="{FF2B5EF4-FFF2-40B4-BE49-F238E27FC236}">
                  <a16:creationId xmlns:a16="http://schemas.microsoft.com/office/drawing/2014/main" id="{D52E0D32-8893-4476-99DB-7240C23FDE22}"/>
                </a:ext>
              </a:extLst>
            </p:cNvPr>
            <p:cNvSpPr txBox="1"/>
            <p:nvPr/>
          </p:nvSpPr>
          <p:spPr>
            <a:xfrm>
              <a:off x="6200660" y="2204880"/>
              <a:ext cx="2483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Georgia"/>
                  <a:cs typeface="Georgia"/>
                </a:rPr>
                <a:t>Intriguing and innovative new features</a:t>
              </a: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44D2FBA2-ED6E-4945-98BD-89CBC4A85BD1}"/>
              </a:ext>
            </a:extLst>
          </p:cNvPr>
          <p:cNvGrpSpPr/>
          <p:nvPr/>
        </p:nvGrpSpPr>
        <p:grpSpPr>
          <a:xfrm>
            <a:off x="7703865" y="3917893"/>
            <a:ext cx="2775449" cy="2225121"/>
            <a:chOff x="4410699" y="1262995"/>
            <a:chExt cx="4144926" cy="1229653"/>
          </a:xfrm>
        </p:grpSpPr>
        <p:sp>
          <p:nvSpPr>
            <p:cNvPr id="50" name="Rounded Rectangle 37">
              <a:extLst>
                <a:ext uri="{FF2B5EF4-FFF2-40B4-BE49-F238E27FC236}">
                  <a16:creationId xmlns:a16="http://schemas.microsoft.com/office/drawing/2014/main" id="{BB83C03D-A09A-4399-AA8C-B59D34CE453B}"/>
                </a:ext>
              </a:extLst>
            </p:cNvPr>
            <p:cNvSpPr/>
            <p:nvPr/>
          </p:nvSpPr>
          <p:spPr>
            <a:xfrm>
              <a:off x="4410699" y="126299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38">
              <a:extLst>
                <a:ext uri="{FF2B5EF4-FFF2-40B4-BE49-F238E27FC236}">
                  <a16:creationId xmlns:a16="http://schemas.microsoft.com/office/drawing/2014/main" id="{A228FB47-B0E5-43AF-B03E-25A614B43B20}"/>
                </a:ext>
              </a:extLst>
            </p:cNvPr>
            <p:cNvSpPr txBox="1"/>
            <p:nvPr/>
          </p:nvSpPr>
          <p:spPr>
            <a:xfrm>
              <a:off x="4820332" y="1370091"/>
              <a:ext cx="3735293" cy="112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Voice-activation</a:t>
              </a:r>
              <a:br>
                <a:rPr lang="en-US" dirty="0">
                  <a:solidFill>
                    <a:schemeClr val="bg1"/>
                  </a:solidFill>
                </a:rPr>
              </a:b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</a:rPr>
                <a:t>3D Video communication</a:t>
              </a:r>
            </a:p>
            <a:p>
              <a:br>
                <a:rPr lang="en-US" dirty="0"/>
              </a:b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09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Alternate Process 31">
            <a:extLst>
              <a:ext uri="{FF2B5EF4-FFF2-40B4-BE49-F238E27FC236}">
                <a16:creationId xmlns:a16="http://schemas.microsoft.com/office/drawing/2014/main" id="{1FB0A3EF-7802-43CE-82F9-B96F07F6F1C3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8CC2F434-CCC9-4C67-9267-A9FC48703A7C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23112" y="6365269"/>
            <a:ext cx="1753411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08232" y="6365269"/>
            <a:ext cx="1563063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latin typeface="Georgia"/>
              <a:cs typeface="Georgia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FA39EC24-0C41-4332-AFCE-0F9D42D5AE3E}"/>
              </a:ext>
            </a:extLst>
          </p:cNvPr>
          <p:cNvSpPr txBox="1"/>
          <p:nvPr/>
        </p:nvSpPr>
        <p:spPr>
          <a:xfrm>
            <a:off x="201140" y="134402"/>
            <a:ext cx="11134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atin typeface="Georgia"/>
                <a:cs typeface="Georgia"/>
              </a:rPr>
              <a:t>Summary</a:t>
            </a:r>
          </a:p>
        </p:txBody>
      </p:sp>
      <p:grpSp>
        <p:nvGrpSpPr>
          <p:cNvPr id="37" name="Group 6">
            <a:extLst>
              <a:ext uri="{FF2B5EF4-FFF2-40B4-BE49-F238E27FC236}">
                <a16:creationId xmlns:a16="http://schemas.microsoft.com/office/drawing/2014/main" id="{3D483D5C-EA52-49C4-ABAD-83C08BAFCA4B}"/>
              </a:ext>
            </a:extLst>
          </p:cNvPr>
          <p:cNvGrpSpPr/>
          <p:nvPr/>
        </p:nvGrpSpPr>
        <p:grpSpPr>
          <a:xfrm>
            <a:off x="2758224" y="938410"/>
            <a:ext cx="6321716" cy="1350854"/>
            <a:chOff x="1424934" y="876927"/>
            <a:chExt cx="6321716" cy="1350854"/>
          </a:xfrm>
        </p:grpSpPr>
        <p:sp>
          <p:nvSpPr>
            <p:cNvPr id="38" name="Rounded Rectangle 18">
              <a:extLst>
                <a:ext uri="{FF2B5EF4-FFF2-40B4-BE49-F238E27FC236}">
                  <a16:creationId xmlns:a16="http://schemas.microsoft.com/office/drawing/2014/main" id="{4CC3A00F-6FCA-4816-8ACD-28130275FDDA}"/>
                </a:ext>
              </a:extLst>
            </p:cNvPr>
            <p:cNvSpPr/>
            <p:nvPr/>
          </p:nvSpPr>
          <p:spPr>
            <a:xfrm>
              <a:off x="1506874" y="1212576"/>
              <a:ext cx="6062708" cy="1015205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201224CF-D022-4E91-BD6F-2907782E1738}"/>
                </a:ext>
              </a:extLst>
            </p:cNvPr>
            <p:cNvSpPr/>
            <p:nvPr/>
          </p:nvSpPr>
          <p:spPr>
            <a:xfrm>
              <a:off x="1424934" y="885577"/>
              <a:ext cx="746264" cy="704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2BBA2029-ECC6-4B72-BA06-75D35A548288}"/>
                </a:ext>
              </a:extLst>
            </p:cNvPr>
            <p:cNvSpPr txBox="1"/>
            <p:nvPr/>
          </p:nvSpPr>
          <p:spPr>
            <a:xfrm>
              <a:off x="1587802" y="87692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Box 22">
              <a:extLst>
                <a:ext uri="{FF2B5EF4-FFF2-40B4-BE49-F238E27FC236}">
                  <a16:creationId xmlns:a16="http://schemas.microsoft.com/office/drawing/2014/main" id="{373CCD99-D83C-4248-9748-9AB9500A0892}"/>
                </a:ext>
              </a:extLst>
            </p:cNvPr>
            <p:cNvSpPr txBox="1"/>
            <p:nvPr/>
          </p:nvSpPr>
          <p:spPr>
            <a:xfrm>
              <a:off x="1892107" y="1361820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/>
                  <a:cs typeface="Georgia"/>
                </a:rPr>
                <a:t>The smartwatch is a computerized wristwatch</a:t>
              </a:r>
            </a:p>
          </p:txBody>
        </p:sp>
      </p:grpSp>
      <p:grpSp>
        <p:nvGrpSpPr>
          <p:cNvPr id="42" name="Group 2">
            <a:extLst>
              <a:ext uri="{FF2B5EF4-FFF2-40B4-BE49-F238E27FC236}">
                <a16:creationId xmlns:a16="http://schemas.microsoft.com/office/drawing/2014/main" id="{6865EDB9-233D-4E15-8D57-06CD938FF549}"/>
              </a:ext>
            </a:extLst>
          </p:cNvPr>
          <p:cNvGrpSpPr/>
          <p:nvPr/>
        </p:nvGrpSpPr>
        <p:grpSpPr>
          <a:xfrm>
            <a:off x="2758224" y="2488100"/>
            <a:ext cx="6145660" cy="1190515"/>
            <a:chOff x="1423922" y="2081605"/>
            <a:chExt cx="6145660" cy="1190515"/>
          </a:xfrm>
        </p:grpSpPr>
        <p:sp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68212652-5E2B-4E96-87A3-1F7CCD7FC29A}"/>
                </a:ext>
              </a:extLst>
            </p:cNvPr>
            <p:cNvSpPr/>
            <p:nvPr/>
          </p:nvSpPr>
          <p:spPr>
            <a:xfrm>
              <a:off x="1505862" y="2456476"/>
              <a:ext cx="6063720" cy="815644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4">
              <a:extLst>
                <a:ext uri="{FF2B5EF4-FFF2-40B4-BE49-F238E27FC236}">
                  <a16:creationId xmlns:a16="http://schemas.microsoft.com/office/drawing/2014/main" id="{1B8913E8-D378-4EE9-ABC8-D5238BB2EA0C}"/>
                </a:ext>
              </a:extLst>
            </p:cNvPr>
            <p:cNvSpPr/>
            <p:nvPr/>
          </p:nvSpPr>
          <p:spPr>
            <a:xfrm>
              <a:off x="1423922" y="2129476"/>
              <a:ext cx="746264" cy="704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25">
              <a:extLst>
                <a:ext uri="{FF2B5EF4-FFF2-40B4-BE49-F238E27FC236}">
                  <a16:creationId xmlns:a16="http://schemas.microsoft.com/office/drawing/2014/main" id="{BF5BAE24-3A41-4F0E-9199-F500E545C83E}"/>
                </a:ext>
              </a:extLst>
            </p:cNvPr>
            <p:cNvSpPr txBox="1"/>
            <p:nvPr/>
          </p:nvSpPr>
          <p:spPr>
            <a:xfrm>
              <a:off x="1558933" y="2081605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96837CCE-DAEF-4CE4-976D-B1273CBFA586}"/>
                </a:ext>
              </a:extLst>
            </p:cNvPr>
            <p:cNvSpPr txBox="1"/>
            <p:nvPr/>
          </p:nvSpPr>
          <p:spPr>
            <a:xfrm>
              <a:off x="1480188" y="2645342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/>
                  <a:cs typeface="Georgia"/>
                </a:rPr>
                <a:t>It is a growing technology</a:t>
              </a:r>
            </a:p>
          </p:txBody>
        </p:sp>
      </p:grpSp>
      <p:grpSp>
        <p:nvGrpSpPr>
          <p:cNvPr id="56" name="Group 1">
            <a:extLst>
              <a:ext uri="{FF2B5EF4-FFF2-40B4-BE49-F238E27FC236}">
                <a16:creationId xmlns:a16="http://schemas.microsoft.com/office/drawing/2014/main" id="{1FC43ED2-1163-455C-A8B6-0CB6D30B2627}"/>
              </a:ext>
            </a:extLst>
          </p:cNvPr>
          <p:cNvGrpSpPr/>
          <p:nvPr/>
        </p:nvGrpSpPr>
        <p:grpSpPr>
          <a:xfrm>
            <a:off x="2517943" y="3993664"/>
            <a:ext cx="6385941" cy="1162776"/>
            <a:chOff x="1191749" y="3319576"/>
            <a:chExt cx="6385941" cy="1162776"/>
          </a:xfrm>
        </p:grpSpPr>
        <p:sp>
          <p:nvSpPr>
            <p:cNvPr id="57" name="Rounded Rectangle 27">
              <a:extLst>
                <a:ext uri="{FF2B5EF4-FFF2-40B4-BE49-F238E27FC236}">
                  <a16:creationId xmlns:a16="http://schemas.microsoft.com/office/drawing/2014/main" id="{8B79A1DB-3423-40DE-9C56-D22106672B16}"/>
                </a:ext>
              </a:extLst>
            </p:cNvPr>
            <p:cNvSpPr/>
            <p:nvPr/>
          </p:nvSpPr>
          <p:spPr>
            <a:xfrm>
              <a:off x="1514982" y="3666282"/>
              <a:ext cx="6062708" cy="81607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28">
              <a:extLst>
                <a:ext uri="{FF2B5EF4-FFF2-40B4-BE49-F238E27FC236}">
                  <a16:creationId xmlns:a16="http://schemas.microsoft.com/office/drawing/2014/main" id="{A065B5C7-EC60-4079-A564-6A9F97B2C867}"/>
                </a:ext>
              </a:extLst>
            </p:cNvPr>
            <p:cNvSpPr/>
            <p:nvPr/>
          </p:nvSpPr>
          <p:spPr>
            <a:xfrm>
              <a:off x="1433042" y="3339282"/>
              <a:ext cx="746264" cy="7048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29">
              <a:extLst>
                <a:ext uri="{FF2B5EF4-FFF2-40B4-BE49-F238E27FC236}">
                  <a16:creationId xmlns:a16="http://schemas.microsoft.com/office/drawing/2014/main" id="{BB25F55E-639F-4CDD-92CD-F6D184B2D0C1}"/>
                </a:ext>
              </a:extLst>
            </p:cNvPr>
            <p:cNvSpPr txBox="1"/>
            <p:nvPr/>
          </p:nvSpPr>
          <p:spPr>
            <a:xfrm>
              <a:off x="1567041" y="3319576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0" name="TextBox 30">
              <a:extLst>
                <a:ext uri="{FF2B5EF4-FFF2-40B4-BE49-F238E27FC236}">
                  <a16:creationId xmlns:a16="http://schemas.microsoft.com/office/drawing/2014/main" id="{1780150A-A1C3-4719-957A-34D0C2F316C4}"/>
                </a:ext>
              </a:extLst>
            </p:cNvPr>
            <p:cNvSpPr txBox="1"/>
            <p:nvPr/>
          </p:nvSpPr>
          <p:spPr>
            <a:xfrm>
              <a:off x="1191749" y="3757471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/>
                  <a:cs typeface="Georgia"/>
                </a:rPr>
                <a:t>The future is uncertain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7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Georgia" panose="02040502050405020303" pitchFamily="18" charset="0"/>
              </a:rPr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CBA375-2A21-4751-B9DD-C638C74F8D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>
                <a:latin typeface="Georgia" panose="02040502050405020303" pitchFamily="18" charset="0"/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>
                <a:latin typeface="Georgia" panose="02040502050405020303" pitchFamily="18" charset="0"/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>
                <a:latin typeface="Georgia" panose="02040502050405020303" pitchFamily="18" charset="0"/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>
                <a:latin typeface="Georgia" panose="02040502050405020303" pitchFamily="18" charset="0"/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5EA8965E-5175-4E22-99AD-0A8E5AE62116}"/>
              </a:ext>
            </a:extLst>
          </p:cNvPr>
          <p:cNvSpPr>
            <a:spLocks noGrp="1"/>
          </p:cNvSpPr>
          <p:nvPr/>
        </p:nvSpPr>
        <p:spPr>
          <a:xfrm>
            <a:off x="1935738" y="45865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Georgia"/>
                <a:cs typeface="Georgia"/>
              </a:rPr>
              <a:t>What is the Smartwatch?</a:t>
            </a:r>
          </a:p>
        </p:txBody>
      </p:sp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8" name="Alternate Process 31">
            <a:extLst>
              <a:ext uri="{FF2B5EF4-FFF2-40B4-BE49-F238E27FC236}">
                <a16:creationId xmlns:a16="http://schemas.microsoft.com/office/drawing/2014/main" id="{50AE9349-D8F3-4069-9094-79A6224D4953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AFF9D210-B6E3-42BC-A3E4-2AA6D429A90A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pic>
        <p:nvPicPr>
          <p:cNvPr id="3" name="Grafik 2" descr="Ein Bild, das Elektronik, Computer, Schreibtisch, Monitor enthält.&#10;&#10;Automatisch generierte Beschreibung">
            <a:extLst>
              <a:ext uri="{FF2B5EF4-FFF2-40B4-BE49-F238E27FC236}">
                <a16:creationId xmlns:a16="http://schemas.microsoft.com/office/drawing/2014/main" id="{3839B242-B178-4335-8C64-27358551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073504"/>
            <a:ext cx="2909977" cy="2227635"/>
          </a:xfrm>
          <a:prstGeom prst="rect">
            <a:avLst/>
          </a:prstGeom>
        </p:spPr>
      </p:pic>
      <p:pic>
        <p:nvPicPr>
          <p:cNvPr id="26" name="Grafik 25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B33945C3-ED29-452F-9B33-50F657C1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186" y="1157188"/>
            <a:ext cx="1679275" cy="197151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04F83035-12A3-436A-99D0-377463254E67}"/>
              </a:ext>
            </a:extLst>
          </p:cNvPr>
          <p:cNvSpPr txBox="1"/>
          <p:nvPr/>
        </p:nvSpPr>
        <p:spPr>
          <a:xfrm>
            <a:off x="2589874" y="3315544"/>
            <a:ext cx="27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Computer</a:t>
            </a:r>
            <a:endParaRPr lang="en-GB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C28424E-27EE-44D6-8571-10ADD73AEE6D}"/>
              </a:ext>
            </a:extLst>
          </p:cNvPr>
          <p:cNvSpPr/>
          <p:nvPr/>
        </p:nvSpPr>
        <p:spPr>
          <a:xfrm>
            <a:off x="7623340" y="3152403"/>
            <a:ext cx="78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Watch</a:t>
            </a:r>
            <a:endParaRPr lang="en-GB" dirty="0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B1B87FD-94DD-4BC8-A4FF-BFD5E15C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35" y="3684876"/>
            <a:ext cx="3229381" cy="190977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627122F-0134-43EB-8A54-8F9523CDFEF8}"/>
              </a:ext>
            </a:extLst>
          </p:cNvPr>
          <p:cNvSpPr txBox="1"/>
          <p:nvPr/>
        </p:nvSpPr>
        <p:spPr>
          <a:xfrm>
            <a:off x="5551629" y="5573124"/>
            <a:ext cx="27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Smartwatch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5EA8965E-5175-4E22-99AD-0A8E5AE62116}"/>
              </a:ext>
            </a:extLst>
          </p:cNvPr>
          <p:cNvSpPr>
            <a:spLocks noGrp="1"/>
          </p:cNvSpPr>
          <p:nvPr/>
        </p:nvSpPr>
        <p:spPr>
          <a:xfrm>
            <a:off x="1935738" y="45865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Georgia"/>
                <a:cs typeface="Georgia"/>
              </a:rPr>
              <a:t>What is the Smartwatch?</a:t>
            </a:r>
          </a:p>
        </p:txBody>
      </p:sp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0" name="Alternate Process 31">
            <a:extLst>
              <a:ext uri="{FF2B5EF4-FFF2-40B4-BE49-F238E27FC236}">
                <a16:creationId xmlns:a16="http://schemas.microsoft.com/office/drawing/2014/main" id="{D8DF8221-68D4-445F-9CAB-831F1F09D1EB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36">
            <a:extLst>
              <a:ext uri="{FF2B5EF4-FFF2-40B4-BE49-F238E27FC236}">
                <a16:creationId xmlns:a16="http://schemas.microsoft.com/office/drawing/2014/main" id="{1B490017-D43A-4802-98D7-AA323391ACA0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sp>
        <p:nvSpPr>
          <p:cNvPr id="24" name="Rounded Rectangle 51">
            <a:extLst>
              <a:ext uri="{FF2B5EF4-FFF2-40B4-BE49-F238E27FC236}">
                <a16:creationId xmlns:a16="http://schemas.microsoft.com/office/drawing/2014/main" id="{A951809F-E83F-49F6-B39F-8BC5A92C31D2}"/>
              </a:ext>
            </a:extLst>
          </p:cNvPr>
          <p:cNvSpPr/>
          <p:nvPr/>
        </p:nvSpPr>
        <p:spPr>
          <a:xfrm>
            <a:off x="2240566" y="2182329"/>
            <a:ext cx="7500781" cy="14999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4D5AE5E3-149F-46B0-9C44-96A0D0AD3515}"/>
              </a:ext>
            </a:extLst>
          </p:cNvPr>
          <p:cNvSpPr txBox="1"/>
          <p:nvPr/>
        </p:nvSpPr>
        <p:spPr>
          <a:xfrm>
            <a:off x="2427114" y="2362061"/>
            <a:ext cx="705871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Georgia" pitchFamily="18" charset="0"/>
              </a:rPr>
              <a:t>A Smartwatch is a computerised Watch capable of doing more than just the usual task of keeping time.</a:t>
            </a:r>
            <a:endParaRPr lang="en-US" sz="24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5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5EA8965E-5175-4E22-99AD-0A8E5AE62116}"/>
              </a:ext>
            </a:extLst>
          </p:cNvPr>
          <p:cNvSpPr>
            <a:spLocks noGrp="1"/>
          </p:cNvSpPr>
          <p:nvPr/>
        </p:nvSpPr>
        <p:spPr>
          <a:xfrm>
            <a:off x="1935738" y="45865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eorgia"/>
                <a:cs typeface="Georgia"/>
              </a:rPr>
              <a:t>History of the Smartwatch</a:t>
            </a:r>
          </a:p>
        </p:txBody>
      </p:sp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9" name="Alternate Process 31">
            <a:extLst>
              <a:ext uri="{FF2B5EF4-FFF2-40B4-BE49-F238E27FC236}">
                <a16:creationId xmlns:a16="http://schemas.microsoft.com/office/drawing/2014/main" id="{8E99B615-43E2-441B-A85C-98600BE2CE95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F41CFBD5-2C3E-4BF7-9E2E-5AB24F760CD2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61B5706-3E2D-42D8-A7AB-D5A8D085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86" y="1102873"/>
            <a:ext cx="2158156" cy="1994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5381E56-DC4B-472F-A882-10F0BB54E871}"/>
              </a:ext>
            </a:extLst>
          </p:cNvPr>
          <p:cNvSpPr txBox="1"/>
          <p:nvPr/>
        </p:nvSpPr>
        <p:spPr>
          <a:xfrm>
            <a:off x="2234066" y="3160987"/>
            <a:ext cx="11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Pulsar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A85A6B-6BC0-4071-B487-AD8AFBD5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442" y="989163"/>
            <a:ext cx="3314173" cy="217182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B49E921-9401-4A98-BB8E-26AA0E5548A6}"/>
              </a:ext>
            </a:extLst>
          </p:cNvPr>
          <p:cNvSpPr txBox="1"/>
          <p:nvPr/>
        </p:nvSpPr>
        <p:spPr>
          <a:xfrm>
            <a:off x="5488622" y="3137487"/>
            <a:ext cx="11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Seiko</a:t>
            </a:r>
            <a:endParaRPr lang="en-GB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8B595E0-2A88-489D-B4D7-6F6034B86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460" y="970456"/>
            <a:ext cx="2500054" cy="217621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E6ACD8A6-0871-481D-8CF1-F6C90C7B14D8}"/>
              </a:ext>
            </a:extLst>
          </p:cNvPr>
          <p:cNvSpPr txBox="1"/>
          <p:nvPr/>
        </p:nvSpPr>
        <p:spPr>
          <a:xfrm>
            <a:off x="8033680" y="3079871"/>
            <a:ext cx="172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Timex</a:t>
            </a:r>
            <a:r>
              <a:rPr lang="de-DE" dirty="0"/>
              <a:t> Data-Link</a:t>
            </a:r>
            <a:endParaRPr lang="en-GB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EDB3F78-8030-4BFC-8AE3-88CA079F6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932" y="3640072"/>
            <a:ext cx="2263636" cy="1779015"/>
          </a:xfrm>
          <a:prstGeom prst="rect">
            <a:avLst/>
          </a:prstGeom>
        </p:spPr>
      </p:pic>
      <p:pic>
        <p:nvPicPr>
          <p:cNvPr id="30" name="Grafik 29" descr="Ein Bild, das Gebäude, Uhr, Objekt, draußen enthält.&#10;&#10;Automatisch generierte Beschreibung">
            <a:extLst>
              <a:ext uri="{FF2B5EF4-FFF2-40B4-BE49-F238E27FC236}">
                <a16:creationId xmlns:a16="http://schemas.microsoft.com/office/drawing/2014/main" id="{5FE8DBD6-7591-4F12-8314-C83235B3E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442" y="3645872"/>
            <a:ext cx="1824937" cy="1767413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E7A2970-B500-4C5B-99D2-B388107072D0}"/>
              </a:ext>
            </a:extLst>
          </p:cNvPr>
          <p:cNvSpPr txBox="1"/>
          <p:nvPr/>
        </p:nvSpPr>
        <p:spPr>
          <a:xfrm>
            <a:off x="2427113" y="5419087"/>
            <a:ext cx="374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en-GB" dirty="0"/>
              <a:t>Samsung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C315AFC-62C8-43D0-B2C6-ADB0C7F897C4}"/>
              </a:ext>
            </a:extLst>
          </p:cNvPr>
          <p:cNvSpPr txBox="1"/>
          <p:nvPr/>
        </p:nvSpPr>
        <p:spPr>
          <a:xfrm>
            <a:off x="4828146" y="5419087"/>
            <a:ext cx="11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en-GB" dirty="0"/>
              <a:t>Linux </a:t>
            </a:r>
          </a:p>
        </p:txBody>
      </p:sp>
      <p:pic>
        <p:nvPicPr>
          <p:cNvPr id="34" name="Grafik 33" descr="Ein Bild, das Objekt, Uhr, sitzend, drinnen enthält.&#10;&#10;Automatisch generierte Beschreibung">
            <a:extLst>
              <a:ext uri="{FF2B5EF4-FFF2-40B4-BE49-F238E27FC236}">
                <a16:creationId xmlns:a16="http://schemas.microsoft.com/office/drawing/2014/main" id="{D9D10FC8-6FBB-4142-9F6E-33A40177B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795" y="3615342"/>
            <a:ext cx="1665493" cy="179794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B32E7EFD-3928-4943-BBDA-6A5003CC63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5739" y="3615342"/>
            <a:ext cx="1524483" cy="1744537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CFB7E8C4-1F56-45D8-9920-1EB167DFB79B}"/>
              </a:ext>
            </a:extLst>
          </p:cNvPr>
          <p:cNvSpPr txBox="1"/>
          <p:nvPr/>
        </p:nvSpPr>
        <p:spPr>
          <a:xfrm>
            <a:off x="7068699" y="5419087"/>
            <a:ext cx="112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en-GB" dirty="0"/>
              <a:t>Apple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43B831C-AD25-4263-9293-BD81FC0D5636}"/>
              </a:ext>
            </a:extLst>
          </p:cNvPr>
          <p:cNvSpPr txBox="1"/>
          <p:nvPr/>
        </p:nvSpPr>
        <p:spPr>
          <a:xfrm>
            <a:off x="9269363" y="5359879"/>
            <a:ext cx="112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en-GB" dirty="0"/>
              <a:t>Samsung 2018</a:t>
            </a:r>
          </a:p>
        </p:txBody>
      </p:sp>
    </p:spTree>
    <p:extLst>
      <p:ext uri="{BB962C8B-B14F-4D97-AF65-F5344CB8AC3E}">
        <p14:creationId xmlns:p14="http://schemas.microsoft.com/office/powerpoint/2010/main" val="127660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19" name="Picture 6" descr="http://s3.amazonaws.com/bonanzleimages/afu/images/9010/9591/01_classy-watch-white.jpg">
            <a:extLst>
              <a:ext uri="{FF2B5EF4-FFF2-40B4-BE49-F238E27FC236}">
                <a16:creationId xmlns:a16="http://schemas.microsoft.com/office/drawing/2014/main" id="{4EC4EDB9-5467-41EC-96CB-6FA1FC0C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52" y="3134062"/>
            <a:ext cx="2773181" cy="23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us.123rf.com/400wm/400/400/scanrail/scanrail1111/scanrail111100008/11107876-black-glossy-touchscreen-smartphone-with-blue-interface-isolated-on-white-background.jpg">
            <a:extLst>
              <a:ext uri="{FF2B5EF4-FFF2-40B4-BE49-F238E27FC236}">
                <a16:creationId xmlns:a16="http://schemas.microsoft.com/office/drawing/2014/main" id="{94703444-AF46-4D93-9FD9-72866507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10" y="3148089"/>
            <a:ext cx="2065263" cy="25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Georgia"/>
                <a:cs typeface="Georgia"/>
              </a:rPr>
              <a:t>The Modern Smartwatch</a:t>
            </a: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id="{8CDCFF60-B626-42AF-B6E6-80AE172C9037}"/>
              </a:ext>
            </a:extLst>
          </p:cNvPr>
          <p:cNvGrpSpPr/>
          <p:nvPr/>
        </p:nvGrpSpPr>
        <p:grpSpPr>
          <a:xfrm>
            <a:off x="1752485" y="1082231"/>
            <a:ext cx="7394940" cy="1639198"/>
            <a:chOff x="872568" y="1421441"/>
            <a:chExt cx="7412725" cy="1630852"/>
          </a:xfrm>
          <a:solidFill>
            <a:schemeClr val="tx1"/>
          </a:solidFill>
        </p:grpSpPr>
        <p:sp>
          <p:nvSpPr>
            <p:cNvPr id="25" name="Rounded Rectangle 51">
              <a:extLst>
                <a:ext uri="{FF2B5EF4-FFF2-40B4-BE49-F238E27FC236}">
                  <a16:creationId xmlns:a16="http://schemas.microsoft.com/office/drawing/2014/main" id="{36F328D4-2304-4A70-9DCB-6A2F8B76AAD3}"/>
                </a:ext>
              </a:extLst>
            </p:cNvPr>
            <p:cNvSpPr/>
            <p:nvPr/>
          </p:nvSpPr>
          <p:spPr>
            <a:xfrm>
              <a:off x="872568" y="1421441"/>
              <a:ext cx="7412725" cy="1630852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55E86C55-7CEA-4755-9F82-C5BE22FBD328}"/>
                </a:ext>
              </a:extLst>
            </p:cNvPr>
            <p:cNvSpPr txBox="1"/>
            <p:nvPr/>
          </p:nvSpPr>
          <p:spPr>
            <a:xfrm>
              <a:off x="1033230" y="1668450"/>
              <a:ext cx="7171278" cy="12037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Georgia" pitchFamily="18" charset="0"/>
                </a:rPr>
                <a:t> Today’s smartwatch is designed to pair with one’s smartphone in order to amplify and to enhance the user experience</a:t>
              </a:r>
            </a:p>
          </p:txBody>
        </p:sp>
      </p:grpSp>
      <p:sp>
        <p:nvSpPr>
          <p:cNvPr id="20" name="Alternate Process 31">
            <a:extLst>
              <a:ext uri="{FF2B5EF4-FFF2-40B4-BE49-F238E27FC236}">
                <a16:creationId xmlns:a16="http://schemas.microsoft.com/office/drawing/2014/main" id="{C6FD9F5C-8569-431B-A352-B0AEFA619F2A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36">
            <a:extLst>
              <a:ext uri="{FF2B5EF4-FFF2-40B4-BE49-F238E27FC236}">
                <a16:creationId xmlns:a16="http://schemas.microsoft.com/office/drawing/2014/main" id="{E899FB1D-D7CD-443D-97B4-7ECC3459CCBB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314283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Georgia"/>
                <a:cs typeface="Georgia"/>
              </a:rPr>
              <a:t>The Modern Smartwatch</a:t>
            </a: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830BEDA9-1933-4322-92BC-10B3463734FE}"/>
              </a:ext>
            </a:extLst>
          </p:cNvPr>
          <p:cNvSpPr/>
          <p:nvPr/>
        </p:nvSpPr>
        <p:spPr>
          <a:xfrm>
            <a:off x="2088776" y="1016625"/>
            <a:ext cx="7804792" cy="163895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55">
            <a:extLst>
              <a:ext uri="{FF2B5EF4-FFF2-40B4-BE49-F238E27FC236}">
                <a16:creationId xmlns:a16="http://schemas.microsoft.com/office/drawing/2014/main" id="{DDAAB361-B14E-42D3-ADCC-72A7950832A9}"/>
              </a:ext>
            </a:extLst>
          </p:cNvPr>
          <p:cNvSpPr txBox="1"/>
          <p:nvPr/>
        </p:nvSpPr>
        <p:spPr>
          <a:xfrm>
            <a:off x="2132099" y="1463080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Georgia"/>
                <a:cs typeface="Georgia"/>
              </a:rPr>
              <a:t>Functions of the Smartwatch include:</a:t>
            </a: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D23A6CFB-4873-48C7-9FAD-8DF1E5C74646}"/>
              </a:ext>
            </a:extLst>
          </p:cNvPr>
          <p:cNvGrpSpPr/>
          <p:nvPr/>
        </p:nvGrpSpPr>
        <p:grpSpPr>
          <a:xfrm>
            <a:off x="1529666" y="2889671"/>
            <a:ext cx="2683538" cy="2716027"/>
            <a:chOff x="143396" y="3205387"/>
            <a:chExt cx="2683538" cy="2716027"/>
          </a:xfrm>
        </p:grpSpPr>
        <p:sp>
          <p:nvSpPr>
            <p:cNvPr id="38" name="Rounded Rectangle 52">
              <a:extLst>
                <a:ext uri="{FF2B5EF4-FFF2-40B4-BE49-F238E27FC236}">
                  <a16:creationId xmlns:a16="http://schemas.microsoft.com/office/drawing/2014/main" id="{37DD41D5-0B3C-42F6-9BB8-3A9AE320CAB5}"/>
                </a:ext>
              </a:extLst>
            </p:cNvPr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Oval 56">
              <a:extLst>
                <a:ext uri="{FF2B5EF4-FFF2-40B4-BE49-F238E27FC236}">
                  <a16:creationId xmlns:a16="http://schemas.microsoft.com/office/drawing/2014/main" id="{0454F568-3003-4D92-8C10-371CCA392FF5}"/>
                </a:ext>
              </a:extLst>
            </p:cNvPr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0" name="TextBox 59">
              <a:extLst>
                <a:ext uri="{FF2B5EF4-FFF2-40B4-BE49-F238E27FC236}">
                  <a16:creationId xmlns:a16="http://schemas.microsoft.com/office/drawing/2014/main" id="{42AE8AB1-92D7-4674-BC02-19F6982D127D}"/>
                </a:ext>
              </a:extLst>
            </p:cNvPr>
            <p:cNvSpPr txBox="1"/>
            <p:nvPr/>
          </p:nvSpPr>
          <p:spPr>
            <a:xfrm>
              <a:off x="286791" y="320538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TextBox 62">
              <a:extLst>
                <a:ext uri="{FF2B5EF4-FFF2-40B4-BE49-F238E27FC236}">
                  <a16:creationId xmlns:a16="http://schemas.microsoft.com/office/drawing/2014/main" id="{ACEE0A82-826A-4F0D-B575-F8BB2645AEC8}"/>
                </a:ext>
              </a:extLst>
            </p:cNvPr>
            <p:cNvSpPr txBox="1"/>
            <p:nvPr/>
          </p:nvSpPr>
          <p:spPr>
            <a:xfrm>
              <a:off x="383673" y="4070700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latin typeface="Georgia"/>
                  <a:cs typeface="Georgia"/>
                </a:rPr>
                <a:t>Making and sending calls</a:t>
              </a: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CDC48ED0-B6DE-48AB-96CC-28759222D2E2}"/>
              </a:ext>
            </a:extLst>
          </p:cNvPr>
          <p:cNvGrpSpPr/>
          <p:nvPr/>
        </p:nvGrpSpPr>
        <p:grpSpPr>
          <a:xfrm>
            <a:off x="4607570" y="2867263"/>
            <a:ext cx="2651499" cy="2738435"/>
            <a:chOff x="3221300" y="3182979"/>
            <a:chExt cx="2651499" cy="2738435"/>
          </a:xfrm>
        </p:grpSpPr>
        <p:sp>
          <p:nvSpPr>
            <p:cNvPr id="34" name="Rounded Rectangle 53">
              <a:extLst>
                <a:ext uri="{FF2B5EF4-FFF2-40B4-BE49-F238E27FC236}">
                  <a16:creationId xmlns:a16="http://schemas.microsoft.com/office/drawing/2014/main" id="{174ED4C4-7835-4F0C-B4A6-9F33AD2FF58E}"/>
                </a:ext>
              </a:extLst>
            </p:cNvPr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Oval 57">
              <a:extLst>
                <a:ext uri="{FF2B5EF4-FFF2-40B4-BE49-F238E27FC236}">
                  <a16:creationId xmlns:a16="http://schemas.microsoft.com/office/drawing/2014/main" id="{AE8612DF-9ECD-4A96-BE24-13EDDEA44E63}"/>
                </a:ext>
              </a:extLst>
            </p:cNvPr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FC45B420-35B8-43CC-B968-CE3548E7CB49}"/>
                </a:ext>
              </a:extLst>
            </p:cNvPr>
            <p:cNvSpPr txBox="1"/>
            <p:nvPr/>
          </p:nvSpPr>
          <p:spPr>
            <a:xfrm>
              <a:off x="3329970" y="318297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" name="TextBox 63">
              <a:extLst>
                <a:ext uri="{FF2B5EF4-FFF2-40B4-BE49-F238E27FC236}">
                  <a16:creationId xmlns:a16="http://schemas.microsoft.com/office/drawing/2014/main" id="{CC750A9D-90F2-4B67-94BF-0A57CDC80F66}"/>
                </a:ext>
              </a:extLst>
            </p:cNvPr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Georgia"/>
                  <a:cs typeface="Georgia"/>
                </a:rPr>
                <a:t>Connecting to the internet</a:t>
              </a: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5B59B035-2975-4194-938A-285851AC1E69}"/>
              </a:ext>
            </a:extLst>
          </p:cNvPr>
          <p:cNvGrpSpPr/>
          <p:nvPr/>
        </p:nvGrpSpPr>
        <p:grpSpPr>
          <a:xfrm>
            <a:off x="7622721" y="2901423"/>
            <a:ext cx="2663053" cy="2704275"/>
            <a:chOff x="6236451" y="3217139"/>
            <a:chExt cx="2663053" cy="2704275"/>
          </a:xfrm>
        </p:grpSpPr>
        <p:sp>
          <p:nvSpPr>
            <p:cNvPr id="30" name="Rounded Rectangle 54">
              <a:extLst>
                <a:ext uri="{FF2B5EF4-FFF2-40B4-BE49-F238E27FC236}">
                  <a16:creationId xmlns:a16="http://schemas.microsoft.com/office/drawing/2014/main" id="{8650C849-C5DF-4978-BF03-4AA26C99B02D}"/>
                </a:ext>
              </a:extLst>
            </p:cNvPr>
            <p:cNvSpPr/>
            <p:nvPr/>
          </p:nvSpPr>
          <p:spPr>
            <a:xfrm>
              <a:off x="629790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" name="Oval 58">
              <a:extLst>
                <a:ext uri="{FF2B5EF4-FFF2-40B4-BE49-F238E27FC236}">
                  <a16:creationId xmlns:a16="http://schemas.microsoft.com/office/drawing/2014/main" id="{72322F3C-A47D-4956-BB9E-1E7E19C5969B}"/>
                </a:ext>
              </a:extLst>
            </p:cNvPr>
            <p:cNvSpPr/>
            <p:nvPr/>
          </p:nvSpPr>
          <p:spPr>
            <a:xfrm>
              <a:off x="6236451" y="3217139"/>
              <a:ext cx="746264" cy="704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A531255E-5ACF-4336-902F-ECBF38FA2AE7}"/>
                </a:ext>
              </a:extLst>
            </p:cNvPr>
            <p:cNvSpPr txBox="1"/>
            <p:nvPr/>
          </p:nvSpPr>
          <p:spPr>
            <a:xfrm>
              <a:off x="6365301" y="322075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3" name="TextBox 64">
              <a:extLst>
                <a:ext uri="{FF2B5EF4-FFF2-40B4-BE49-F238E27FC236}">
                  <a16:creationId xmlns:a16="http://schemas.microsoft.com/office/drawing/2014/main" id="{89788DA1-A6B9-4A03-ADB2-12DD21F3DC6B}"/>
                </a:ext>
              </a:extLst>
            </p:cNvPr>
            <p:cNvSpPr txBox="1"/>
            <p:nvPr/>
          </p:nvSpPr>
          <p:spPr>
            <a:xfrm>
              <a:off x="6367016" y="4018369"/>
              <a:ext cx="2483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Georgia"/>
                  <a:cs typeface="Georgia"/>
                </a:rPr>
                <a:t>Ability to run mobile applications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3DE59151-B4AA-4AC0-81FB-2BA8EC28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06" y="3870899"/>
            <a:ext cx="2274005" cy="847417"/>
          </a:xfrm>
          <a:prstGeom prst="rect">
            <a:avLst/>
          </a:prstGeom>
        </p:spPr>
      </p:pic>
      <p:sp>
        <p:nvSpPr>
          <p:cNvPr id="42" name="Alternate Process 31">
            <a:extLst>
              <a:ext uri="{FF2B5EF4-FFF2-40B4-BE49-F238E27FC236}">
                <a16:creationId xmlns:a16="http://schemas.microsoft.com/office/drawing/2014/main" id="{2526BDBB-8A10-4A3C-8D19-F24D9B11EF45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6E16A9E1-18FD-4973-A07D-234019757227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66139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3AF0ACF0-0156-45DB-A250-75C4D49BDFF3}"/>
              </a:ext>
            </a:extLst>
          </p:cNvPr>
          <p:cNvSpPr txBox="1"/>
          <p:nvPr/>
        </p:nvSpPr>
        <p:spPr>
          <a:xfrm>
            <a:off x="2791696" y="2031061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Georgia"/>
                <a:cs typeface="Georgia"/>
              </a:rPr>
              <a:t>The Modern Smartwatch</a:t>
            </a:r>
          </a:p>
        </p:txBody>
      </p:sp>
      <p:sp>
        <p:nvSpPr>
          <p:cNvPr id="20" name="Rounded Rectangle 51">
            <a:extLst>
              <a:ext uri="{FF2B5EF4-FFF2-40B4-BE49-F238E27FC236}">
                <a16:creationId xmlns:a16="http://schemas.microsoft.com/office/drawing/2014/main" id="{830BEDA9-1933-4322-92BC-10B3463734FE}"/>
              </a:ext>
            </a:extLst>
          </p:cNvPr>
          <p:cNvSpPr/>
          <p:nvPr/>
        </p:nvSpPr>
        <p:spPr>
          <a:xfrm>
            <a:off x="2088776" y="1016625"/>
            <a:ext cx="7804792" cy="163895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TextBox 55">
            <a:extLst>
              <a:ext uri="{FF2B5EF4-FFF2-40B4-BE49-F238E27FC236}">
                <a16:creationId xmlns:a16="http://schemas.microsoft.com/office/drawing/2014/main" id="{DDAAB361-B14E-42D3-ADCC-72A7950832A9}"/>
              </a:ext>
            </a:extLst>
          </p:cNvPr>
          <p:cNvSpPr txBox="1"/>
          <p:nvPr/>
        </p:nvSpPr>
        <p:spPr>
          <a:xfrm>
            <a:off x="2132099" y="1463080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Georgia"/>
                <a:cs typeface="Georgia"/>
              </a:rPr>
              <a:t>Functions of the Smartwatch include:</a:t>
            </a: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D23A6CFB-4873-48C7-9FAD-8DF1E5C74646}"/>
              </a:ext>
            </a:extLst>
          </p:cNvPr>
          <p:cNvGrpSpPr/>
          <p:nvPr/>
        </p:nvGrpSpPr>
        <p:grpSpPr>
          <a:xfrm>
            <a:off x="1529666" y="2889671"/>
            <a:ext cx="2683538" cy="2716027"/>
            <a:chOff x="143396" y="3205387"/>
            <a:chExt cx="2683538" cy="2716027"/>
          </a:xfrm>
        </p:grpSpPr>
        <p:sp>
          <p:nvSpPr>
            <p:cNvPr id="38" name="Rounded Rectangle 52">
              <a:extLst>
                <a:ext uri="{FF2B5EF4-FFF2-40B4-BE49-F238E27FC236}">
                  <a16:creationId xmlns:a16="http://schemas.microsoft.com/office/drawing/2014/main" id="{37DD41D5-0B3C-42F6-9BB8-3A9AE320CAB5}"/>
                </a:ext>
              </a:extLst>
            </p:cNvPr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9" name="Oval 56">
              <a:extLst>
                <a:ext uri="{FF2B5EF4-FFF2-40B4-BE49-F238E27FC236}">
                  <a16:creationId xmlns:a16="http://schemas.microsoft.com/office/drawing/2014/main" id="{0454F568-3003-4D92-8C10-371CCA392FF5}"/>
                </a:ext>
              </a:extLst>
            </p:cNvPr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0" name="TextBox 59">
              <a:extLst>
                <a:ext uri="{FF2B5EF4-FFF2-40B4-BE49-F238E27FC236}">
                  <a16:creationId xmlns:a16="http://schemas.microsoft.com/office/drawing/2014/main" id="{42AE8AB1-92D7-4674-BC02-19F6982D127D}"/>
                </a:ext>
              </a:extLst>
            </p:cNvPr>
            <p:cNvSpPr txBox="1"/>
            <p:nvPr/>
          </p:nvSpPr>
          <p:spPr>
            <a:xfrm>
              <a:off x="286791" y="320538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TextBox 62">
              <a:extLst>
                <a:ext uri="{FF2B5EF4-FFF2-40B4-BE49-F238E27FC236}">
                  <a16:creationId xmlns:a16="http://schemas.microsoft.com/office/drawing/2014/main" id="{ACEE0A82-826A-4F0D-B575-F8BB2645AEC8}"/>
                </a:ext>
              </a:extLst>
            </p:cNvPr>
            <p:cNvSpPr txBox="1"/>
            <p:nvPr/>
          </p:nvSpPr>
          <p:spPr>
            <a:xfrm>
              <a:off x="383673" y="4070700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/>
                  <a:cs typeface="Georgia"/>
                </a:rPr>
                <a:t>monitoring your heart rate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CDC48ED0-B6DE-48AB-96CC-28759222D2E2}"/>
              </a:ext>
            </a:extLst>
          </p:cNvPr>
          <p:cNvGrpSpPr/>
          <p:nvPr/>
        </p:nvGrpSpPr>
        <p:grpSpPr>
          <a:xfrm>
            <a:off x="4607570" y="2867263"/>
            <a:ext cx="2651499" cy="2738435"/>
            <a:chOff x="3221300" y="3182979"/>
            <a:chExt cx="2651499" cy="2738435"/>
          </a:xfrm>
        </p:grpSpPr>
        <p:sp>
          <p:nvSpPr>
            <p:cNvPr id="34" name="Rounded Rectangle 53">
              <a:extLst>
                <a:ext uri="{FF2B5EF4-FFF2-40B4-BE49-F238E27FC236}">
                  <a16:creationId xmlns:a16="http://schemas.microsoft.com/office/drawing/2014/main" id="{174ED4C4-7835-4F0C-B4A6-9F33AD2FF58E}"/>
                </a:ext>
              </a:extLst>
            </p:cNvPr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5" name="Oval 57">
              <a:extLst>
                <a:ext uri="{FF2B5EF4-FFF2-40B4-BE49-F238E27FC236}">
                  <a16:creationId xmlns:a16="http://schemas.microsoft.com/office/drawing/2014/main" id="{AE8612DF-9ECD-4A96-BE24-13EDDEA44E63}"/>
                </a:ext>
              </a:extLst>
            </p:cNvPr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FC45B420-35B8-43CC-B968-CE3548E7CB49}"/>
                </a:ext>
              </a:extLst>
            </p:cNvPr>
            <p:cNvSpPr txBox="1"/>
            <p:nvPr/>
          </p:nvSpPr>
          <p:spPr>
            <a:xfrm>
              <a:off x="3329970" y="318297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7" name="TextBox 63">
              <a:extLst>
                <a:ext uri="{FF2B5EF4-FFF2-40B4-BE49-F238E27FC236}">
                  <a16:creationId xmlns:a16="http://schemas.microsoft.com/office/drawing/2014/main" id="{CC750A9D-90F2-4B67-94BF-0A57CDC80F66}"/>
                </a:ext>
              </a:extLst>
            </p:cNvPr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Georgia"/>
                  <a:cs typeface="Georgia"/>
                </a:rPr>
                <a:t>tracking your activity</a:t>
              </a: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5B59B035-2975-4194-938A-285851AC1E69}"/>
              </a:ext>
            </a:extLst>
          </p:cNvPr>
          <p:cNvGrpSpPr/>
          <p:nvPr/>
        </p:nvGrpSpPr>
        <p:grpSpPr>
          <a:xfrm>
            <a:off x="7622721" y="2901423"/>
            <a:ext cx="2663053" cy="2704275"/>
            <a:chOff x="6236451" y="3217139"/>
            <a:chExt cx="2663053" cy="2704275"/>
          </a:xfrm>
        </p:grpSpPr>
        <p:sp>
          <p:nvSpPr>
            <p:cNvPr id="30" name="Rounded Rectangle 54">
              <a:extLst>
                <a:ext uri="{FF2B5EF4-FFF2-40B4-BE49-F238E27FC236}">
                  <a16:creationId xmlns:a16="http://schemas.microsoft.com/office/drawing/2014/main" id="{8650C849-C5DF-4978-BF03-4AA26C99B02D}"/>
                </a:ext>
              </a:extLst>
            </p:cNvPr>
            <p:cNvSpPr/>
            <p:nvPr/>
          </p:nvSpPr>
          <p:spPr>
            <a:xfrm>
              <a:off x="629790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1" name="Oval 58">
              <a:extLst>
                <a:ext uri="{FF2B5EF4-FFF2-40B4-BE49-F238E27FC236}">
                  <a16:creationId xmlns:a16="http://schemas.microsoft.com/office/drawing/2014/main" id="{72322F3C-A47D-4956-BB9E-1E7E19C5969B}"/>
                </a:ext>
              </a:extLst>
            </p:cNvPr>
            <p:cNvSpPr/>
            <p:nvPr/>
          </p:nvSpPr>
          <p:spPr>
            <a:xfrm>
              <a:off x="6236451" y="3217139"/>
              <a:ext cx="746264" cy="7048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A531255E-5ACF-4336-902F-ECBF38FA2AE7}"/>
                </a:ext>
              </a:extLst>
            </p:cNvPr>
            <p:cNvSpPr txBox="1"/>
            <p:nvPr/>
          </p:nvSpPr>
          <p:spPr>
            <a:xfrm>
              <a:off x="6365301" y="322075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3" name="TextBox 64">
              <a:extLst>
                <a:ext uri="{FF2B5EF4-FFF2-40B4-BE49-F238E27FC236}">
                  <a16:creationId xmlns:a16="http://schemas.microsoft.com/office/drawing/2014/main" id="{89788DA1-A6B9-4A03-ADB2-12DD21F3DC6B}"/>
                </a:ext>
              </a:extLst>
            </p:cNvPr>
            <p:cNvSpPr txBox="1"/>
            <p:nvPr/>
          </p:nvSpPr>
          <p:spPr>
            <a:xfrm>
              <a:off x="6367016" y="4018369"/>
              <a:ext cx="24830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000" b="1" dirty="0">
                  <a:solidFill>
                    <a:srgbClr val="000000"/>
                  </a:solidFill>
                  <a:latin typeface="Georgia"/>
                  <a:cs typeface="Georgia"/>
                </a:rPr>
                <a:t>providing reminders throughout the day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3" name="Alternate Process 31">
            <a:extLst>
              <a:ext uri="{FF2B5EF4-FFF2-40B4-BE49-F238E27FC236}">
                <a16:creationId xmlns:a16="http://schemas.microsoft.com/office/drawing/2014/main" id="{C3B8CCBE-5292-43E1-B76F-8B625E2E1EB0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91A29AC1-1C9B-4119-8577-A72D3A8E5A87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</p:spTree>
    <p:extLst>
      <p:ext uri="{BB962C8B-B14F-4D97-AF65-F5344CB8AC3E}">
        <p14:creationId xmlns:p14="http://schemas.microsoft.com/office/powerpoint/2010/main" val="218406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29">
            <a:extLst>
              <a:ext uri="{FF2B5EF4-FFF2-40B4-BE49-F238E27FC236}">
                <a16:creationId xmlns:a16="http://schemas.microsoft.com/office/drawing/2014/main" id="{379CC63C-C769-4188-83F0-225F38344057}"/>
              </a:ext>
            </a:extLst>
          </p:cNvPr>
          <p:cNvSpPr/>
          <p:nvPr/>
        </p:nvSpPr>
        <p:spPr>
          <a:xfrm>
            <a:off x="8917195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Alternate Process 30">
            <a:extLst>
              <a:ext uri="{FF2B5EF4-FFF2-40B4-BE49-F238E27FC236}">
                <a16:creationId xmlns:a16="http://schemas.microsoft.com/office/drawing/2014/main" id="{7E46C456-D6FF-4627-9AA1-6C9CC4BF772B}"/>
              </a:ext>
            </a:extLst>
          </p:cNvPr>
          <p:cNvSpPr/>
          <p:nvPr/>
        </p:nvSpPr>
        <p:spPr>
          <a:xfrm>
            <a:off x="7066322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Alternate Process 32">
            <a:extLst>
              <a:ext uri="{FF2B5EF4-FFF2-40B4-BE49-F238E27FC236}">
                <a16:creationId xmlns:a16="http://schemas.microsoft.com/office/drawing/2014/main" id="{632BB557-59DD-4C5E-8F89-991FF2DABD51}"/>
              </a:ext>
            </a:extLst>
          </p:cNvPr>
          <p:cNvSpPr/>
          <p:nvPr/>
        </p:nvSpPr>
        <p:spPr>
          <a:xfrm>
            <a:off x="3357898" y="6257088"/>
            <a:ext cx="1745139" cy="594593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Alternate Process 33">
            <a:extLst>
              <a:ext uri="{FF2B5EF4-FFF2-40B4-BE49-F238E27FC236}">
                <a16:creationId xmlns:a16="http://schemas.microsoft.com/office/drawing/2014/main" id="{262B40A6-0A23-461D-BD32-DA11FA9F18B3}"/>
              </a:ext>
            </a:extLst>
          </p:cNvPr>
          <p:cNvSpPr/>
          <p:nvPr/>
        </p:nvSpPr>
        <p:spPr>
          <a:xfrm>
            <a:off x="1529666" y="6262296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71341AC1-81C7-4EA2-9BE3-163DCDAEBAFE}"/>
              </a:ext>
            </a:extLst>
          </p:cNvPr>
          <p:cNvSpPr txBox="1"/>
          <p:nvPr/>
        </p:nvSpPr>
        <p:spPr>
          <a:xfrm>
            <a:off x="1752486" y="6306238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F9706EA6-13B5-4E2B-9C33-584648093297}"/>
              </a:ext>
            </a:extLst>
          </p:cNvPr>
          <p:cNvSpPr txBox="1"/>
          <p:nvPr/>
        </p:nvSpPr>
        <p:spPr>
          <a:xfrm>
            <a:off x="3428396" y="6306238"/>
            <a:ext cx="16208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Function of the Smartwatch</a:t>
            </a:r>
          </a:p>
          <a:p>
            <a:pPr algn="ctr"/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3" name="TextBox 37">
            <a:extLst>
              <a:ext uri="{FF2B5EF4-FFF2-40B4-BE49-F238E27FC236}">
                <a16:creationId xmlns:a16="http://schemas.microsoft.com/office/drawing/2014/main" id="{C3121F6C-A588-49C5-ACF1-CED962A82787}"/>
              </a:ext>
            </a:extLst>
          </p:cNvPr>
          <p:cNvSpPr txBox="1"/>
          <p:nvPr/>
        </p:nvSpPr>
        <p:spPr>
          <a:xfrm>
            <a:off x="7067605" y="6306819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Future</a:t>
            </a:r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91DC0724-EFD7-425D-BD2E-0094051641A9}"/>
              </a:ext>
            </a:extLst>
          </p:cNvPr>
          <p:cNvSpPr txBox="1"/>
          <p:nvPr/>
        </p:nvSpPr>
        <p:spPr>
          <a:xfrm>
            <a:off x="9033428" y="6302887"/>
            <a:ext cx="1563063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Conclusion</a:t>
            </a: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297955F7-A510-4D3B-92B9-90C562E26ACF}"/>
              </a:ext>
            </a:extLst>
          </p:cNvPr>
          <p:cNvSpPr txBox="1"/>
          <p:nvPr/>
        </p:nvSpPr>
        <p:spPr>
          <a:xfrm>
            <a:off x="1571774" y="1111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288CFF93-0BEA-400A-8070-5694494BD677}"/>
              </a:ext>
            </a:extLst>
          </p:cNvPr>
          <p:cNvSpPr>
            <a:spLocks noGrp="1"/>
          </p:cNvSpPr>
          <p:nvPr/>
        </p:nvSpPr>
        <p:spPr>
          <a:xfrm>
            <a:off x="2249714" y="-162957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Georgia"/>
                <a:cs typeface="Georgia"/>
              </a:rPr>
              <a:t>The Modern Smartwatch</a:t>
            </a:r>
          </a:p>
        </p:txBody>
      </p:sp>
      <p:sp>
        <p:nvSpPr>
          <p:cNvPr id="43" name="Alternate Process 31">
            <a:extLst>
              <a:ext uri="{FF2B5EF4-FFF2-40B4-BE49-F238E27FC236}">
                <a16:creationId xmlns:a16="http://schemas.microsoft.com/office/drawing/2014/main" id="{C3B8CCBE-5292-43E1-B76F-8B625E2E1EB0}"/>
              </a:ext>
            </a:extLst>
          </p:cNvPr>
          <p:cNvSpPr/>
          <p:nvPr/>
        </p:nvSpPr>
        <p:spPr>
          <a:xfrm>
            <a:off x="5198219" y="6257088"/>
            <a:ext cx="1745139" cy="594593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91A29AC1-1C9B-4119-8577-A72D3A8E5A87}"/>
              </a:ext>
            </a:extLst>
          </p:cNvPr>
          <p:cNvSpPr txBox="1"/>
          <p:nvPr/>
        </p:nvSpPr>
        <p:spPr>
          <a:xfrm>
            <a:off x="5115288" y="6309284"/>
            <a:ext cx="192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  <a:latin typeface="Georgia"/>
                <a:cs typeface="Georgia"/>
              </a:rPr>
              <a:t>Advantages &amp; Disadvantages </a:t>
            </a:r>
          </a:p>
        </p:txBody>
      </p:sp>
      <p:graphicFrame>
        <p:nvGraphicFramePr>
          <p:cNvPr id="47" name="Diagram 1">
            <a:extLst>
              <a:ext uri="{FF2B5EF4-FFF2-40B4-BE49-F238E27FC236}">
                <a16:creationId xmlns:a16="http://schemas.microsoft.com/office/drawing/2014/main" id="{8FA79AAE-48B3-4C03-8FE7-449FF853F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237272"/>
              </p:ext>
            </p:extLst>
          </p:nvPr>
        </p:nvGraphicFramePr>
        <p:xfrm>
          <a:off x="2139539" y="822529"/>
          <a:ext cx="8087606" cy="617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8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7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349</Words>
  <Application>Microsoft Office PowerPoint</Application>
  <PresentationFormat>Breitbild</PresentationFormat>
  <Paragraphs>152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Tw Cen MT</vt:lpstr>
      <vt:lpstr>Wingdings</vt:lpstr>
      <vt:lpstr>Schaltkreis</vt:lpstr>
      <vt:lpstr>                    SMARTWATCHES 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Impact on Life</vt:lpstr>
      <vt:lpstr>PowerPoint-Präsentation</vt:lpstr>
      <vt:lpstr>The Future of Mobile Technology</vt:lpstr>
      <vt:lpstr>PowerPoint-Präsentation</vt:lpstr>
    </vt:vector>
  </TitlesOfParts>
  <Company>HTW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WATCH</dc:title>
  <dc:creator>s0560304</dc:creator>
  <cp:lastModifiedBy>brice onla</cp:lastModifiedBy>
  <cp:revision>38</cp:revision>
  <dcterms:created xsi:type="dcterms:W3CDTF">2019-06-25T07:02:50Z</dcterms:created>
  <dcterms:modified xsi:type="dcterms:W3CDTF">2019-07-05T11:46:00Z</dcterms:modified>
</cp:coreProperties>
</file>