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3639EA1-4A19-41F3-827F-70DE9CFC03F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SMART WATCH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8448" y="3410014"/>
            <a:ext cx="8791575" cy="1655762"/>
          </a:xfrm>
        </p:spPr>
        <p:txBody>
          <a:bodyPr>
            <a:normAutofit fontScale="925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                                               Presentation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Nsikam</a:t>
            </a:r>
            <a:r>
              <a:rPr lang="de-DE" dirty="0" smtClean="0"/>
              <a:t> ONLA </a:t>
            </a:r>
            <a:r>
              <a:rPr lang="de-DE" dirty="0" err="1" smtClean="0"/>
              <a:t>brice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8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SMART WATCH</vt:lpstr>
      <vt:lpstr>Agenda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WATCH</dc:title>
  <dc:creator>s0560304</dc:creator>
  <cp:lastModifiedBy>s0560304</cp:lastModifiedBy>
  <cp:revision>3</cp:revision>
  <dcterms:created xsi:type="dcterms:W3CDTF">2019-06-25T07:02:50Z</dcterms:created>
  <dcterms:modified xsi:type="dcterms:W3CDTF">2019-06-25T08:10:03Z</dcterms:modified>
</cp:coreProperties>
</file>