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Fredoka" panose="020B0604020202020204" charset="0"/>
      <p:regular r:id="rId14"/>
    </p:embeddedFont>
    <p:embeddedFont>
      <p:font typeface="Genty" panose="020B0604020202020204" charset="0"/>
      <p:regular r:id="rId15"/>
    </p:embeddedFont>
    <p:embeddedFont>
      <p:font typeface="Montserrat Bold" panose="020B0604020202020204" charset="0"/>
      <p:regular r:id="rId16"/>
    </p:embeddedFont>
    <p:embeddedFont>
      <p:font typeface="Nunito" panose="020F0502020204030204" pitchFamily="2" charset="0"/>
      <p:regular r:id="rId17"/>
    </p:embeddedFont>
    <p:embeddedFont>
      <p:font typeface="Nunito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2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5.png"/><Relationship Id="rId17" Type="http://schemas.openxmlformats.org/officeDocument/2006/relationships/image" Target="../media/image2.png"/><Relationship Id="rId2" Type="http://schemas.openxmlformats.org/officeDocument/2006/relationships/image" Target="../media/image8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0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8966" y="5177229"/>
            <a:ext cx="7530313" cy="2023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6589"/>
              </a:lnSpc>
              <a:spcBef>
                <a:spcPct val="0"/>
              </a:spcBef>
            </a:pPr>
            <a:endParaRPr/>
          </a:p>
        </p:txBody>
      </p:sp>
      <p:grpSp>
        <p:nvGrpSpPr>
          <p:cNvPr id="3" name="Group 3"/>
          <p:cNvGrpSpPr/>
          <p:nvPr/>
        </p:nvGrpSpPr>
        <p:grpSpPr>
          <a:xfrm rot="1294257">
            <a:off x="8090851" y="-3757131"/>
            <a:ext cx="4759720" cy="9591375"/>
            <a:chOff x="0" y="0"/>
            <a:chExt cx="6346293" cy="12788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46293" cy="12788500"/>
            </a:xfrm>
            <a:custGeom>
              <a:avLst/>
              <a:gdLst/>
              <a:ahLst/>
              <a:cxnLst/>
              <a:rect l="l" t="t" r="r" b="b"/>
              <a:pathLst>
                <a:path w="6346293" h="12788500">
                  <a:moveTo>
                    <a:pt x="0" y="0"/>
                  </a:moveTo>
                  <a:lnTo>
                    <a:pt x="6346293" y="0"/>
                  </a:lnTo>
                  <a:lnTo>
                    <a:pt x="6346293" y="12788500"/>
                  </a:lnTo>
                  <a:lnTo>
                    <a:pt x="0" y="12788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6000"/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280939" y="2784581"/>
              <a:ext cx="5784415" cy="6693671"/>
            </a:xfrm>
            <a:custGeom>
              <a:avLst/>
              <a:gdLst/>
              <a:ahLst/>
              <a:cxnLst/>
              <a:rect l="l" t="t" r="r" b="b"/>
              <a:pathLst>
                <a:path w="5784415" h="6693671">
                  <a:moveTo>
                    <a:pt x="0" y="0"/>
                  </a:moveTo>
                  <a:lnTo>
                    <a:pt x="5784415" y="0"/>
                  </a:lnTo>
                  <a:lnTo>
                    <a:pt x="5784415" y="6693671"/>
                  </a:lnTo>
                  <a:lnTo>
                    <a:pt x="0" y="6693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6000"/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 rot="1294257">
            <a:off x="10637262" y="2955766"/>
            <a:ext cx="4759720" cy="9591375"/>
            <a:chOff x="0" y="0"/>
            <a:chExt cx="6346293" cy="12788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46293" cy="12788500"/>
            </a:xfrm>
            <a:custGeom>
              <a:avLst/>
              <a:gdLst/>
              <a:ahLst/>
              <a:cxnLst/>
              <a:rect l="l" t="t" r="r" b="b"/>
              <a:pathLst>
                <a:path w="6346293" h="12788500">
                  <a:moveTo>
                    <a:pt x="0" y="0"/>
                  </a:moveTo>
                  <a:lnTo>
                    <a:pt x="6346293" y="0"/>
                  </a:lnTo>
                  <a:lnTo>
                    <a:pt x="6346293" y="12788500"/>
                  </a:lnTo>
                  <a:lnTo>
                    <a:pt x="0" y="12788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6000"/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280939" y="2784581"/>
              <a:ext cx="5784415" cy="6693671"/>
            </a:xfrm>
            <a:custGeom>
              <a:avLst/>
              <a:gdLst/>
              <a:ahLst/>
              <a:cxnLst/>
              <a:rect l="l" t="t" r="r" b="b"/>
              <a:pathLst>
                <a:path w="5784415" h="6693671">
                  <a:moveTo>
                    <a:pt x="0" y="0"/>
                  </a:moveTo>
                  <a:lnTo>
                    <a:pt x="5784415" y="0"/>
                  </a:lnTo>
                  <a:lnTo>
                    <a:pt x="5784415" y="6693671"/>
                  </a:lnTo>
                  <a:lnTo>
                    <a:pt x="0" y="6693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6000"/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 rot="1294257">
            <a:off x="14412542" y="-6022856"/>
            <a:ext cx="4759720" cy="9591375"/>
            <a:chOff x="0" y="0"/>
            <a:chExt cx="6346293" cy="127885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46293" cy="12788500"/>
            </a:xfrm>
            <a:custGeom>
              <a:avLst/>
              <a:gdLst/>
              <a:ahLst/>
              <a:cxnLst/>
              <a:rect l="l" t="t" r="r" b="b"/>
              <a:pathLst>
                <a:path w="6346293" h="12788500">
                  <a:moveTo>
                    <a:pt x="0" y="0"/>
                  </a:moveTo>
                  <a:lnTo>
                    <a:pt x="6346293" y="0"/>
                  </a:lnTo>
                  <a:lnTo>
                    <a:pt x="6346293" y="12788500"/>
                  </a:lnTo>
                  <a:lnTo>
                    <a:pt x="0" y="12788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6000"/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280939" y="2784581"/>
              <a:ext cx="5784415" cy="6693671"/>
            </a:xfrm>
            <a:custGeom>
              <a:avLst/>
              <a:gdLst/>
              <a:ahLst/>
              <a:cxnLst/>
              <a:rect l="l" t="t" r="r" b="b"/>
              <a:pathLst>
                <a:path w="5784415" h="6693671">
                  <a:moveTo>
                    <a:pt x="0" y="0"/>
                  </a:moveTo>
                  <a:lnTo>
                    <a:pt x="5784415" y="0"/>
                  </a:lnTo>
                  <a:lnTo>
                    <a:pt x="5784415" y="6693671"/>
                  </a:lnTo>
                  <a:lnTo>
                    <a:pt x="0" y="6693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 rot="1294257">
            <a:off x="17581430" y="-20586"/>
            <a:ext cx="4759720" cy="9591375"/>
            <a:chOff x="0" y="0"/>
            <a:chExt cx="6346293" cy="12788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46293" cy="12788500"/>
            </a:xfrm>
            <a:custGeom>
              <a:avLst/>
              <a:gdLst/>
              <a:ahLst/>
              <a:cxnLst/>
              <a:rect l="l" t="t" r="r" b="b"/>
              <a:pathLst>
                <a:path w="6346293" h="12788500">
                  <a:moveTo>
                    <a:pt x="0" y="0"/>
                  </a:moveTo>
                  <a:lnTo>
                    <a:pt x="6346293" y="0"/>
                  </a:lnTo>
                  <a:lnTo>
                    <a:pt x="6346293" y="12788500"/>
                  </a:lnTo>
                  <a:lnTo>
                    <a:pt x="0" y="12788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6000"/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280939" y="2784581"/>
              <a:ext cx="5784415" cy="6693671"/>
            </a:xfrm>
            <a:custGeom>
              <a:avLst/>
              <a:gdLst/>
              <a:ahLst/>
              <a:cxnLst/>
              <a:rect l="l" t="t" r="r" b="b"/>
              <a:pathLst>
                <a:path w="5784415" h="6693671">
                  <a:moveTo>
                    <a:pt x="0" y="0"/>
                  </a:moveTo>
                  <a:lnTo>
                    <a:pt x="5784415" y="0"/>
                  </a:lnTo>
                  <a:lnTo>
                    <a:pt x="5784415" y="6693671"/>
                  </a:lnTo>
                  <a:lnTo>
                    <a:pt x="0" y="6693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6000"/>
              </a:blip>
              <a:stretch>
                <a:fillRect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1667780" y="5808614"/>
            <a:ext cx="5260399" cy="2056375"/>
            <a:chOff x="0" y="0"/>
            <a:chExt cx="7013866" cy="2741834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55915"/>
              <a:ext cx="7013866" cy="27977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705"/>
                </a:lnSpc>
              </a:pPr>
              <a:r>
                <a:rPr lang="en-US" sz="12646">
                  <a:solidFill>
                    <a:srgbClr val="A02A51"/>
                  </a:solidFill>
                  <a:latin typeface="Genty"/>
                  <a:ea typeface="Genty"/>
                  <a:cs typeface="Genty"/>
                  <a:sym typeface="Genty"/>
                </a:rPr>
                <a:t>Auréva</a:t>
              </a:r>
            </a:p>
          </p:txBody>
        </p:sp>
        <p:sp>
          <p:nvSpPr>
            <p:cNvPr id="17" name="Freeform 17"/>
            <p:cNvSpPr/>
            <p:nvPr/>
          </p:nvSpPr>
          <p:spPr>
            <a:xfrm>
              <a:off x="3036595" y="1931426"/>
              <a:ext cx="726411" cy="726411"/>
            </a:xfrm>
            <a:custGeom>
              <a:avLst/>
              <a:gdLst/>
              <a:ahLst/>
              <a:cxnLst/>
              <a:rect l="l" t="t" r="r" b="b"/>
              <a:pathLst>
                <a:path w="726411" h="726411">
                  <a:moveTo>
                    <a:pt x="0" y="0"/>
                  </a:moveTo>
                  <a:lnTo>
                    <a:pt x="726411" y="0"/>
                  </a:lnTo>
                  <a:lnTo>
                    <a:pt x="726411" y="726411"/>
                  </a:lnTo>
                  <a:lnTo>
                    <a:pt x="0" y="726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4768618" y="0"/>
              <a:ext cx="726411" cy="726411"/>
            </a:xfrm>
            <a:custGeom>
              <a:avLst/>
              <a:gdLst/>
              <a:ahLst/>
              <a:cxnLst/>
              <a:rect l="l" t="t" r="r" b="b"/>
              <a:pathLst>
                <a:path w="726411" h="726411">
                  <a:moveTo>
                    <a:pt x="0" y="0"/>
                  </a:moveTo>
                  <a:lnTo>
                    <a:pt x="726411" y="0"/>
                  </a:lnTo>
                  <a:lnTo>
                    <a:pt x="726411" y="726411"/>
                  </a:lnTo>
                  <a:lnTo>
                    <a:pt x="0" y="726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1667780" y="7864989"/>
            <a:ext cx="5260399" cy="1395630"/>
            <a:chOff x="0" y="0"/>
            <a:chExt cx="1385455" cy="36757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85455" cy="367573"/>
            </a:xfrm>
            <a:custGeom>
              <a:avLst/>
              <a:gdLst/>
              <a:ahLst/>
              <a:cxnLst/>
              <a:rect l="l" t="t" r="r" b="b"/>
              <a:pathLst>
                <a:path w="1385455" h="367573">
                  <a:moveTo>
                    <a:pt x="69172" y="0"/>
                  </a:moveTo>
                  <a:lnTo>
                    <a:pt x="1316283" y="0"/>
                  </a:lnTo>
                  <a:cubicBezTo>
                    <a:pt x="1354486" y="0"/>
                    <a:pt x="1385455" y="30969"/>
                    <a:pt x="1385455" y="69172"/>
                  </a:cubicBezTo>
                  <a:lnTo>
                    <a:pt x="1385455" y="298402"/>
                  </a:lnTo>
                  <a:cubicBezTo>
                    <a:pt x="1385455" y="316747"/>
                    <a:pt x="1378167" y="334341"/>
                    <a:pt x="1365195" y="347313"/>
                  </a:cubicBezTo>
                  <a:cubicBezTo>
                    <a:pt x="1352223" y="360286"/>
                    <a:pt x="1334629" y="367573"/>
                    <a:pt x="1316283" y="367573"/>
                  </a:cubicBezTo>
                  <a:lnTo>
                    <a:pt x="69172" y="367573"/>
                  </a:lnTo>
                  <a:cubicBezTo>
                    <a:pt x="30969" y="367573"/>
                    <a:pt x="0" y="336604"/>
                    <a:pt x="0" y="298402"/>
                  </a:cubicBezTo>
                  <a:lnTo>
                    <a:pt x="0" y="69172"/>
                  </a:lnTo>
                  <a:cubicBezTo>
                    <a:pt x="0" y="30969"/>
                    <a:pt x="30969" y="0"/>
                    <a:pt x="69172" y="0"/>
                  </a:cubicBezTo>
                  <a:close/>
                </a:path>
              </a:pathLst>
            </a:custGeom>
            <a:solidFill>
              <a:srgbClr val="A02A51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1385455" cy="424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1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883732" y="8263887"/>
            <a:ext cx="4828496" cy="531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3"/>
              </a:lnSpc>
              <a:spcBef>
                <a:spcPct val="0"/>
              </a:spcBef>
            </a:pPr>
            <a:r>
              <a:rPr lang="en-US" sz="3088" b="1">
                <a:solidFill>
                  <a:srgbClr val="FFE3E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E-COMMERCE APP</a:t>
            </a:r>
          </a:p>
        </p:txBody>
      </p:sp>
      <p:grpSp>
        <p:nvGrpSpPr>
          <p:cNvPr id="23" name="Group 23"/>
          <p:cNvGrpSpPr/>
          <p:nvPr/>
        </p:nvGrpSpPr>
        <p:grpSpPr>
          <a:xfrm rot="1294257">
            <a:off x="13920337" y="9350536"/>
            <a:ext cx="4759720" cy="9591375"/>
            <a:chOff x="0" y="0"/>
            <a:chExt cx="6346293" cy="127885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46293" cy="12788500"/>
            </a:xfrm>
            <a:custGeom>
              <a:avLst/>
              <a:gdLst/>
              <a:ahLst/>
              <a:cxnLst/>
              <a:rect l="l" t="t" r="r" b="b"/>
              <a:pathLst>
                <a:path w="6346293" h="12788500">
                  <a:moveTo>
                    <a:pt x="0" y="0"/>
                  </a:moveTo>
                  <a:lnTo>
                    <a:pt x="6346293" y="0"/>
                  </a:lnTo>
                  <a:lnTo>
                    <a:pt x="6346293" y="12788500"/>
                  </a:lnTo>
                  <a:lnTo>
                    <a:pt x="0" y="12788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6000"/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280939" y="2784581"/>
              <a:ext cx="5784415" cy="6693671"/>
            </a:xfrm>
            <a:custGeom>
              <a:avLst/>
              <a:gdLst/>
              <a:ahLst/>
              <a:cxnLst/>
              <a:rect l="l" t="t" r="r" b="b"/>
              <a:pathLst>
                <a:path w="5784415" h="6693671">
                  <a:moveTo>
                    <a:pt x="0" y="0"/>
                  </a:moveTo>
                  <a:lnTo>
                    <a:pt x="5784415" y="0"/>
                  </a:lnTo>
                  <a:lnTo>
                    <a:pt x="5784415" y="6693671"/>
                  </a:lnTo>
                  <a:lnTo>
                    <a:pt x="0" y="6693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6000"/>
              </a:blip>
              <a:stretch>
                <a:fillRect/>
              </a:stretch>
            </a:blipFill>
          </p:spPr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4165" y="2559387"/>
            <a:ext cx="6837546" cy="1077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47"/>
              </a:lnSpc>
              <a:spcBef>
                <a:spcPct val="0"/>
              </a:spcBef>
            </a:pPr>
            <a:r>
              <a:rPr lang="en-US" sz="6319">
                <a:solidFill>
                  <a:srgbClr val="A02A51"/>
                </a:solidFill>
                <a:latin typeface="Fredoka"/>
                <a:ea typeface="Fredoka"/>
                <a:cs typeface="Fredoka"/>
                <a:sym typeface="Fredoka"/>
              </a:rPr>
              <a:t>CONCLUSION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8033" y="3833974"/>
            <a:ext cx="13077948" cy="3690023"/>
            <a:chOff x="0" y="0"/>
            <a:chExt cx="28255299" cy="797240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255299" cy="7972406"/>
            </a:xfrm>
            <a:custGeom>
              <a:avLst/>
              <a:gdLst/>
              <a:ahLst/>
              <a:cxnLst/>
              <a:rect l="l" t="t" r="r" b="b"/>
              <a:pathLst>
                <a:path w="28255299" h="7972406">
                  <a:moveTo>
                    <a:pt x="28130838" y="7972406"/>
                  </a:moveTo>
                  <a:lnTo>
                    <a:pt x="124460" y="7972406"/>
                  </a:lnTo>
                  <a:cubicBezTo>
                    <a:pt x="55880" y="7972406"/>
                    <a:pt x="0" y="7916526"/>
                    <a:pt x="0" y="78479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130838" y="0"/>
                  </a:lnTo>
                  <a:cubicBezTo>
                    <a:pt x="28199420" y="0"/>
                    <a:pt x="28255299" y="55880"/>
                    <a:pt x="28255299" y="124460"/>
                  </a:cubicBezTo>
                  <a:lnTo>
                    <a:pt x="28255299" y="7847947"/>
                  </a:lnTo>
                  <a:cubicBezTo>
                    <a:pt x="28255299" y="7916526"/>
                    <a:pt x="28199420" y="7972406"/>
                    <a:pt x="28130838" y="7972406"/>
                  </a:cubicBezTo>
                  <a:close/>
                </a:path>
              </a:pathLst>
            </a:custGeom>
            <a:solidFill>
              <a:srgbClr val="FFDCE8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0341026" y="-1515859"/>
            <a:ext cx="7946974" cy="11927915"/>
          </a:xfrm>
          <a:custGeom>
            <a:avLst/>
            <a:gdLst/>
            <a:ahLst/>
            <a:cxnLst/>
            <a:rect l="l" t="t" r="r" b="b"/>
            <a:pathLst>
              <a:path w="7946974" h="11927915">
                <a:moveTo>
                  <a:pt x="0" y="0"/>
                </a:moveTo>
                <a:lnTo>
                  <a:pt x="7946974" y="0"/>
                </a:lnTo>
                <a:lnTo>
                  <a:pt x="7946974" y="11927916"/>
                </a:lnTo>
                <a:lnTo>
                  <a:pt x="0" y="11927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789113">
            <a:off x="13266040" y="856247"/>
            <a:ext cx="2286634" cy="4607827"/>
            <a:chOff x="0" y="0"/>
            <a:chExt cx="3048845" cy="61437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48845" cy="6143769"/>
            </a:xfrm>
            <a:custGeom>
              <a:avLst/>
              <a:gdLst/>
              <a:ahLst/>
              <a:cxnLst/>
              <a:rect l="l" t="t" r="r" b="b"/>
              <a:pathLst>
                <a:path w="3048845" h="6143769">
                  <a:moveTo>
                    <a:pt x="0" y="0"/>
                  </a:moveTo>
                  <a:lnTo>
                    <a:pt x="3048845" y="0"/>
                  </a:lnTo>
                  <a:lnTo>
                    <a:pt x="3048845" y="6143769"/>
                  </a:lnTo>
                  <a:lnTo>
                    <a:pt x="0" y="61437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34967" y="1337751"/>
              <a:ext cx="2778911" cy="3215730"/>
            </a:xfrm>
            <a:custGeom>
              <a:avLst/>
              <a:gdLst/>
              <a:ahLst/>
              <a:cxnLst/>
              <a:rect l="l" t="t" r="r" b="b"/>
              <a:pathLst>
                <a:path w="2778911" h="3215730">
                  <a:moveTo>
                    <a:pt x="0" y="0"/>
                  </a:moveTo>
                  <a:lnTo>
                    <a:pt x="2778911" y="0"/>
                  </a:lnTo>
                  <a:lnTo>
                    <a:pt x="2778911" y="3215730"/>
                  </a:lnTo>
                  <a:lnTo>
                    <a:pt x="0" y="32157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1558337" y="4596178"/>
            <a:ext cx="7585663" cy="2590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sz="250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Aureva provides a mod</a:t>
            </a:r>
            <a:r>
              <a:rPr lang="en-US" sz="2505" u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ern, user-friendly cosmetics shopping app with essential e-commerce features. It has strong potential for real-world use and can be expanded with advanced features in the future.</a:t>
            </a:r>
          </a:p>
          <a:p>
            <a:pPr algn="l">
              <a:lnSpc>
                <a:spcPts val="4133"/>
              </a:lnSpc>
            </a:pPr>
            <a:endParaRPr lang="en-US" sz="2505" u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3736" y="3359046"/>
            <a:ext cx="8540529" cy="1622163"/>
            <a:chOff x="0" y="0"/>
            <a:chExt cx="1849783" cy="3513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49783" cy="351342"/>
            </a:xfrm>
            <a:custGeom>
              <a:avLst/>
              <a:gdLst/>
              <a:ahLst/>
              <a:cxnLst/>
              <a:rect l="l" t="t" r="r" b="b"/>
              <a:pathLst>
                <a:path w="1849783" h="351342">
                  <a:moveTo>
                    <a:pt x="46231" y="0"/>
                  </a:moveTo>
                  <a:lnTo>
                    <a:pt x="1803552" y="0"/>
                  </a:lnTo>
                  <a:cubicBezTo>
                    <a:pt x="1829085" y="0"/>
                    <a:pt x="1849783" y="20698"/>
                    <a:pt x="1849783" y="46231"/>
                  </a:cubicBezTo>
                  <a:lnTo>
                    <a:pt x="1849783" y="305111"/>
                  </a:lnTo>
                  <a:cubicBezTo>
                    <a:pt x="1849783" y="330644"/>
                    <a:pt x="1829085" y="351342"/>
                    <a:pt x="1803552" y="351342"/>
                  </a:cubicBezTo>
                  <a:lnTo>
                    <a:pt x="46231" y="351342"/>
                  </a:lnTo>
                  <a:cubicBezTo>
                    <a:pt x="20698" y="351342"/>
                    <a:pt x="0" y="330644"/>
                    <a:pt x="0" y="305111"/>
                  </a:cubicBezTo>
                  <a:lnTo>
                    <a:pt x="0" y="46231"/>
                  </a:lnTo>
                  <a:cubicBezTo>
                    <a:pt x="0" y="20698"/>
                    <a:pt x="20698" y="0"/>
                    <a:pt x="4623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49783" cy="3894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750102" y="3572410"/>
            <a:ext cx="4779045" cy="124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87"/>
              </a:lnSpc>
            </a:pPr>
            <a:r>
              <a:rPr lang="en-US" sz="3633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Jeba Tabassum Urbi</a:t>
            </a:r>
          </a:p>
          <a:p>
            <a:pPr algn="ctr">
              <a:lnSpc>
                <a:spcPts val="5087"/>
              </a:lnSpc>
              <a:spcBef>
                <a:spcPct val="0"/>
              </a:spcBef>
            </a:pPr>
            <a:r>
              <a:rPr lang="en-US" sz="3633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2231034642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018022" y="7275158"/>
            <a:ext cx="8396242" cy="1622163"/>
            <a:chOff x="0" y="0"/>
            <a:chExt cx="1818532" cy="3513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18532" cy="351342"/>
            </a:xfrm>
            <a:custGeom>
              <a:avLst/>
              <a:gdLst/>
              <a:ahLst/>
              <a:cxnLst/>
              <a:rect l="l" t="t" r="r" b="b"/>
              <a:pathLst>
                <a:path w="1818532" h="351342">
                  <a:moveTo>
                    <a:pt x="47026" y="0"/>
                  </a:moveTo>
                  <a:lnTo>
                    <a:pt x="1771507" y="0"/>
                  </a:lnTo>
                  <a:cubicBezTo>
                    <a:pt x="1783979" y="0"/>
                    <a:pt x="1795940" y="4954"/>
                    <a:pt x="1804759" y="13773"/>
                  </a:cubicBezTo>
                  <a:cubicBezTo>
                    <a:pt x="1813578" y="22592"/>
                    <a:pt x="1818532" y="34554"/>
                    <a:pt x="1818532" y="47026"/>
                  </a:cubicBezTo>
                  <a:lnTo>
                    <a:pt x="1818532" y="304317"/>
                  </a:lnTo>
                  <a:cubicBezTo>
                    <a:pt x="1818532" y="316789"/>
                    <a:pt x="1813578" y="328750"/>
                    <a:pt x="1804759" y="337569"/>
                  </a:cubicBezTo>
                  <a:cubicBezTo>
                    <a:pt x="1795940" y="346388"/>
                    <a:pt x="1783979" y="351342"/>
                    <a:pt x="1771507" y="351342"/>
                  </a:cubicBezTo>
                  <a:lnTo>
                    <a:pt x="47026" y="351342"/>
                  </a:lnTo>
                  <a:cubicBezTo>
                    <a:pt x="34554" y="351342"/>
                    <a:pt x="22592" y="346388"/>
                    <a:pt x="13773" y="337569"/>
                  </a:cubicBezTo>
                  <a:cubicBezTo>
                    <a:pt x="4954" y="328750"/>
                    <a:pt x="0" y="316789"/>
                    <a:pt x="0" y="304317"/>
                  </a:cubicBezTo>
                  <a:lnTo>
                    <a:pt x="0" y="47026"/>
                  </a:lnTo>
                  <a:cubicBezTo>
                    <a:pt x="0" y="34554"/>
                    <a:pt x="4954" y="22592"/>
                    <a:pt x="13773" y="13773"/>
                  </a:cubicBezTo>
                  <a:cubicBezTo>
                    <a:pt x="22592" y="4954"/>
                    <a:pt x="34554" y="0"/>
                    <a:pt x="4702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18532" cy="3894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3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905971" y="7488522"/>
            <a:ext cx="4779045" cy="124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87"/>
              </a:lnSpc>
              <a:spcBef>
                <a:spcPct val="0"/>
              </a:spcBef>
            </a:pPr>
            <a:r>
              <a:rPr lang="en-US" sz="3633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Sheikh Mahpara Ema</a:t>
            </a:r>
          </a:p>
          <a:p>
            <a:pPr algn="ctr">
              <a:lnSpc>
                <a:spcPts val="5087"/>
              </a:lnSpc>
              <a:spcBef>
                <a:spcPct val="0"/>
              </a:spcBef>
            </a:pPr>
            <a:r>
              <a:rPr lang="en-US" sz="3633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2021784642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5018022" y="5317102"/>
            <a:ext cx="8396242" cy="1622163"/>
            <a:chOff x="0" y="0"/>
            <a:chExt cx="1818532" cy="35134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18532" cy="351342"/>
            </a:xfrm>
            <a:custGeom>
              <a:avLst/>
              <a:gdLst/>
              <a:ahLst/>
              <a:cxnLst/>
              <a:rect l="l" t="t" r="r" b="b"/>
              <a:pathLst>
                <a:path w="1818532" h="351342">
                  <a:moveTo>
                    <a:pt x="47026" y="0"/>
                  </a:moveTo>
                  <a:lnTo>
                    <a:pt x="1771507" y="0"/>
                  </a:lnTo>
                  <a:cubicBezTo>
                    <a:pt x="1783979" y="0"/>
                    <a:pt x="1795940" y="4954"/>
                    <a:pt x="1804759" y="13773"/>
                  </a:cubicBezTo>
                  <a:cubicBezTo>
                    <a:pt x="1813578" y="22592"/>
                    <a:pt x="1818532" y="34554"/>
                    <a:pt x="1818532" y="47026"/>
                  </a:cubicBezTo>
                  <a:lnTo>
                    <a:pt x="1818532" y="304317"/>
                  </a:lnTo>
                  <a:cubicBezTo>
                    <a:pt x="1818532" y="316789"/>
                    <a:pt x="1813578" y="328750"/>
                    <a:pt x="1804759" y="337569"/>
                  </a:cubicBezTo>
                  <a:cubicBezTo>
                    <a:pt x="1795940" y="346388"/>
                    <a:pt x="1783979" y="351342"/>
                    <a:pt x="1771507" y="351342"/>
                  </a:cubicBezTo>
                  <a:lnTo>
                    <a:pt x="47026" y="351342"/>
                  </a:lnTo>
                  <a:cubicBezTo>
                    <a:pt x="34554" y="351342"/>
                    <a:pt x="22592" y="346388"/>
                    <a:pt x="13773" y="337569"/>
                  </a:cubicBezTo>
                  <a:cubicBezTo>
                    <a:pt x="4954" y="328750"/>
                    <a:pt x="0" y="316789"/>
                    <a:pt x="0" y="304317"/>
                  </a:cubicBezTo>
                  <a:lnTo>
                    <a:pt x="0" y="47026"/>
                  </a:lnTo>
                  <a:cubicBezTo>
                    <a:pt x="0" y="34554"/>
                    <a:pt x="4954" y="22592"/>
                    <a:pt x="13773" y="13773"/>
                  </a:cubicBezTo>
                  <a:cubicBezTo>
                    <a:pt x="22592" y="4954"/>
                    <a:pt x="34554" y="0"/>
                    <a:pt x="4702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818532" cy="3894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3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750102" y="5470619"/>
            <a:ext cx="4779045" cy="124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87"/>
              </a:lnSpc>
              <a:spcBef>
                <a:spcPct val="0"/>
              </a:spcBef>
            </a:pPr>
            <a:r>
              <a:rPr lang="en-US" sz="3633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Samia Islam</a:t>
            </a:r>
          </a:p>
          <a:p>
            <a:pPr algn="ctr">
              <a:lnSpc>
                <a:spcPts val="5087"/>
              </a:lnSpc>
              <a:spcBef>
                <a:spcPct val="0"/>
              </a:spcBef>
            </a:pPr>
            <a:r>
              <a:rPr lang="en-US" sz="3633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2231642042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04047" y="1241526"/>
            <a:ext cx="9279906" cy="1622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10"/>
              </a:lnSpc>
            </a:pPr>
            <a:r>
              <a:rPr lang="en-US" sz="9436">
                <a:solidFill>
                  <a:srgbClr val="FFFFFF"/>
                </a:solidFill>
                <a:latin typeface="Genty"/>
                <a:ea typeface="Genty"/>
                <a:cs typeface="Genty"/>
                <a:sym typeface="Genty"/>
              </a:rPr>
              <a:t>Meet Our Team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8966" y="5177229"/>
            <a:ext cx="7530313" cy="2023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6589"/>
              </a:lnSpc>
              <a:spcBef>
                <a:spcPct val="0"/>
              </a:spcBef>
            </a:pPr>
            <a:endParaRPr/>
          </a:p>
        </p:txBody>
      </p:sp>
      <p:grpSp>
        <p:nvGrpSpPr>
          <p:cNvPr id="3" name="Group 3"/>
          <p:cNvGrpSpPr/>
          <p:nvPr/>
        </p:nvGrpSpPr>
        <p:grpSpPr>
          <a:xfrm rot="1294257">
            <a:off x="8090851" y="-3757131"/>
            <a:ext cx="4759720" cy="9591375"/>
            <a:chOff x="0" y="0"/>
            <a:chExt cx="6346293" cy="12788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46293" cy="12788500"/>
            </a:xfrm>
            <a:custGeom>
              <a:avLst/>
              <a:gdLst/>
              <a:ahLst/>
              <a:cxnLst/>
              <a:rect l="l" t="t" r="r" b="b"/>
              <a:pathLst>
                <a:path w="6346293" h="12788500">
                  <a:moveTo>
                    <a:pt x="0" y="0"/>
                  </a:moveTo>
                  <a:lnTo>
                    <a:pt x="6346293" y="0"/>
                  </a:lnTo>
                  <a:lnTo>
                    <a:pt x="6346293" y="12788500"/>
                  </a:lnTo>
                  <a:lnTo>
                    <a:pt x="0" y="12788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6000"/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280939" y="2784581"/>
              <a:ext cx="5784415" cy="6693671"/>
            </a:xfrm>
            <a:custGeom>
              <a:avLst/>
              <a:gdLst/>
              <a:ahLst/>
              <a:cxnLst/>
              <a:rect l="l" t="t" r="r" b="b"/>
              <a:pathLst>
                <a:path w="5784415" h="6693671">
                  <a:moveTo>
                    <a:pt x="0" y="0"/>
                  </a:moveTo>
                  <a:lnTo>
                    <a:pt x="5784415" y="0"/>
                  </a:lnTo>
                  <a:lnTo>
                    <a:pt x="5784415" y="6693671"/>
                  </a:lnTo>
                  <a:lnTo>
                    <a:pt x="0" y="6693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6000"/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 rot="1294257">
            <a:off x="10637262" y="2955766"/>
            <a:ext cx="4759720" cy="9591375"/>
            <a:chOff x="0" y="0"/>
            <a:chExt cx="6346293" cy="12788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46293" cy="12788500"/>
            </a:xfrm>
            <a:custGeom>
              <a:avLst/>
              <a:gdLst/>
              <a:ahLst/>
              <a:cxnLst/>
              <a:rect l="l" t="t" r="r" b="b"/>
              <a:pathLst>
                <a:path w="6346293" h="12788500">
                  <a:moveTo>
                    <a:pt x="0" y="0"/>
                  </a:moveTo>
                  <a:lnTo>
                    <a:pt x="6346293" y="0"/>
                  </a:lnTo>
                  <a:lnTo>
                    <a:pt x="6346293" y="12788500"/>
                  </a:lnTo>
                  <a:lnTo>
                    <a:pt x="0" y="12788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6000"/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280939" y="2784581"/>
              <a:ext cx="5784415" cy="6693671"/>
            </a:xfrm>
            <a:custGeom>
              <a:avLst/>
              <a:gdLst/>
              <a:ahLst/>
              <a:cxnLst/>
              <a:rect l="l" t="t" r="r" b="b"/>
              <a:pathLst>
                <a:path w="5784415" h="6693671">
                  <a:moveTo>
                    <a:pt x="0" y="0"/>
                  </a:moveTo>
                  <a:lnTo>
                    <a:pt x="5784415" y="0"/>
                  </a:lnTo>
                  <a:lnTo>
                    <a:pt x="5784415" y="6693671"/>
                  </a:lnTo>
                  <a:lnTo>
                    <a:pt x="0" y="6693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6000"/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 rot="1294257">
            <a:off x="14412542" y="-6022856"/>
            <a:ext cx="4759720" cy="9591375"/>
            <a:chOff x="0" y="0"/>
            <a:chExt cx="6346293" cy="127885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46293" cy="12788500"/>
            </a:xfrm>
            <a:custGeom>
              <a:avLst/>
              <a:gdLst/>
              <a:ahLst/>
              <a:cxnLst/>
              <a:rect l="l" t="t" r="r" b="b"/>
              <a:pathLst>
                <a:path w="6346293" h="12788500">
                  <a:moveTo>
                    <a:pt x="0" y="0"/>
                  </a:moveTo>
                  <a:lnTo>
                    <a:pt x="6346293" y="0"/>
                  </a:lnTo>
                  <a:lnTo>
                    <a:pt x="6346293" y="12788500"/>
                  </a:lnTo>
                  <a:lnTo>
                    <a:pt x="0" y="12788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6000"/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280939" y="2784581"/>
              <a:ext cx="5784415" cy="6693671"/>
            </a:xfrm>
            <a:custGeom>
              <a:avLst/>
              <a:gdLst/>
              <a:ahLst/>
              <a:cxnLst/>
              <a:rect l="l" t="t" r="r" b="b"/>
              <a:pathLst>
                <a:path w="5784415" h="6693671">
                  <a:moveTo>
                    <a:pt x="0" y="0"/>
                  </a:moveTo>
                  <a:lnTo>
                    <a:pt x="5784415" y="0"/>
                  </a:lnTo>
                  <a:lnTo>
                    <a:pt x="5784415" y="6693671"/>
                  </a:lnTo>
                  <a:lnTo>
                    <a:pt x="0" y="6693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 rot="1294257">
            <a:off x="17581430" y="-20586"/>
            <a:ext cx="4759720" cy="9591375"/>
            <a:chOff x="0" y="0"/>
            <a:chExt cx="6346293" cy="12788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46293" cy="12788500"/>
            </a:xfrm>
            <a:custGeom>
              <a:avLst/>
              <a:gdLst/>
              <a:ahLst/>
              <a:cxnLst/>
              <a:rect l="l" t="t" r="r" b="b"/>
              <a:pathLst>
                <a:path w="6346293" h="12788500">
                  <a:moveTo>
                    <a:pt x="0" y="0"/>
                  </a:moveTo>
                  <a:lnTo>
                    <a:pt x="6346293" y="0"/>
                  </a:lnTo>
                  <a:lnTo>
                    <a:pt x="6346293" y="12788500"/>
                  </a:lnTo>
                  <a:lnTo>
                    <a:pt x="0" y="12788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6000"/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280939" y="2784581"/>
              <a:ext cx="5784415" cy="6693671"/>
            </a:xfrm>
            <a:custGeom>
              <a:avLst/>
              <a:gdLst/>
              <a:ahLst/>
              <a:cxnLst/>
              <a:rect l="l" t="t" r="r" b="b"/>
              <a:pathLst>
                <a:path w="5784415" h="6693671">
                  <a:moveTo>
                    <a:pt x="0" y="0"/>
                  </a:moveTo>
                  <a:lnTo>
                    <a:pt x="5784415" y="0"/>
                  </a:lnTo>
                  <a:lnTo>
                    <a:pt x="5784415" y="6693671"/>
                  </a:lnTo>
                  <a:lnTo>
                    <a:pt x="0" y="6693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6000"/>
              </a:blip>
              <a:stretch>
                <a:fillRect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934007" y="6135207"/>
            <a:ext cx="8480230" cy="2157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05"/>
              </a:lnSpc>
            </a:pPr>
            <a:r>
              <a:rPr lang="en-US" sz="12646">
                <a:solidFill>
                  <a:srgbClr val="A02A51"/>
                </a:solidFill>
                <a:latin typeface="Genty"/>
                <a:ea typeface="Genty"/>
                <a:cs typeface="Genty"/>
                <a:sym typeface="Genty"/>
              </a:rPr>
              <a:t>Thank You!</a:t>
            </a:r>
          </a:p>
        </p:txBody>
      </p:sp>
      <p:grpSp>
        <p:nvGrpSpPr>
          <p:cNvPr id="16" name="Group 16"/>
          <p:cNvGrpSpPr/>
          <p:nvPr/>
        </p:nvGrpSpPr>
        <p:grpSpPr>
          <a:xfrm rot="1294257">
            <a:off x="13920337" y="9350536"/>
            <a:ext cx="4759720" cy="9591375"/>
            <a:chOff x="0" y="0"/>
            <a:chExt cx="6346293" cy="12788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46293" cy="12788500"/>
            </a:xfrm>
            <a:custGeom>
              <a:avLst/>
              <a:gdLst/>
              <a:ahLst/>
              <a:cxnLst/>
              <a:rect l="l" t="t" r="r" b="b"/>
              <a:pathLst>
                <a:path w="6346293" h="12788500">
                  <a:moveTo>
                    <a:pt x="0" y="0"/>
                  </a:moveTo>
                  <a:lnTo>
                    <a:pt x="6346293" y="0"/>
                  </a:lnTo>
                  <a:lnTo>
                    <a:pt x="6346293" y="12788500"/>
                  </a:lnTo>
                  <a:lnTo>
                    <a:pt x="0" y="12788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6000"/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280939" y="2784581"/>
              <a:ext cx="5784415" cy="6693671"/>
            </a:xfrm>
            <a:custGeom>
              <a:avLst/>
              <a:gdLst/>
              <a:ahLst/>
              <a:cxnLst/>
              <a:rect l="l" t="t" r="r" b="b"/>
              <a:pathLst>
                <a:path w="5784415" h="6693671">
                  <a:moveTo>
                    <a:pt x="0" y="0"/>
                  </a:moveTo>
                  <a:lnTo>
                    <a:pt x="5784415" y="0"/>
                  </a:lnTo>
                  <a:lnTo>
                    <a:pt x="5784415" y="6693671"/>
                  </a:lnTo>
                  <a:lnTo>
                    <a:pt x="0" y="6693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6000"/>
              </a:blip>
              <a:stretch>
                <a:fillRect/>
              </a:stretch>
            </a:blipFill>
          </p:spPr>
        </p:sp>
      </p:grp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33842" y="2528445"/>
            <a:ext cx="10466445" cy="5230111"/>
            <a:chOff x="0" y="0"/>
            <a:chExt cx="13955260" cy="6973481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3955260" cy="6973481"/>
              <a:chOff x="0" y="0"/>
              <a:chExt cx="2756594" cy="137747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56595" cy="1377478"/>
              </a:xfrm>
              <a:custGeom>
                <a:avLst/>
                <a:gdLst/>
                <a:ahLst/>
                <a:cxnLst/>
                <a:rect l="l" t="t" r="r" b="b"/>
                <a:pathLst>
                  <a:path w="2756595" h="1377478">
                    <a:moveTo>
                      <a:pt x="37724" y="0"/>
                    </a:moveTo>
                    <a:lnTo>
                      <a:pt x="2718870" y="0"/>
                    </a:lnTo>
                    <a:cubicBezTo>
                      <a:pt x="2739705" y="0"/>
                      <a:pt x="2756595" y="16890"/>
                      <a:pt x="2756595" y="37724"/>
                    </a:cubicBezTo>
                    <a:lnTo>
                      <a:pt x="2756595" y="1339754"/>
                    </a:lnTo>
                    <a:cubicBezTo>
                      <a:pt x="2756595" y="1360588"/>
                      <a:pt x="2739705" y="1377478"/>
                      <a:pt x="2718870" y="1377478"/>
                    </a:cubicBezTo>
                    <a:lnTo>
                      <a:pt x="37724" y="1377478"/>
                    </a:lnTo>
                    <a:cubicBezTo>
                      <a:pt x="27719" y="1377478"/>
                      <a:pt x="18124" y="1373503"/>
                      <a:pt x="11049" y="1366429"/>
                    </a:cubicBezTo>
                    <a:cubicBezTo>
                      <a:pt x="3974" y="1359354"/>
                      <a:pt x="0" y="1349759"/>
                      <a:pt x="0" y="1339754"/>
                    </a:cubicBezTo>
                    <a:lnTo>
                      <a:pt x="0" y="37724"/>
                    </a:lnTo>
                    <a:cubicBezTo>
                      <a:pt x="0" y="16890"/>
                      <a:pt x="16890" y="0"/>
                      <a:pt x="37724" y="0"/>
                    </a:cubicBezTo>
                    <a:close/>
                  </a:path>
                </a:pathLst>
              </a:custGeom>
              <a:solidFill>
                <a:srgbClr val="FFE3E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2756594" cy="14251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858681"/>
              <a:ext cx="13955260" cy="4114800"/>
              <a:chOff x="0" y="0"/>
              <a:chExt cx="2756535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56535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756535" h="812800">
                    <a:moveTo>
                      <a:pt x="2756535" y="37724"/>
                    </a:moveTo>
                    <a:lnTo>
                      <a:pt x="2756535" y="775076"/>
                    </a:lnTo>
                    <a:cubicBezTo>
                      <a:pt x="2756535" y="785081"/>
                      <a:pt x="2752560" y="794676"/>
                      <a:pt x="2745486" y="801751"/>
                    </a:cubicBezTo>
                    <a:cubicBezTo>
                      <a:pt x="2738411" y="808825"/>
                      <a:pt x="2728816" y="812800"/>
                      <a:pt x="2718811" y="812800"/>
                    </a:cubicBezTo>
                    <a:lnTo>
                      <a:pt x="37724" y="812800"/>
                    </a:lnTo>
                    <a:cubicBezTo>
                      <a:pt x="16890" y="812800"/>
                      <a:pt x="0" y="795910"/>
                      <a:pt x="0" y="775076"/>
                    </a:cubicBezTo>
                    <a:lnTo>
                      <a:pt x="0" y="37724"/>
                    </a:lnTo>
                    <a:cubicBezTo>
                      <a:pt x="0" y="16890"/>
                      <a:pt x="16890" y="0"/>
                      <a:pt x="37724" y="0"/>
                    </a:cubicBezTo>
                    <a:lnTo>
                      <a:pt x="2718811" y="0"/>
                    </a:lnTo>
                    <a:cubicBezTo>
                      <a:pt x="2739645" y="0"/>
                      <a:pt x="2756535" y="16890"/>
                      <a:pt x="2756535" y="3772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2756535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2308935"/>
              <a:ext cx="13955260" cy="3675003"/>
              <a:chOff x="0" y="0"/>
              <a:chExt cx="2756594" cy="72592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756595" cy="725927"/>
              </a:xfrm>
              <a:custGeom>
                <a:avLst/>
                <a:gdLst/>
                <a:ahLst/>
                <a:cxnLst/>
                <a:rect l="l" t="t" r="r" b="b"/>
                <a:pathLst>
                  <a:path w="2756595" h="725927">
                    <a:moveTo>
                      <a:pt x="0" y="0"/>
                    </a:moveTo>
                    <a:lnTo>
                      <a:pt x="2756595" y="0"/>
                    </a:lnTo>
                    <a:lnTo>
                      <a:pt x="2756595" y="725927"/>
                    </a:lnTo>
                    <a:lnTo>
                      <a:pt x="0" y="7259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2756594" cy="7735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0886352" y="1272903"/>
            <a:ext cx="5385637" cy="10944960"/>
            <a:chOff x="0" y="0"/>
            <a:chExt cx="5001260" cy="1016381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-78" r="-78"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1775688" y="2992354"/>
            <a:ext cx="7450774" cy="939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5"/>
              </a:lnSpc>
            </a:pPr>
            <a:r>
              <a:rPr lang="en-US" sz="5729">
                <a:solidFill>
                  <a:srgbClr val="A02A51"/>
                </a:solidFill>
                <a:latin typeface="Fredoka"/>
                <a:ea typeface="Fredoka"/>
                <a:cs typeface="Fredoka"/>
                <a:sym typeface="Fredoka"/>
              </a:rPr>
              <a:t>INTRODUCTION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75688" y="4799929"/>
            <a:ext cx="7924050" cy="2416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2"/>
              </a:lnSpc>
              <a:spcBef>
                <a:spcPct val="0"/>
              </a:spcBef>
            </a:pPr>
            <a:r>
              <a:rPr lang="en-US" sz="2737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Aureva </a:t>
            </a:r>
            <a:r>
              <a:rPr lang="en-US" sz="2737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is a mobile e-commerce app for cosmetics, built with React Native. It offers product browsing, search, cart, favorites, and secure checkout, providing a smooth and user-friendly shopping experience for Bangladeshi customers.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04128" y="2537261"/>
            <a:ext cx="11535139" cy="6672352"/>
            <a:chOff x="0" y="0"/>
            <a:chExt cx="15380185" cy="889647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5380185" cy="8896470"/>
              <a:chOff x="0" y="0"/>
              <a:chExt cx="2381379" cy="137747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81378" cy="1377478"/>
              </a:xfrm>
              <a:custGeom>
                <a:avLst/>
                <a:gdLst/>
                <a:ahLst/>
                <a:cxnLst/>
                <a:rect l="l" t="t" r="r" b="b"/>
                <a:pathLst>
                  <a:path w="2381378" h="1377478">
                    <a:moveTo>
                      <a:pt x="43668" y="0"/>
                    </a:moveTo>
                    <a:lnTo>
                      <a:pt x="2337710" y="0"/>
                    </a:lnTo>
                    <a:cubicBezTo>
                      <a:pt x="2361828" y="0"/>
                      <a:pt x="2381378" y="19551"/>
                      <a:pt x="2381378" y="43668"/>
                    </a:cubicBezTo>
                    <a:lnTo>
                      <a:pt x="2381378" y="1333810"/>
                    </a:lnTo>
                    <a:cubicBezTo>
                      <a:pt x="2381378" y="1357927"/>
                      <a:pt x="2361828" y="1377478"/>
                      <a:pt x="2337710" y="1377478"/>
                    </a:cubicBezTo>
                    <a:lnTo>
                      <a:pt x="43668" y="1377478"/>
                    </a:lnTo>
                    <a:cubicBezTo>
                      <a:pt x="19551" y="1377478"/>
                      <a:pt x="0" y="1357927"/>
                      <a:pt x="0" y="1333810"/>
                    </a:cubicBezTo>
                    <a:lnTo>
                      <a:pt x="0" y="43668"/>
                    </a:lnTo>
                    <a:cubicBezTo>
                      <a:pt x="0" y="19551"/>
                      <a:pt x="19551" y="0"/>
                      <a:pt x="43668" y="0"/>
                    </a:cubicBezTo>
                    <a:close/>
                  </a:path>
                </a:pathLst>
              </a:custGeom>
              <a:solidFill>
                <a:srgbClr val="A02A51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2381379" cy="14251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3646983"/>
              <a:ext cx="15380185" cy="5249486"/>
              <a:chOff x="0" y="0"/>
              <a:chExt cx="2381327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381327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381327" h="812800">
                    <a:moveTo>
                      <a:pt x="2381327" y="43668"/>
                    </a:moveTo>
                    <a:lnTo>
                      <a:pt x="2381327" y="769132"/>
                    </a:lnTo>
                    <a:cubicBezTo>
                      <a:pt x="2381327" y="793249"/>
                      <a:pt x="2361776" y="812800"/>
                      <a:pt x="2337659" y="812800"/>
                    </a:cubicBezTo>
                    <a:lnTo>
                      <a:pt x="43668" y="812800"/>
                    </a:lnTo>
                    <a:cubicBezTo>
                      <a:pt x="19551" y="812800"/>
                      <a:pt x="0" y="793249"/>
                      <a:pt x="0" y="769132"/>
                    </a:cubicBezTo>
                    <a:lnTo>
                      <a:pt x="0" y="43668"/>
                    </a:lnTo>
                    <a:cubicBezTo>
                      <a:pt x="0" y="19551"/>
                      <a:pt x="19551" y="0"/>
                      <a:pt x="43668" y="0"/>
                    </a:cubicBezTo>
                    <a:lnTo>
                      <a:pt x="2337659" y="0"/>
                    </a:lnTo>
                    <a:cubicBezTo>
                      <a:pt x="2361776" y="0"/>
                      <a:pt x="2381327" y="19551"/>
                      <a:pt x="2381327" y="4366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2381327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2945640"/>
              <a:ext cx="15380185" cy="4688412"/>
              <a:chOff x="0" y="0"/>
              <a:chExt cx="2381379" cy="72592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381378" cy="725927"/>
              </a:xfrm>
              <a:custGeom>
                <a:avLst/>
                <a:gdLst/>
                <a:ahLst/>
                <a:cxnLst/>
                <a:rect l="l" t="t" r="r" b="b"/>
                <a:pathLst>
                  <a:path w="2381378" h="725927">
                    <a:moveTo>
                      <a:pt x="0" y="0"/>
                    </a:moveTo>
                    <a:lnTo>
                      <a:pt x="2381378" y="0"/>
                    </a:lnTo>
                    <a:lnTo>
                      <a:pt x="2381378" y="725927"/>
                    </a:lnTo>
                    <a:lnTo>
                      <a:pt x="0" y="7259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2381379" cy="7735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048734" y="615851"/>
            <a:ext cx="5310788" cy="10792848"/>
            <a:chOff x="0" y="0"/>
            <a:chExt cx="5001260" cy="1016381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t="-89" b="-89"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8144142" y="3149086"/>
            <a:ext cx="7787467" cy="1065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593"/>
              </a:lnSpc>
              <a:spcBef>
                <a:spcPct val="0"/>
              </a:spcBef>
            </a:pPr>
            <a:r>
              <a:rPr lang="en-US" sz="6559">
                <a:solidFill>
                  <a:srgbClr val="FFE3E7"/>
                </a:solidFill>
                <a:latin typeface="Fredoka"/>
                <a:ea typeface="Fredoka"/>
                <a:cs typeface="Fredoka"/>
                <a:sym typeface="Fredoka"/>
              </a:rPr>
              <a:t>OBJ</a:t>
            </a:r>
            <a:r>
              <a:rPr lang="en-US" sz="6559" u="none" strike="noStrike">
                <a:solidFill>
                  <a:srgbClr val="FFE3E7"/>
                </a:solidFill>
                <a:latin typeface="Fredoka"/>
                <a:ea typeface="Fredoka"/>
                <a:cs typeface="Fredoka"/>
                <a:sym typeface="Fredoka"/>
              </a:rPr>
              <a:t>ECTIVES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144142" y="5358259"/>
            <a:ext cx="7268985" cy="3049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7203" lvl="1" indent="-313602" algn="l">
              <a:lnSpc>
                <a:spcPts val="4067"/>
              </a:lnSpc>
              <a:buFont typeface="Arial"/>
              <a:buChar char="•"/>
            </a:pPr>
            <a:r>
              <a:rPr lang="en-US" sz="2905" u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Develop a user-friendly mobile cosmetics store</a:t>
            </a:r>
          </a:p>
          <a:p>
            <a:pPr marL="627203" lvl="1" indent="-313602" algn="l">
              <a:lnSpc>
                <a:spcPts val="4067"/>
              </a:lnSpc>
              <a:buFont typeface="Arial"/>
              <a:buChar char="•"/>
            </a:pPr>
            <a:r>
              <a:rPr lang="en-US" sz="2905" u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Enable product search, cart &amp; wishlist</a:t>
            </a:r>
          </a:p>
          <a:p>
            <a:pPr marL="627203" lvl="1" indent="-313602" algn="l">
              <a:lnSpc>
                <a:spcPts val="4067"/>
              </a:lnSpc>
              <a:buFont typeface="Arial"/>
              <a:buChar char="•"/>
            </a:pPr>
            <a:r>
              <a:rPr lang="en-US" sz="2905" u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Provide secure checkout and payment options</a:t>
            </a:r>
          </a:p>
          <a:p>
            <a:pPr marL="627203" lvl="1" indent="-313602" algn="l">
              <a:lnSpc>
                <a:spcPts val="4067"/>
              </a:lnSpc>
              <a:buFont typeface="Arial"/>
              <a:buChar char="•"/>
            </a:pPr>
            <a:r>
              <a:rPr lang="en-US" sz="2905" u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Ensure smooth and responsive UI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6446" y="3220593"/>
            <a:ext cx="5394106" cy="1182440"/>
            <a:chOff x="0" y="0"/>
            <a:chExt cx="7192142" cy="1576586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7192142" cy="1576586"/>
              <a:chOff x="0" y="0"/>
              <a:chExt cx="1420670" cy="31142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420670" cy="311424"/>
              </a:xfrm>
              <a:custGeom>
                <a:avLst/>
                <a:gdLst/>
                <a:ahLst/>
                <a:cxnLst/>
                <a:rect l="l" t="t" r="r" b="b"/>
                <a:pathLst>
                  <a:path w="1420670" h="311424">
                    <a:moveTo>
                      <a:pt x="44493" y="0"/>
                    </a:moveTo>
                    <a:lnTo>
                      <a:pt x="1376177" y="0"/>
                    </a:lnTo>
                    <a:cubicBezTo>
                      <a:pt x="1400750" y="0"/>
                      <a:pt x="1420670" y="19920"/>
                      <a:pt x="1420670" y="44493"/>
                    </a:cubicBezTo>
                    <a:lnTo>
                      <a:pt x="1420670" y="266931"/>
                    </a:lnTo>
                    <a:cubicBezTo>
                      <a:pt x="1420670" y="278732"/>
                      <a:pt x="1415982" y="290049"/>
                      <a:pt x="1407638" y="298393"/>
                    </a:cubicBezTo>
                    <a:cubicBezTo>
                      <a:pt x="1399294" y="306737"/>
                      <a:pt x="1387977" y="311424"/>
                      <a:pt x="1376177" y="311424"/>
                    </a:cubicBezTo>
                    <a:lnTo>
                      <a:pt x="44493" y="311424"/>
                    </a:lnTo>
                    <a:cubicBezTo>
                      <a:pt x="19920" y="311424"/>
                      <a:pt x="0" y="291504"/>
                      <a:pt x="0" y="266931"/>
                    </a:cubicBezTo>
                    <a:lnTo>
                      <a:pt x="0" y="44493"/>
                    </a:lnTo>
                    <a:cubicBezTo>
                      <a:pt x="0" y="32693"/>
                      <a:pt x="4688" y="21376"/>
                      <a:pt x="13032" y="13032"/>
                    </a:cubicBezTo>
                    <a:cubicBezTo>
                      <a:pt x="21376" y="4688"/>
                      <a:pt x="32693" y="0"/>
                      <a:pt x="44493" y="0"/>
                    </a:cubicBezTo>
                    <a:close/>
                  </a:path>
                </a:pathLst>
              </a:custGeom>
              <a:solidFill>
                <a:srgbClr val="A02A51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1420670" cy="3495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3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293882" y="0"/>
              <a:ext cx="5898259" cy="1576586"/>
              <a:chOff x="0" y="0"/>
              <a:chExt cx="1165088" cy="311424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165088" cy="311424"/>
              </a:xfrm>
              <a:custGeom>
                <a:avLst/>
                <a:gdLst/>
                <a:ahLst/>
                <a:cxnLst/>
                <a:rect l="l" t="t" r="r" b="b"/>
                <a:pathLst>
                  <a:path w="1165088" h="311424">
                    <a:moveTo>
                      <a:pt x="0" y="0"/>
                    </a:moveTo>
                    <a:lnTo>
                      <a:pt x="1165088" y="0"/>
                    </a:lnTo>
                    <a:lnTo>
                      <a:pt x="1165088" y="311424"/>
                    </a:lnTo>
                    <a:lnTo>
                      <a:pt x="0" y="31142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1165088" cy="3495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3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1596446" y="5113613"/>
            <a:ext cx="5394106" cy="1182440"/>
            <a:chOff x="0" y="0"/>
            <a:chExt cx="7192142" cy="157658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7192142" cy="1576586"/>
              <a:chOff x="0" y="0"/>
              <a:chExt cx="1420670" cy="311424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420670" cy="311424"/>
              </a:xfrm>
              <a:custGeom>
                <a:avLst/>
                <a:gdLst/>
                <a:ahLst/>
                <a:cxnLst/>
                <a:rect l="l" t="t" r="r" b="b"/>
                <a:pathLst>
                  <a:path w="1420670" h="311424">
                    <a:moveTo>
                      <a:pt x="44493" y="0"/>
                    </a:moveTo>
                    <a:lnTo>
                      <a:pt x="1376177" y="0"/>
                    </a:lnTo>
                    <a:cubicBezTo>
                      <a:pt x="1400750" y="0"/>
                      <a:pt x="1420670" y="19920"/>
                      <a:pt x="1420670" y="44493"/>
                    </a:cubicBezTo>
                    <a:lnTo>
                      <a:pt x="1420670" y="266931"/>
                    </a:lnTo>
                    <a:cubicBezTo>
                      <a:pt x="1420670" y="278732"/>
                      <a:pt x="1415982" y="290049"/>
                      <a:pt x="1407638" y="298393"/>
                    </a:cubicBezTo>
                    <a:cubicBezTo>
                      <a:pt x="1399294" y="306737"/>
                      <a:pt x="1387977" y="311424"/>
                      <a:pt x="1376177" y="311424"/>
                    </a:cubicBezTo>
                    <a:lnTo>
                      <a:pt x="44493" y="311424"/>
                    </a:lnTo>
                    <a:cubicBezTo>
                      <a:pt x="19920" y="311424"/>
                      <a:pt x="0" y="291504"/>
                      <a:pt x="0" y="266931"/>
                    </a:cubicBezTo>
                    <a:lnTo>
                      <a:pt x="0" y="44493"/>
                    </a:lnTo>
                    <a:cubicBezTo>
                      <a:pt x="0" y="32693"/>
                      <a:pt x="4688" y="21376"/>
                      <a:pt x="13032" y="13032"/>
                    </a:cubicBezTo>
                    <a:cubicBezTo>
                      <a:pt x="21376" y="4688"/>
                      <a:pt x="32693" y="0"/>
                      <a:pt x="44493" y="0"/>
                    </a:cubicBezTo>
                    <a:close/>
                  </a:path>
                </a:pathLst>
              </a:custGeom>
              <a:solidFill>
                <a:srgbClr val="A02A51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420670" cy="3495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3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293882" y="0"/>
              <a:ext cx="5898259" cy="1576586"/>
              <a:chOff x="0" y="0"/>
              <a:chExt cx="1165088" cy="311424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165088" cy="311424"/>
              </a:xfrm>
              <a:custGeom>
                <a:avLst/>
                <a:gdLst/>
                <a:ahLst/>
                <a:cxnLst/>
                <a:rect l="l" t="t" r="r" b="b"/>
                <a:pathLst>
                  <a:path w="1165088" h="311424">
                    <a:moveTo>
                      <a:pt x="0" y="0"/>
                    </a:moveTo>
                    <a:lnTo>
                      <a:pt x="1165088" y="0"/>
                    </a:lnTo>
                    <a:lnTo>
                      <a:pt x="1165088" y="311424"/>
                    </a:lnTo>
                    <a:lnTo>
                      <a:pt x="0" y="31142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1165088" cy="3495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3"/>
                  </a:lnSpc>
                </a:pPr>
                <a:endParaRPr/>
              </a:p>
            </p:txBody>
          </p:sp>
        </p:grpSp>
      </p:grpSp>
      <p:sp>
        <p:nvSpPr>
          <p:cNvPr id="16" name="Freeform 16"/>
          <p:cNvSpPr/>
          <p:nvPr/>
        </p:nvSpPr>
        <p:spPr>
          <a:xfrm flipH="1">
            <a:off x="1910916" y="5587191"/>
            <a:ext cx="369356" cy="349504"/>
          </a:xfrm>
          <a:custGeom>
            <a:avLst/>
            <a:gdLst/>
            <a:ahLst/>
            <a:cxnLst/>
            <a:rect l="l" t="t" r="r" b="b"/>
            <a:pathLst>
              <a:path w="369356" h="349504">
                <a:moveTo>
                  <a:pt x="369357" y="0"/>
                </a:moveTo>
                <a:lnTo>
                  <a:pt x="0" y="0"/>
                </a:lnTo>
                <a:lnTo>
                  <a:pt x="0" y="349503"/>
                </a:lnTo>
                <a:lnTo>
                  <a:pt x="369357" y="349503"/>
                </a:lnTo>
                <a:lnTo>
                  <a:pt x="3693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596446" y="7010427"/>
            <a:ext cx="5394106" cy="1182440"/>
            <a:chOff x="0" y="0"/>
            <a:chExt cx="7192142" cy="1576586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7192142" cy="1576586"/>
              <a:chOff x="0" y="0"/>
              <a:chExt cx="1420670" cy="311424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420670" cy="311424"/>
              </a:xfrm>
              <a:custGeom>
                <a:avLst/>
                <a:gdLst/>
                <a:ahLst/>
                <a:cxnLst/>
                <a:rect l="l" t="t" r="r" b="b"/>
                <a:pathLst>
                  <a:path w="1420670" h="311424">
                    <a:moveTo>
                      <a:pt x="44493" y="0"/>
                    </a:moveTo>
                    <a:lnTo>
                      <a:pt x="1376177" y="0"/>
                    </a:lnTo>
                    <a:cubicBezTo>
                      <a:pt x="1400750" y="0"/>
                      <a:pt x="1420670" y="19920"/>
                      <a:pt x="1420670" y="44493"/>
                    </a:cubicBezTo>
                    <a:lnTo>
                      <a:pt x="1420670" y="266931"/>
                    </a:lnTo>
                    <a:cubicBezTo>
                      <a:pt x="1420670" y="278732"/>
                      <a:pt x="1415982" y="290049"/>
                      <a:pt x="1407638" y="298393"/>
                    </a:cubicBezTo>
                    <a:cubicBezTo>
                      <a:pt x="1399294" y="306737"/>
                      <a:pt x="1387977" y="311424"/>
                      <a:pt x="1376177" y="311424"/>
                    </a:cubicBezTo>
                    <a:lnTo>
                      <a:pt x="44493" y="311424"/>
                    </a:lnTo>
                    <a:cubicBezTo>
                      <a:pt x="19920" y="311424"/>
                      <a:pt x="0" y="291504"/>
                      <a:pt x="0" y="266931"/>
                    </a:cubicBezTo>
                    <a:lnTo>
                      <a:pt x="0" y="44493"/>
                    </a:lnTo>
                    <a:cubicBezTo>
                      <a:pt x="0" y="32693"/>
                      <a:pt x="4688" y="21376"/>
                      <a:pt x="13032" y="13032"/>
                    </a:cubicBezTo>
                    <a:cubicBezTo>
                      <a:pt x="21376" y="4688"/>
                      <a:pt x="32693" y="0"/>
                      <a:pt x="44493" y="0"/>
                    </a:cubicBezTo>
                    <a:close/>
                  </a:path>
                </a:pathLst>
              </a:custGeom>
              <a:solidFill>
                <a:srgbClr val="A02A51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1420670" cy="3495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3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1293882" y="0"/>
              <a:ext cx="5898259" cy="1576586"/>
              <a:chOff x="0" y="0"/>
              <a:chExt cx="1165088" cy="311424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165088" cy="311424"/>
              </a:xfrm>
              <a:custGeom>
                <a:avLst/>
                <a:gdLst/>
                <a:ahLst/>
                <a:cxnLst/>
                <a:rect l="l" t="t" r="r" b="b"/>
                <a:pathLst>
                  <a:path w="1165088" h="311424">
                    <a:moveTo>
                      <a:pt x="0" y="0"/>
                    </a:moveTo>
                    <a:lnTo>
                      <a:pt x="1165088" y="0"/>
                    </a:lnTo>
                    <a:lnTo>
                      <a:pt x="1165088" y="311424"/>
                    </a:lnTo>
                    <a:lnTo>
                      <a:pt x="0" y="31142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38100"/>
                <a:ext cx="1165088" cy="3495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3"/>
                  </a:lnSpc>
                </a:pPr>
                <a:endParaRPr/>
              </a:p>
            </p:txBody>
          </p:sp>
        </p:grpSp>
      </p:grpSp>
      <p:sp>
        <p:nvSpPr>
          <p:cNvPr id="24" name="Freeform 24"/>
          <p:cNvSpPr/>
          <p:nvPr/>
        </p:nvSpPr>
        <p:spPr>
          <a:xfrm>
            <a:off x="1910916" y="7413283"/>
            <a:ext cx="376729" cy="376729"/>
          </a:xfrm>
          <a:custGeom>
            <a:avLst/>
            <a:gdLst/>
            <a:ahLst/>
            <a:cxnLst/>
            <a:rect l="l" t="t" r="r" b="b"/>
            <a:pathLst>
              <a:path w="376729" h="376729">
                <a:moveTo>
                  <a:pt x="0" y="0"/>
                </a:moveTo>
                <a:lnTo>
                  <a:pt x="376729" y="0"/>
                </a:lnTo>
                <a:lnTo>
                  <a:pt x="376729" y="376728"/>
                </a:lnTo>
                <a:lnTo>
                  <a:pt x="0" y="376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 rot="-10800000">
            <a:off x="10794024" y="2024253"/>
            <a:ext cx="5749789" cy="1182440"/>
            <a:chOff x="0" y="0"/>
            <a:chExt cx="7666385" cy="1576586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7666385" cy="1576586"/>
              <a:chOff x="0" y="0"/>
              <a:chExt cx="1514348" cy="311424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514348" cy="311424"/>
              </a:xfrm>
              <a:custGeom>
                <a:avLst/>
                <a:gdLst/>
                <a:ahLst/>
                <a:cxnLst/>
                <a:rect l="l" t="t" r="r" b="b"/>
                <a:pathLst>
                  <a:path w="1514348" h="311424">
                    <a:moveTo>
                      <a:pt x="41741" y="0"/>
                    </a:moveTo>
                    <a:lnTo>
                      <a:pt x="1472607" y="0"/>
                    </a:lnTo>
                    <a:cubicBezTo>
                      <a:pt x="1495660" y="0"/>
                      <a:pt x="1514348" y="18688"/>
                      <a:pt x="1514348" y="41741"/>
                    </a:cubicBezTo>
                    <a:lnTo>
                      <a:pt x="1514348" y="269684"/>
                    </a:lnTo>
                    <a:cubicBezTo>
                      <a:pt x="1514348" y="292737"/>
                      <a:pt x="1495660" y="311424"/>
                      <a:pt x="1472607" y="311424"/>
                    </a:cubicBezTo>
                    <a:lnTo>
                      <a:pt x="41741" y="311424"/>
                    </a:lnTo>
                    <a:cubicBezTo>
                      <a:pt x="18688" y="311424"/>
                      <a:pt x="0" y="292737"/>
                      <a:pt x="0" y="269684"/>
                    </a:cubicBezTo>
                    <a:lnTo>
                      <a:pt x="0" y="41741"/>
                    </a:lnTo>
                    <a:cubicBezTo>
                      <a:pt x="0" y="18688"/>
                      <a:pt x="18688" y="0"/>
                      <a:pt x="41741" y="0"/>
                    </a:cubicBezTo>
                    <a:close/>
                  </a:path>
                </a:pathLst>
              </a:custGeom>
              <a:solidFill>
                <a:srgbClr val="A02A51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1514348" cy="3495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3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379200" y="0"/>
              <a:ext cx="6287185" cy="1576586"/>
              <a:chOff x="0" y="0"/>
              <a:chExt cx="1241913" cy="311424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241913" cy="311424"/>
              </a:xfrm>
              <a:custGeom>
                <a:avLst/>
                <a:gdLst/>
                <a:ahLst/>
                <a:cxnLst/>
                <a:rect l="l" t="t" r="r" b="b"/>
                <a:pathLst>
                  <a:path w="1241913" h="311424">
                    <a:moveTo>
                      <a:pt x="0" y="0"/>
                    </a:moveTo>
                    <a:lnTo>
                      <a:pt x="1241913" y="0"/>
                    </a:lnTo>
                    <a:lnTo>
                      <a:pt x="1241913" y="311424"/>
                    </a:lnTo>
                    <a:lnTo>
                      <a:pt x="0" y="31142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1241913" cy="3495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3"/>
                  </a:lnSpc>
                </a:pPr>
                <a:endParaRPr/>
              </a:p>
            </p:txBody>
          </p:sp>
        </p:grpSp>
      </p:grpSp>
      <p:sp>
        <p:nvSpPr>
          <p:cNvPr id="32" name="Freeform 32"/>
          <p:cNvSpPr/>
          <p:nvPr/>
        </p:nvSpPr>
        <p:spPr>
          <a:xfrm>
            <a:off x="15731204" y="2406796"/>
            <a:ext cx="462792" cy="417355"/>
          </a:xfrm>
          <a:custGeom>
            <a:avLst/>
            <a:gdLst/>
            <a:ahLst/>
            <a:cxnLst/>
            <a:rect l="l" t="t" r="r" b="b"/>
            <a:pathLst>
              <a:path w="462792" h="417355">
                <a:moveTo>
                  <a:pt x="0" y="0"/>
                </a:moveTo>
                <a:lnTo>
                  <a:pt x="462793" y="0"/>
                </a:lnTo>
                <a:lnTo>
                  <a:pt x="462793" y="417354"/>
                </a:lnTo>
                <a:lnTo>
                  <a:pt x="0" y="4173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3" name="Group 33"/>
          <p:cNvGrpSpPr/>
          <p:nvPr/>
        </p:nvGrpSpPr>
        <p:grpSpPr>
          <a:xfrm rot="-10800000">
            <a:off x="10794024" y="3844868"/>
            <a:ext cx="5749789" cy="1182440"/>
            <a:chOff x="0" y="0"/>
            <a:chExt cx="7666385" cy="1576586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7666385" cy="1576586"/>
              <a:chOff x="0" y="0"/>
              <a:chExt cx="1514348" cy="311424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1514348" cy="311424"/>
              </a:xfrm>
              <a:custGeom>
                <a:avLst/>
                <a:gdLst/>
                <a:ahLst/>
                <a:cxnLst/>
                <a:rect l="l" t="t" r="r" b="b"/>
                <a:pathLst>
                  <a:path w="1514348" h="311424">
                    <a:moveTo>
                      <a:pt x="41741" y="0"/>
                    </a:moveTo>
                    <a:lnTo>
                      <a:pt x="1472607" y="0"/>
                    </a:lnTo>
                    <a:cubicBezTo>
                      <a:pt x="1495660" y="0"/>
                      <a:pt x="1514348" y="18688"/>
                      <a:pt x="1514348" y="41741"/>
                    </a:cubicBezTo>
                    <a:lnTo>
                      <a:pt x="1514348" y="269684"/>
                    </a:lnTo>
                    <a:cubicBezTo>
                      <a:pt x="1514348" y="292737"/>
                      <a:pt x="1495660" y="311424"/>
                      <a:pt x="1472607" y="311424"/>
                    </a:cubicBezTo>
                    <a:lnTo>
                      <a:pt x="41741" y="311424"/>
                    </a:lnTo>
                    <a:cubicBezTo>
                      <a:pt x="18688" y="311424"/>
                      <a:pt x="0" y="292737"/>
                      <a:pt x="0" y="269684"/>
                    </a:cubicBezTo>
                    <a:lnTo>
                      <a:pt x="0" y="41741"/>
                    </a:lnTo>
                    <a:cubicBezTo>
                      <a:pt x="0" y="18688"/>
                      <a:pt x="18688" y="0"/>
                      <a:pt x="41741" y="0"/>
                    </a:cubicBezTo>
                    <a:close/>
                  </a:path>
                </a:pathLst>
              </a:custGeom>
              <a:solidFill>
                <a:srgbClr val="A02A51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-38100"/>
                <a:ext cx="1514348" cy="3495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3"/>
                  </a:lnSpc>
                </a:pPr>
                <a:endParaRPr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1379200" y="0"/>
              <a:ext cx="6287185" cy="1576586"/>
              <a:chOff x="0" y="0"/>
              <a:chExt cx="1241913" cy="311424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1241913" cy="311424"/>
              </a:xfrm>
              <a:custGeom>
                <a:avLst/>
                <a:gdLst/>
                <a:ahLst/>
                <a:cxnLst/>
                <a:rect l="l" t="t" r="r" b="b"/>
                <a:pathLst>
                  <a:path w="1241913" h="311424">
                    <a:moveTo>
                      <a:pt x="0" y="0"/>
                    </a:moveTo>
                    <a:lnTo>
                      <a:pt x="1241913" y="0"/>
                    </a:lnTo>
                    <a:lnTo>
                      <a:pt x="1241913" y="311424"/>
                    </a:lnTo>
                    <a:lnTo>
                      <a:pt x="0" y="31142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0" y="-38100"/>
                <a:ext cx="1241913" cy="3495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3"/>
                  </a:lnSpc>
                </a:pPr>
                <a:endParaRPr/>
              </a:p>
            </p:txBody>
          </p:sp>
        </p:grpSp>
      </p:grpSp>
      <p:sp>
        <p:nvSpPr>
          <p:cNvPr id="40" name="Freeform 40"/>
          <p:cNvSpPr/>
          <p:nvPr/>
        </p:nvSpPr>
        <p:spPr>
          <a:xfrm>
            <a:off x="15785770" y="4234438"/>
            <a:ext cx="468268" cy="416758"/>
          </a:xfrm>
          <a:custGeom>
            <a:avLst/>
            <a:gdLst/>
            <a:ahLst/>
            <a:cxnLst/>
            <a:rect l="l" t="t" r="r" b="b"/>
            <a:pathLst>
              <a:path w="468268" h="416758">
                <a:moveTo>
                  <a:pt x="0" y="0"/>
                </a:moveTo>
                <a:lnTo>
                  <a:pt x="468267" y="0"/>
                </a:lnTo>
                <a:lnTo>
                  <a:pt x="468267" y="416758"/>
                </a:lnTo>
                <a:lnTo>
                  <a:pt x="0" y="4167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41" name="Group 41"/>
          <p:cNvGrpSpPr/>
          <p:nvPr/>
        </p:nvGrpSpPr>
        <p:grpSpPr>
          <a:xfrm rot="-10800000">
            <a:off x="10794024" y="7487879"/>
            <a:ext cx="5897530" cy="1182440"/>
            <a:chOff x="0" y="0"/>
            <a:chExt cx="7863373" cy="1576586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7863373" cy="1576586"/>
              <a:chOff x="0" y="0"/>
              <a:chExt cx="1553259" cy="311424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1553259" cy="311424"/>
              </a:xfrm>
              <a:custGeom>
                <a:avLst/>
                <a:gdLst/>
                <a:ahLst/>
                <a:cxnLst/>
                <a:rect l="l" t="t" r="r" b="b"/>
                <a:pathLst>
                  <a:path w="1553259" h="311424">
                    <a:moveTo>
                      <a:pt x="40695" y="0"/>
                    </a:moveTo>
                    <a:lnTo>
                      <a:pt x="1512564" y="0"/>
                    </a:lnTo>
                    <a:cubicBezTo>
                      <a:pt x="1535039" y="0"/>
                      <a:pt x="1553259" y="18220"/>
                      <a:pt x="1553259" y="40695"/>
                    </a:cubicBezTo>
                    <a:lnTo>
                      <a:pt x="1553259" y="270729"/>
                    </a:lnTo>
                    <a:cubicBezTo>
                      <a:pt x="1553259" y="293205"/>
                      <a:pt x="1535039" y="311424"/>
                      <a:pt x="1512564" y="311424"/>
                    </a:cubicBezTo>
                    <a:lnTo>
                      <a:pt x="40695" y="311424"/>
                    </a:lnTo>
                    <a:cubicBezTo>
                      <a:pt x="18220" y="311424"/>
                      <a:pt x="0" y="293205"/>
                      <a:pt x="0" y="270729"/>
                    </a:cubicBezTo>
                    <a:lnTo>
                      <a:pt x="0" y="40695"/>
                    </a:lnTo>
                    <a:cubicBezTo>
                      <a:pt x="0" y="18220"/>
                      <a:pt x="18220" y="0"/>
                      <a:pt x="40695" y="0"/>
                    </a:cubicBezTo>
                    <a:close/>
                  </a:path>
                </a:pathLst>
              </a:custGeom>
              <a:solidFill>
                <a:srgbClr val="A02A51"/>
              </a:solidFill>
            </p:spPr>
          </p:sp>
          <p:sp>
            <p:nvSpPr>
              <p:cNvPr id="44" name="TextBox 44"/>
              <p:cNvSpPr txBox="1"/>
              <p:nvPr/>
            </p:nvSpPr>
            <p:spPr>
              <a:xfrm>
                <a:off x="0" y="-38100"/>
                <a:ext cx="1553259" cy="3495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3"/>
                  </a:lnSpc>
                </a:pPr>
                <a:endParaRPr/>
              </a:p>
            </p:txBody>
          </p:sp>
        </p:grpSp>
        <p:grpSp>
          <p:nvGrpSpPr>
            <p:cNvPr id="45" name="Group 45"/>
            <p:cNvGrpSpPr/>
            <p:nvPr/>
          </p:nvGrpSpPr>
          <p:grpSpPr>
            <a:xfrm>
              <a:off x="1414638" y="0"/>
              <a:ext cx="6448735" cy="1576586"/>
              <a:chOff x="0" y="0"/>
              <a:chExt cx="1273824" cy="311424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1273824" cy="311424"/>
              </a:xfrm>
              <a:custGeom>
                <a:avLst/>
                <a:gdLst/>
                <a:ahLst/>
                <a:cxnLst/>
                <a:rect l="l" t="t" r="r" b="b"/>
                <a:pathLst>
                  <a:path w="1273824" h="311424">
                    <a:moveTo>
                      <a:pt x="0" y="0"/>
                    </a:moveTo>
                    <a:lnTo>
                      <a:pt x="1273824" y="0"/>
                    </a:lnTo>
                    <a:lnTo>
                      <a:pt x="1273824" y="311424"/>
                    </a:lnTo>
                    <a:lnTo>
                      <a:pt x="0" y="31142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7" name="TextBox 47"/>
              <p:cNvSpPr txBox="1"/>
              <p:nvPr/>
            </p:nvSpPr>
            <p:spPr>
              <a:xfrm>
                <a:off x="0" y="-38100"/>
                <a:ext cx="1273824" cy="3495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3"/>
                  </a:lnSpc>
                </a:pPr>
                <a:endParaRPr/>
              </a:p>
            </p:txBody>
          </p:sp>
        </p:grpSp>
      </p:grpSp>
      <p:grpSp>
        <p:nvGrpSpPr>
          <p:cNvPr id="48" name="Group 48"/>
          <p:cNvGrpSpPr/>
          <p:nvPr/>
        </p:nvGrpSpPr>
        <p:grpSpPr>
          <a:xfrm>
            <a:off x="15804364" y="7906979"/>
            <a:ext cx="582084" cy="395636"/>
            <a:chOff x="0" y="0"/>
            <a:chExt cx="776112" cy="527515"/>
          </a:xfrm>
        </p:grpSpPr>
        <p:grpSp>
          <p:nvGrpSpPr>
            <p:cNvPr id="49" name="Group 49"/>
            <p:cNvGrpSpPr/>
            <p:nvPr/>
          </p:nvGrpSpPr>
          <p:grpSpPr>
            <a:xfrm>
              <a:off x="0" y="0"/>
              <a:ext cx="776112" cy="527515"/>
              <a:chOff x="0" y="0"/>
              <a:chExt cx="1154864" cy="784948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1154864" cy="784948"/>
              </a:xfrm>
              <a:custGeom>
                <a:avLst/>
                <a:gdLst/>
                <a:ahLst/>
                <a:cxnLst/>
                <a:rect l="l" t="t" r="r" b="b"/>
                <a:pathLst>
                  <a:path w="1154864" h="784948">
                    <a:moveTo>
                      <a:pt x="105738" y="0"/>
                    </a:moveTo>
                    <a:lnTo>
                      <a:pt x="1049126" y="0"/>
                    </a:lnTo>
                    <a:cubicBezTo>
                      <a:pt x="1107524" y="0"/>
                      <a:pt x="1154864" y="47341"/>
                      <a:pt x="1154864" y="105738"/>
                    </a:cubicBezTo>
                    <a:lnTo>
                      <a:pt x="1154864" y="679210"/>
                    </a:lnTo>
                    <a:cubicBezTo>
                      <a:pt x="1154864" y="707254"/>
                      <a:pt x="1143724" y="734148"/>
                      <a:pt x="1123894" y="753978"/>
                    </a:cubicBezTo>
                    <a:cubicBezTo>
                      <a:pt x="1104065" y="773808"/>
                      <a:pt x="1077170" y="784948"/>
                      <a:pt x="1049126" y="784948"/>
                    </a:cubicBezTo>
                    <a:lnTo>
                      <a:pt x="105738" y="784948"/>
                    </a:lnTo>
                    <a:cubicBezTo>
                      <a:pt x="47341" y="784948"/>
                      <a:pt x="0" y="737608"/>
                      <a:pt x="0" y="679210"/>
                    </a:cubicBezTo>
                    <a:lnTo>
                      <a:pt x="0" y="105738"/>
                    </a:lnTo>
                    <a:cubicBezTo>
                      <a:pt x="0" y="47341"/>
                      <a:pt x="47341" y="0"/>
                      <a:pt x="10573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0" y="-38100"/>
                <a:ext cx="1154864" cy="823048"/>
              </a:xfrm>
              <a:prstGeom prst="rect">
                <a:avLst/>
              </a:prstGeom>
            </p:spPr>
            <p:txBody>
              <a:bodyPr lIns="7634" tIns="7634" rIns="7634" bIns="7634" rtlCol="0" anchor="ctr"/>
              <a:lstStyle/>
              <a:p>
                <a:pPr algn="ctr">
                  <a:lnSpc>
                    <a:spcPts val="2853"/>
                  </a:lnSpc>
                </a:pPr>
                <a:endParaRPr/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576664" y="340621"/>
              <a:ext cx="102533" cy="100968"/>
              <a:chOff x="0" y="0"/>
              <a:chExt cx="152571" cy="150242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152571" cy="150242"/>
              </a:xfrm>
              <a:custGeom>
                <a:avLst/>
                <a:gdLst/>
                <a:ahLst/>
                <a:cxnLst/>
                <a:rect l="l" t="t" r="r" b="b"/>
                <a:pathLst>
                  <a:path w="152571" h="150242">
                    <a:moveTo>
                      <a:pt x="75121" y="0"/>
                    </a:moveTo>
                    <a:lnTo>
                      <a:pt x="77450" y="0"/>
                    </a:lnTo>
                    <a:cubicBezTo>
                      <a:pt x="118938" y="0"/>
                      <a:pt x="152571" y="33633"/>
                      <a:pt x="152571" y="75121"/>
                    </a:cubicBezTo>
                    <a:lnTo>
                      <a:pt x="152571" y="75121"/>
                    </a:lnTo>
                    <a:cubicBezTo>
                      <a:pt x="152571" y="116609"/>
                      <a:pt x="118938" y="150242"/>
                      <a:pt x="77450" y="150242"/>
                    </a:cubicBezTo>
                    <a:lnTo>
                      <a:pt x="75121" y="150242"/>
                    </a:lnTo>
                    <a:cubicBezTo>
                      <a:pt x="33633" y="150242"/>
                      <a:pt x="0" y="116609"/>
                      <a:pt x="0" y="75121"/>
                    </a:cubicBezTo>
                    <a:lnTo>
                      <a:pt x="0" y="75121"/>
                    </a:lnTo>
                    <a:cubicBezTo>
                      <a:pt x="0" y="33633"/>
                      <a:pt x="33633" y="0"/>
                      <a:pt x="7512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0" y="-38100"/>
                <a:ext cx="152571" cy="188342"/>
              </a:xfrm>
              <a:prstGeom prst="rect">
                <a:avLst/>
              </a:prstGeom>
            </p:spPr>
            <p:txBody>
              <a:bodyPr lIns="7634" tIns="7634" rIns="7634" bIns="7634" rtlCol="0" anchor="ctr"/>
              <a:lstStyle/>
              <a:p>
                <a:pPr algn="ctr">
                  <a:lnSpc>
                    <a:spcPts val="2853"/>
                  </a:lnSpc>
                </a:pPr>
                <a:endParaRPr/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30910" y="104498"/>
              <a:ext cx="714293" cy="72776"/>
              <a:chOff x="0" y="0"/>
              <a:chExt cx="1062876" cy="10829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1062876" cy="108291"/>
              </a:xfrm>
              <a:custGeom>
                <a:avLst/>
                <a:gdLst/>
                <a:ahLst/>
                <a:cxnLst/>
                <a:rect l="l" t="t" r="r" b="b"/>
                <a:pathLst>
                  <a:path w="1062876" h="108291">
                    <a:moveTo>
                      <a:pt x="0" y="0"/>
                    </a:moveTo>
                    <a:lnTo>
                      <a:pt x="1062876" y="0"/>
                    </a:lnTo>
                    <a:lnTo>
                      <a:pt x="1062876" y="108291"/>
                    </a:lnTo>
                    <a:lnTo>
                      <a:pt x="0" y="10829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0" y="-38100"/>
                <a:ext cx="1062876" cy="146391"/>
              </a:xfrm>
              <a:prstGeom prst="rect">
                <a:avLst/>
              </a:prstGeom>
            </p:spPr>
            <p:txBody>
              <a:bodyPr lIns="7634" tIns="7634" rIns="7634" bIns="7634" rtlCol="0" anchor="ctr"/>
              <a:lstStyle/>
              <a:p>
                <a:pPr algn="ctr">
                  <a:lnSpc>
                    <a:spcPts val="2853"/>
                  </a:lnSpc>
                </a:pPr>
                <a:endParaRPr/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103210" y="247673"/>
              <a:ext cx="333523" cy="31972"/>
              <a:chOff x="0" y="0"/>
              <a:chExt cx="496287" cy="47575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496287" cy="47575"/>
              </a:xfrm>
              <a:custGeom>
                <a:avLst/>
                <a:gdLst/>
                <a:ahLst/>
                <a:cxnLst/>
                <a:rect l="l" t="t" r="r" b="b"/>
                <a:pathLst>
                  <a:path w="496287" h="47575">
                    <a:moveTo>
                      <a:pt x="0" y="0"/>
                    </a:moveTo>
                    <a:lnTo>
                      <a:pt x="496287" y="0"/>
                    </a:lnTo>
                    <a:lnTo>
                      <a:pt x="496287" y="47575"/>
                    </a:lnTo>
                    <a:lnTo>
                      <a:pt x="0" y="4757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0" y="-38100"/>
                <a:ext cx="496287" cy="85675"/>
              </a:xfrm>
              <a:prstGeom prst="rect">
                <a:avLst/>
              </a:prstGeom>
            </p:spPr>
            <p:txBody>
              <a:bodyPr lIns="7634" tIns="7634" rIns="7634" bIns="7634" rtlCol="0" anchor="ctr"/>
              <a:lstStyle/>
              <a:p>
                <a:pPr algn="ctr">
                  <a:lnSpc>
                    <a:spcPts val="2853"/>
                  </a:lnSpc>
                </a:pPr>
                <a:endParaRPr/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210" y="308649"/>
              <a:ext cx="235448" cy="31972"/>
              <a:chOff x="0" y="0"/>
              <a:chExt cx="350350" cy="47575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350350" cy="47575"/>
              </a:xfrm>
              <a:custGeom>
                <a:avLst/>
                <a:gdLst/>
                <a:ahLst/>
                <a:cxnLst/>
                <a:rect l="l" t="t" r="r" b="b"/>
                <a:pathLst>
                  <a:path w="350350" h="47575">
                    <a:moveTo>
                      <a:pt x="0" y="0"/>
                    </a:moveTo>
                    <a:lnTo>
                      <a:pt x="350350" y="0"/>
                    </a:lnTo>
                    <a:lnTo>
                      <a:pt x="350350" y="47575"/>
                    </a:lnTo>
                    <a:lnTo>
                      <a:pt x="0" y="4757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0" y="-38100"/>
                <a:ext cx="350350" cy="85675"/>
              </a:xfrm>
              <a:prstGeom prst="rect">
                <a:avLst/>
              </a:prstGeom>
            </p:spPr>
            <p:txBody>
              <a:bodyPr lIns="7634" tIns="7634" rIns="7634" bIns="7634" rtlCol="0" anchor="ctr"/>
              <a:lstStyle/>
              <a:p>
                <a:pPr algn="ctr">
                  <a:lnSpc>
                    <a:spcPts val="2853"/>
                  </a:lnSpc>
                </a:pPr>
                <a:endParaRPr/>
              </a:p>
            </p:txBody>
          </p:sp>
        </p:grpSp>
      </p:grpSp>
      <p:grpSp>
        <p:nvGrpSpPr>
          <p:cNvPr id="64" name="Group 64"/>
          <p:cNvGrpSpPr/>
          <p:nvPr/>
        </p:nvGrpSpPr>
        <p:grpSpPr>
          <a:xfrm rot="-10800000">
            <a:off x="10417454" y="5678941"/>
            <a:ext cx="6126358" cy="1182440"/>
            <a:chOff x="0" y="0"/>
            <a:chExt cx="8168478" cy="1576586"/>
          </a:xfrm>
        </p:grpSpPr>
        <p:grpSp>
          <p:nvGrpSpPr>
            <p:cNvPr id="65" name="Group 65"/>
            <p:cNvGrpSpPr/>
            <p:nvPr/>
          </p:nvGrpSpPr>
          <p:grpSpPr>
            <a:xfrm>
              <a:off x="0" y="0"/>
              <a:ext cx="8168478" cy="1576586"/>
              <a:chOff x="0" y="0"/>
              <a:chExt cx="1613527" cy="311424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1613527" cy="311424"/>
              </a:xfrm>
              <a:custGeom>
                <a:avLst/>
                <a:gdLst/>
                <a:ahLst/>
                <a:cxnLst/>
                <a:rect l="l" t="t" r="r" b="b"/>
                <a:pathLst>
                  <a:path w="1613527" h="311424">
                    <a:moveTo>
                      <a:pt x="39175" y="0"/>
                    </a:moveTo>
                    <a:lnTo>
                      <a:pt x="1574352" y="0"/>
                    </a:lnTo>
                    <a:cubicBezTo>
                      <a:pt x="1584741" y="0"/>
                      <a:pt x="1594706" y="4127"/>
                      <a:pt x="1602053" y="11474"/>
                    </a:cubicBezTo>
                    <a:cubicBezTo>
                      <a:pt x="1609399" y="18821"/>
                      <a:pt x="1613527" y="28785"/>
                      <a:pt x="1613527" y="39175"/>
                    </a:cubicBezTo>
                    <a:lnTo>
                      <a:pt x="1613527" y="272249"/>
                    </a:lnTo>
                    <a:cubicBezTo>
                      <a:pt x="1613527" y="293885"/>
                      <a:pt x="1595987" y="311424"/>
                      <a:pt x="1574352" y="311424"/>
                    </a:cubicBezTo>
                    <a:lnTo>
                      <a:pt x="39175" y="311424"/>
                    </a:lnTo>
                    <a:cubicBezTo>
                      <a:pt x="17539" y="311424"/>
                      <a:pt x="0" y="293885"/>
                      <a:pt x="0" y="272249"/>
                    </a:cubicBezTo>
                    <a:lnTo>
                      <a:pt x="0" y="39175"/>
                    </a:lnTo>
                    <a:cubicBezTo>
                      <a:pt x="0" y="17539"/>
                      <a:pt x="17539" y="0"/>
                      <a:pt x="39175" y="0"/>
                    </a:cubicBezTo>
                    <a:close/>
                  </a:path>
                </a:pathLst>
              </a:custGeom>
              <a:solidFill>
                <a:srgbClr val="A02A51"/>
              </a:solidFill>
            </p:spPr>
          </p:sp>
          <p:sp>
            <p:nvSpPr>
              <p:cNvPr id="67" name="TextBox 67"/>
              <p:cNvSpPr txBox="1"/>
              <p:nvPr/>
            </p:nvSpPr>
            <p:spPr>
              <a:xfrm>
                <a:off x="0" y="-38100"/>
                <a:ext cx="1613527" cy="3495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3"/>
                  </a:lnSpc>
                </a:pPr>
                <a:endParaRPr/>
              </a:p>
            </p:txBody>
          </p:sp>
        </p:grpSp>
        <p:grpSp>
          <p:nvGrpSpPr>
            <p:cNvPr id="68" name="Group 68"/>
            <p:cNvGrpSpPr/>
            <p:nvPr/>
          </p:nvGrpSpPr>
          <p:grpSpPr>
            <a:xfrm>
              <a:off x="1469527" y="0"/>
              <a:ext cx="6698951" cy="1576586"/>
              <a:chOff x="0" y="0"/>
              <a:chExt cx="1323250" cy="311424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0" y="0"/>
                <a:ext cx="1323250" cy="311424"/>
              </a:xfrm>
              <a:custGeom>
                <a:avLst/>
                <a:gdLst/>
                <a:ahLst/>
                <a:cxnLst/>
                <a:rect l="l" t="t" r="r" b="b"/>
                <a:pathLst>
                  <a:path w="1323250" h="311424">
                    <a:moveTo>
                      <a:pt x="0" y="0"/>
                    </a:moveTo>
                    <a:lnTo>
                      <a:pt x="1323250" y="0"/>
                    </a:lnTo>
                    <a:lnTo>
                      <a:pt x="1323250" y="311424"/>
                    </a:lnTo>
                    <a:lnTo>
                      <a:pt x="0" y="31142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0" name="TextBox 70"/>
              <p:cNvSpPr txBox="1"/>
              <p:nvPr/>
            </p:nvSpPr>
            <p:spPr>
              <a:xfrm>
                <a:off x="0" y="-38100"/>
                <a:ext cx="1323250" cy="3495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3"/>
                  </a:lnSpc>
                </a:pPr>
                <a:endParaRPr/>
              </a:p>
            </p:txBody>
          </p:sp>
        </p:grpSp>
      </p:grpSp>
      <p:sp>
        <p:nvSpPr>
          <p:cNvPr id="71" name="Freeform 71"/>
          <p:cNvSpPr/>
          <p:nvPr/>
        </p:nvSpPr>
        <p:spPr>
          <a:xfrm>
            <a:off x="15681716" y="6089177"/>
            <a:ext cx="515171" cy="361967"/>
          </a:xfrm>
          <a:custGeom>
            <a:avLst/>
            <a:gdLst/>
            <a:ahLst/>
            <a:cxnLst/>
            <a:rect l="l" t="t" r="r" b="b"/>
            <a:pathLst>
              <a:path w="515171" h="361967">
                <a:moveTo>
                  <a:pt x="0" y="0"/>
                </a:moveTo>
                <a:lnTo>
                  <a:pt x="515171" y="0"/>
                </a:lnTo>
                <a:lnTo>
                  <a:pt x="515171" y="361967"/>
                </a:lnTo>
                <a:lnTo>
                  <a:pt x="0" y="3619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2" name="TextBox 72"/>
          <p:cNvSpPr txBox="1"/>
          <p:nvPr/>
        </p:nvSpPr>
        <p:spPr>
          <a:xfrm>
            <a:off x="2763007" y="5332563"/>
            <a:ext cx="4227546" cy="710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3"/>
              </a:lnSpc>
              <a:spcBef>
                <a:spcPct val="0"/>
              </a:spcBef>
            </a:pPr>
            <a:r>
              <a:rPr lang="en-US" sz="2038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Home Page: Product carousel &amp; new arrivals</a:t>
            </a:r>
          </a:p>
        </p:txBody>
      </p:sp>
      <p:grpSp>
        <p:nvGrpSpPr>
          <p:cNvPr id="73" name="Group 73"/>
          <p:cNvGrpSpPr>
            <a:grpSpLocks noChangeAspect="1"/>
          </p:cNvGrpSpPr>
          <p:nvPr/>
        </p:nvGrpSpPr>
        <p:grpSpPr>
          <a:xfrm>
            <a:off x="6990553" y="1051513"/>
            <a:ext cx="4159154" cy="8452439"/>
            <a:chOff x="0" y="0"/>
            <a:chExt cx="5001260" cy="1016381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12"/>
              <a:stretch>
                <a:fillRect l="-45" r="-45"/>
              </a:stretch>
            </a:blipFill>
          </p:spPr>
        </p:sp>
        <p:sp>
          <p:nvSpPr>
            <p:cNvPr id="75" name="Freeform 75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13"/>
              <a:stretch>
                <a:fillRect l="-78" r="-78"/>
              </a:stretch>
            </a:blipFill>
          </p:spPr>
        </p:sp>
      </p:grpSp>
      <p:sp>
        <p:nvSpPr>
          <p:cNvPr id="76" name="Freeform 76"/>
          <p:cNvSpPr/>
          <p:nvPr/>
        </p:nvSpPr>
        <p:spPr>
          <a:xfrm rot="7998005">
            <a:off x="1786872" y="3704215"/>
            <a:ext cx="602283" cy="256298"/>
          </a:xfrm>
          <a:custGeom>
            <a:avLst/>
            <a:gdLst/>
            <a:ahLst/>
            <a:cxnLst/>
            <a:rect l="l" t="t" r="r" b="b"/>
            <a:pathLst>
              <a:path w="602283" h="256298">
                <a:moveTo>
                  <a:pt x="0" y="0"/>
                </a:moveTo>
                <a:lnTo>
                  <a:pt x="602283" y="0"/>
                </a:lnTo>
                <a:lnTo>
                  <a:pt x="602283" y="256298"/>
                </a:lnTo>
                <a:lnTo>
                  <a:pt x="0" y="25629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b="-219822"/>
            </a:stretch>
          </a:blipFill>
        </p:spPr>
      </p:sp>
      <p:sp>
        <p:nvSpPr>
          <p:cNvPr id="77" name="TextBox 77"/>
          <p:cNvSpPr txBox="1"/>
          <p:nvPr/>
        </p:nvSpPr>
        <p:spPr>
          <a:xfrm>
            <a:off x="1649407" y="521376"/>
            <a:ext cx="4758760" cy="1662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28"/>
              </a:lnSpc>
              <a:spcBef>
                <a:spcPct val="0"/>
              </a:spcBef>
            </a:pPr>
            <a:r>
              <a:rPr lang="en-US" sz="5059" u="none" strike="noStrike">
                <a:solidFill>
                  <a:srgbClr val="A02A51"/>
                </a:solidFill>
                <a:latin typeface="Fredoka"/>
                <a:ea typeface="Fredoka"/>
                <a:cs typeface="Fredoka"/>
                <a:sym typeface="Fredoka"/>
              </a:rPr>
              <a:t>KEY FEATURES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2763007" y="3468491"/>
            <a:ext cx="3675096" cy="710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3"/>
              </a:lnSpc>
              <a:spcBef>
                <a:spcPct val="0"/>
              </a:spcBef>
            </a:pPr>
            <a:r>
              <a:rPr lang="en-US" sz="2038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Authentication: User login &amp; signup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2763007" y="7449779"/>
            <a:ext cx="3305413" cy="348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3"/>
              </a:lnSpc>
              <a:spcBef>
                <a:spcPct val="0"/>
              </a:spcBef>
            </a:pPr>
            <a:r>
              <a:rPr lang="en-US" sz="2038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Search: Find products easily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11883104" y="2458359"/>
            <a:ext cx="3114675" cy="348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3"/>
              </a:lnSpc>
              <a:spcBef>
                <a:spcPct val="0"/>
              </a:spcBef>
            </a:pPr>
            <a:r>
              <a:rPr lang="en-US" sz="2038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Cart: Add/remove products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1703082" y="4263857"/>
            <a:ext cx="3474720" cy="348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3"/>
              </a:lnSpc>
              <a:spcBef>
                <a:spcPct val="0"/>
              </a:spcBef>
            </a:pPr>
            <a:r>
              <a:rPr lang="en-US" sz="2038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Favorites: Save wishlist items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11149706" y="7704932"/>
            <a:ext cx="4295287" cy="710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53"/>
              </a:lnSpc>
              <a:spcBef>
                <a:spcPct val="0"/>
              </a:spcBef>
            </a:pPr>
            <a:r>
              <a:rPr lang="en-US" sz="2038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Checkout: Multiple payment methods (Credit Card, Bkash, COD)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1747921" y="6076969"/>
            <a:ext cx="3130987" cy="348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3"/>
              </a:lnSpc>
              <a:spcBef>
                <a:spcPct val="0"/>
              </a:spcBef>
            </a:pPr>
            <a:r>
              <a:rPr lang="en-US" sz="2038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Orders: View order history</a:t>
            </a:r>
          </a:p>
        </p:txBody>
      </p:sp>
      <p:grpSp>
        <p:nvGrpSpPr>
          <p:cNvPr id="84" name="Group 84"/>
          <p:cNvGrpSpPr/>
          <p:nvPr/>
        </p:nvGrpSpPr>
        <p:grpSpPr>
          <a:xfrm>
            <a:off x="6505891" y="695625"/>
            <a:ext cx="4759720" cy="9591375"/>
            <a:chOff x="0" y="0"/>
            <a:chExt cx="6346293" cy="12788500"/>
          </a:xfrm>
        </p:grpSpPr>
        <p:sp>
          <p:nvSpPr>
            <p:cNvPr id="85" name="Freeform 85"/>
            <p:cNvSpPr/>
            <p:nvPr/>
          </p:nvSpPr>
          <p:spPr>
            <a:xfrm>
              <a:off x="0" y="0"/>
              <a:ext cx="6346293" cy="12788500"/>
            </a:xfrm>
            <a:custGeom>
              <a:avLst/>
              <a:gdLst/>
              <a:ahLst/>
              <a:cxnLst/>
              <a:rect l="l" t="t" r="r" b="b"/>
              <a:pathLst>
                <a:path w="6346293" h="12788500">
                  <a:moveTo>
                    <a:pt x="0" y="0"/>
                  </a:moveTo>
                  <a:lnTo>
                    <a:pt x="6346293" y="0"/>
                  </a:lnTo>
                  <a:lnTo>
                    <a:pt x="6346293" y="12788500"/>
                  </a:lnTo>
                  <a:lnTo>
                    <a:pt x="0" y="12788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/>
              </a:stretch>
            </a:blipFill>
          </p:spPr>
        </p:sp>
        <p:sp>
          <p:nvSpPr>
            <p:cNvPr id="86" name="Freeform 86"/>
            <p:cNvSpPr/>
            <p:nvPr/>
          </p:nvSpPr>
          <p:spPr>
            <a:xfrm>
              <a:off x="280939" y="2784581"/>
              <a:ext cx="5784415" cy="6693671"/>
            </a:xfrm>
            <a:custGeom>
              <a:avLst/>
              <a:gdLst/>
              <a:ahLst/>
              <a:cxnLst/>
              <a:rect l="l" t="t" r="r" b="b"/>
              <a:pathLst>
                <a:path w="5784415" h="6693671">
                  <a:moveTo>
                    <a:pt x="0" y="0"/>
                  </a:moveTo>
                  <a:lnTo>
                    <a:pt x="5784415" y="0"/>
                  </a:lnTo>
                  <a:lnTo>
                    <a:pt x="5784415" y="6693671"/>
                  </a:lnTo>
                  <a:lnTo>
                    <a:pt x="0" y="66936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/>
              </a:stretch>
            </a:blipFill>
          </p:spPr>
        </p:sp>
      </p:grp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2687" y="7049230"/>
            <a:ext cx="19273375" cy="3770191"/>
            <a:chOff x="0" y="0"/>
            <a:chExt cx="41640705" cy="81456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640705" cy="8145611"/>
            </a:xfrm>
            <a:custGeom>
              <a:avLst/>
              <a:gdLst/>
              <a:ahLst/>
              <a:cxnLst/>
              <a:rect l="l" t="t" r="r" b="b"/>
              <a:pathLst>
                <a:path w="41640705" h="8145611">
                  <a:moveTo>
                    <a:pt x="41516244" y="8145611"/>
                  </a:moveTo>
                  <a:lnTo>
                    <a:pt x="124460" y="8145611"/>
                  </a:lnTo>
                  <a:cubicBezTo>
                    <a:pt x="55880" y="8145611"/>
                    <a:pt x="0" y="8089730"/>
                    <a:pt x="0" y="802115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516244" y="0"/>
                  </a:lnTo>
                  <a:cubicBezTo>
                    <a:pt x="41584826" y="0"/>
                    <a:pt x="41640705" y="55880"/>
                    <a:pt x="41640705" y="124460"/>
                  </a:cubicBezTo>
                  <a:lnTo>
                    <a:pt x="41640705" y="8021151"/>
                  </a:lnTo>
                  <a:cubicBezTo>
                    <a:pt x="41640705" y="8089730"/>
                    <a:pt x="41584826" y="8145611"/>
                    <a:pt x="41516244" y="8145611"/>
                  </a:cubicBezTo>
                  <a:close/>
                </a:path>
              </a:pathLst>
            </a:custGeom>
            <a:solidFill>
              <a:srgbClr val="A02A51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481830" y="1028700"/>
            <a:ext cx="4159154" cy="8452439"/>
            <a:chOff x="0" y="0"/>
            <a:chExt cx="5001260" cy="1016381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t="-89" b="-89"/>
              </a:stretch>
            </a:blip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4869583" y="1028700"/>
            <a:ext cx="4159154" cy="8452439"/>
            <a:chOff x="0" y="0"/>
            <a:chExt cx="5001260" cy="101638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4"/>
              <a:stretch>
                <a:fillRect l="-78" r="-78"/>
              </a:stretch>
            </a:blip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259263" y="1028700"/>
            <a:ext cx="4159154" cy="8452439"/>
            <a:chOff x="0" y="0"/>
            <a:chExt cx="5001260" cy="1016381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5"/>
              <a:stretch>
                <a:fillRect t="-89" b="-89"/>
              </a:stretch>
            </a:blip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3647017" y="1028700"/>
            <a:ext cx="4159154" cy="8452439"/>
            <a:chOff x="0" y="0"/>
            <a:chExt cx="5001260" cy="1016381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6"/>
              <a:stretch>
                <a:fillRect l="-78" r="-78"/>
              </a:stretch>
            </a:blipFill>
          </p:spPr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94723" y="0"/>
            <a:ext cx="20241688" cy="3949512"/>
            <a:chOff x="0" y="0"/>
            <a:chExt cx="54876875" cy="107074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876874" cy="10707450"/>
            </a:xfrm>
            <a:custGeom>
              <a:avLst/>
              <a:gdLst/>
              <a:ahLst/>
              <a:cxnLst/>
              <a:rect l="l" t="t" r="r" b="b"/>
              <a:pathLst>
                <a:path w="54876874" h="10707450">
                  <a:moveTo>
                    <a:pt x="54752416" y="10707450"/>
                  </a:moveTo>
                  <a:lnTo>
                    <a:pt x="124460" y="10707450"/>
                  </a:lnTo>
                  <a:cubicBezTo>
                    <a:pt x="55880" y="10707450"/>
                    <a:pt x="0" y="10651570"/>
                    <a:pt x="0" y="105829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4752416" y="0"/>
                  </a:lnTo>
                  <a:cubicBezTo>
                    <a:pt x="54820995" y="0"/>
                    <a:pt x="54876874" y="55880"/>
                    <a:pt x="54876874" y="124460"/>
                  </a:cubicBezTo>
                  <a:lnTo>
                    <a:pt x="54876874" y="10582990"/>
                  </a:lnTo>
                  <a:cubicBezTo>
                    <a:pt x="54876874" y="10651570"/>
                    <a:pt x="54820995" y="10707450"/>
                    <a:pt x="54752416" y="10707450"/>
                  </a:cubicBezTo>
                  <a:close/>
                </a:path>
              </a:pathLst>
            </a:custGeom>
            <a:solidFill>
              <a:srgbClr val="A02A51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989854" y="1613318"/>
            <a:ext cx="3314535" cy="6735963"/>
            <a:chOff x="0" y="0"/>
            <a:chExt cx="5001260" cy="1016381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t="-89" b="-89"/>
              </a:stretch>
            </a:blip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486566" y="1613318"/>
            <a:ext cx="3314535" cy="6735963"/>
            <a:chOff x="0" y="0"/>
            <a:chExt cx="5001260" cy="101638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4"/>
              <a:stretch>
                <a:fillRect l="-78" r="-78"/>
              </a:stretch>
            </a:blip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984813" y="1613318"/>
            <a:ext cx="3314535" cy="6735963"/>
            <a:chOff x="0" y="0"/>
            <a:chExt cx="5001260" cy="1016381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5"/>
              <a:stretch>
                <a:fillRect l="-146" r="-146"/>
              </a:stretch>
            </a:blip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493141" y="1613318"/>
            <a:ext cx="3314535" cy="6735963"/>
            <a:chOff x="0" y="0"/>
            <a:chExt cx="5001260" cy="1016381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6"/>
              <a:stretch>
                <a:fillRect t="-89" b="-89"/>
              </a:stretch>
            </a:blip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4480323" y="1613318"/>
            <a:ext cx="3314535" cy="6735963"/>
            <a:chOff x="0" y="0"/>
            <a:chExt cx="5001260" cy="1016381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7"/>
              <a:stretch>
                <a:fillRect l="-78" r="-78"/>
              </a:stretch>
            </a:blipFill>
          </p:spPr>
        </p:sp>
      </p:grp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46216" y="1005755"/>
            <a:ext cx="4213755" cy="3411666"/>
            <a:chOff x="0" y="0"/>
            <a:chExt cx="5618340" cy="454888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5618340" cy="4548889"/>
              <a:chOff x="0" y="0"/>
              <a:chExt cx="1701325" cy="137747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701325" cy="1377478"/>
              </a:xfrm>
              <a:custGeom>
                <a:avLst/>
                <a:gdLst/>
                <a:ahLst/>
                <a:cxnLst/>
                <a:rect l="l" t="t" r="r" b="b"/>
                <a:pathLst>
                  <a:path w="1701325" h="1377478">
                    <a:moveTo>
                      <a:pt x="61123" y="0"/>
                    </a:moveTo>
                    <a:lnTo>
                      <a:pt x="1640202" y="0"/>
                    </a:lnTo>
                    <a:cubicBezTo>
                      <a:pt x="1656413" y="0"/>
                      <a:pt x="1671960" y="6440"/>
                      <a:pt x="1683423" y="17903"/>
                    </a:cubicBezTo>
                    <a:cubicBezTo>
                      <a:pt x="1694885" y="29365"/>
                      <a:pt x="1701325" y="44912"/>
                      <a:pt x="1701325" y="61123"/>
                    </a:cubicBezTo>
                    <a:lnTo>
                      <a:pt x="1701325" y="1316355"/>
                    </a:lnTo>
                    <a:cubicBezTo>
                      <a:pt x="1701325" y="1350112"/>
                      <a:pt x="1673959" y="1377478"/>
                      <a:pt x="1640202" y="1377478"/>
                    </a:cubicBezTo>
                    <a:lnTo>
                      <a:pt x="61123" y="1377478"/>
                    </a:lnTo>
                    <a:cubicBezTo>
                      <a:pt x="27366" y="1377478"/>
                      <a:pt x="0" y="1350112"/>
                      <a:pt x="0" y="1316355"/>
                    </a:cubicBezTo>
                    <a:lnTo>
                      <a:pt x="0" y="61123"/>
                    </a:lnTo>
                    <a:cubicBezTo>
                      <a:pt x="0" y="27366"/>
                      <a:pt x="27366" y="0"/>
                      <a:pt x="61123" y="0"/>
                    </a:cubicBezTo>
                    <a:close/>
                  </a:path>
                </a:pathLst>
              </a:custGeom>
              <a:solidFill>
                <a:srgbClr val="FFE3E7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1701325" cy="14251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1864753"/>
              <a:ext cx="5618340" cy="2684135"/>
              <a:chOff x="0" y="0"/>
              <a:chExt cx="1701289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1289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701289" h="812800">
                    <a:moveTo>
                      <a:pt x="1701289" y="61123"/>
                    </a:moveTo>
                    <a:lnTo>
                      <a:pt x="1701289" y="751677"/>
                    </a:lnTo>
                    <a:cubicBezTo>
                      <a:pt x="1701289" y="785434"/>
                      <a:pt x="1673923" y="812800"/>
                      <a:pt x="1640166" y="812800"/>
                    </a:cubicBezTo>
                    <a:lnTo>
                      <a:pt x="61123" y="812800"/>
                    </a:lnTo>
                    <a:cubicBezTo>
                      <a:pt x="27366" y="812800"/>
                      <a:pt x="0" y="785434"/>
                      <a:pt x="0" y="751677"/>
                    </a:cubicBezTo>
                    <a:lnTo>
                      <a:pt x="0" y="61123"/>
                    </a:lnTo>
                    <a:cubicBezTo>
                      <a:pt x="0" y="27366"/>
                      <a:pt x="27366" y="0"/>
                      <a:pt x="61123" y="0"/>
                    </a:cubicBezTo>
                    <a:lnTo>
                      <a:pt x="1640166" y="0"/>
                    </a:lnTo>
                    <a:cubicBezTo>
                      <a:pt x="1656376" y="0"/>
                      <a:pt x="1671923" y="6440"/>
                      <a:pt x="1683386" y="17903"/>
                    </a:cubicBezTo>
                    <a:cubicBezTo>
                      <a:pt x="1694849" y="29365"/>
                      <a:pt x="1701289" y="44912"/>
                      <a:pt x="1701289" y="6112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1701289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1506147"/>
              <a:ext cx="5618340" cy="2397250"/>
              <a:chOff x="0" y="0"/>
              <a:chExt cx="1701325" cy="72592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1325" cy="725927"/>
              </a:xfrm>
              <a:custGeom>
                <a:avLst/>
                <a:gdLst/>
                <a:ahLst/>
                <a:cxnLst/>
                <a:rect l="l" t="t" r="r" b="b"/>
                <a:pathLst>
                  <a:path w="1701325" h="725927">
                    <a:moveTo>
                      <a:pt x="0" y="0"/>
                    </a:moveTo>
                    <a:lnTo>
                      <a:pt x="1701325" y="0"/>
                    </a:lnTo>
                    <a:lnTo>
                      <a:pt x="1701325" y="725927"/>
                    </a:lnTo>
                    <a:lnTo>
                      <a:pt x="0" y="7259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1701325" cy="7735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5377390" y="6618818"/>
            <a:ext cx="7633356" cy="15512888"/>
            <a:chOff x="0" y="0"/>
            <a:chExt cx="5001260" cy="1016381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-58502" r="-58502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7037122" y="1028700"/>
            <a:ext cx="4213755" cy="3411666"/>
            <a:chOff x="0" y="0"/>
            <a:chExt cx="5618340" cy="4548889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5618340" cy="4548889"/>
              <a:chOff x="0" y="0"/>
              <a:chExt cx="1701325" cy="137747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701325" cy="1377478"/>
              </a:xfrm>
              <a:custGeom>
                <a:avLst/>
                <a:gdLst/>
                <a:ahLst/>
                <a:cxnLst/>
                <a:rect l="l" t="t" r="r" b="b"/>
                <a:pathLst>
                  <a:path w="1701325" h="1377478">
                    <a:moveTo>
                      <a:pt x="61123" y="0"/>
                    </a:moveTo>
                    <a:lnTo>
                      <a:pt x="1640202" y="0"/>
                    </a:lnTo>
                    <a:cubicBezTo>
                      <a:pt x="1656413" y="0"/>
                      <a:pt x="1671960" y="6440"/>
                      <a:pt x="1683423" y="17903"/>
                    </a:cubicBezTo>
                    <a:cubicBezTo>
                      <a:pt x="1694885" y="29365"/>
                      <a:pt x="1701325" y="44912"/>
                      <a:pt x="1701325" y="61123"/>
                    </a:cubicBezTo>
                    <a:lnTo>
                      <a:pt x="1701325" y="1316355"/>
                    </a:lnTo>
                    <a:cubicBezTo>
                      <a:pt x="1701325" y="1350112"/>
                      <a:pt x="1673959" y="1377478"/>
                      <a:pt x="1640202" y="1377478"/>
                    </a:cubicBezTo>
                    <a:lnTo>
                      <a:pt x="61123" y="1377478"/>
                    </a:lnTo>
                    <a:cubicBezTo>
                      <a:pt x="27366" y="1377478"/>
                      <a:pt x="0" y="1350112"/>
                      <a:pt x="0" y="1316355"/>
                    </a:cubicBezTo>
                    <a:lnTo>
                      <a:pt x="0" y="61123"/>
                    </a:lnTo>
                    <a:cubicBezTo>
                      <a:pt x="0" y="27366"/>
                      <a:pt x="27366" y="0"/>
                      <a:pt x="61123" y="0"/>
                    </a:cubicBezTo>
                    <a:close/>
                  </a:path>
                </a:pathLst>
              </a:custGeom>
              <a:solidFill>
                <a:srgbClr val="FFE3E7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1701325" cy="14251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0" y="1864753"/>
              <a:ext cx="5618340" cy="2684135"/>
              <a:chOff x="0" y="0"/>
              <a:chExt cx="1701289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701289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701289" h="812800">
                    <a:moveTo>
                      <a:pt x="1701289" y="61123"/>
                    </a:moveTo>
                    <a:lnTo>
                      <a:pt x="1701289" y="751677"/>
                    </a:lnTo>
                    <a:cubicBezTo>
                      <a:pt x="1701289" y="785434"/>
                      <a:pt x="1673923" y="812800"/>
                      <a:pt x="1640166" y="812800"/>
                    </a:cubicBezTo>
                    <a:lnTo>
                      <a:pt x="61123" y="812800"/>
                    </a:lnTo>
                    <a:cubicBezTo>
                      <a:pt x="27366" y="812800"/>
                      <a:pt x="0" y="785434"/>
                      <a:pt x="0" y="751677"/>
                    </a:cubicBezTo>
                    <a:lnTo>
                      <a:pt x="0" y="61123"/>
                    </a:lnTo>
                    <a:cubicBezTo>
                      <a:pt x="0" y="27366"/>
                      <a:pt x="27366" y="0"/>
                      <a:pt x="61123" y="0"/>
                    </a:cubicBezTo>
                    <a:lnTo>
                      <a:pt x="1640166" y="0"/>
                    </a:lnTo>
                    <a:cubicBezTo>
                      <a:pt x="1656376" y="0"/>
                      <a:pt x="1671923" y="6440"/>
                      <a:pt x="1683386" y="17903"/>
                    </a:cubicBezTo>
                    <a:cubicBezTo>
                      <a:pt x="1694849" y="29365"/>
                      <a:pt x="1701289" y="44912"/>
                      <a:pt x="1701289" y="6112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1701289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0" y="1506147"/>
              <a:ext cx="5618340" cy="2397250"/>
              <a:chOff x="0" y="0"/>
              <a:chExt cx="1701325" cy="725927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701325" cy="725927"/>
              </a:xfrm>
              <a:custGeom>
                <a:avLst/>
                <a:gdLst/>
                <a:ahLst/>
                <a:cxnLst/>
                <a:rect l="l" t="t" r="r" b="b"/>
                <a:pathLst>
                  <a:path w="1701325" h="725927">
                    <a:moveTo>
                      <a:pt x="0" y="0"/>
                    </a:moveTo>
                    <a:lnTo>
                      <a:pt x="1701325" y="0"/>
                    </a:lnTo>
                    <a:lnTo>
                      <a:pt x="1701325" y="725927"/>
                    </a:lnTo>
                    <a:lnTo>
                      <a:pt x="0" y="7259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47625"/>
                <a:ext cx="1701325" cy="7735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</p:grpSp>
      <p:grpSp>
        <p:nvGrpSpPr>
          <p:cNvPr id="25" name="Group 25"/>
          <p:cNvGrpSpPr/>
          <p:nvPr/>
        </p:nvGrpSpPr>
        <p:grpSpPr>
          <a:xfrm>
            <a:off x="12240429" y="1028700"/>
            <a:ext cx="4213755" cy="3411666"/>
            <a:chOff x="0" y="0"/>
            <a:chExt cx="5618340" cy="4548889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5618340" cy="4548889"/>
              <a:chOff x="0" y="0"/>
              <a:chExt cx="1701325" cy="1377478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701325" cy="1377478"/>
              </a:xfrm>
              <a:custGeom>
                <a:avLst/>
                <a:gdLst/>
                <a:ahLst/>
                <a:cxnLst/>
                <a:rect l="l" t="t" r="r" b="b"/>
                <a:pathLst>
                  <a:path w="1701325" h="1377478">
                    <a:moveTo>
                      <a:pt x="61123" y="0"/>
                    </a:moveTo>
                    <a:lnTo>
                      <a:pt x="1640202" y="0"/>
                    </a:lnTo>
                    <a:cubicBezTo>
                      <a:pt x="1656413" y="0"/>
                      <a:pt x="1671960" y="6440"/>
                      <a:pt x="1683423" y="17903"/>
                    </a:cubicBezTo>
                    <a:cubicBezTo>
                      <a:pt x="1694885" y="29365"/>
                      <a:pt x="1701325" y="44912"/>
                      <a:pt x="1701325" y="61123"/>
                    </a:cubicBezTo>
                    <a:lnTo>
                      <a:pt x="1701325" y="1316355"/>
                    </a:lnTo>
                    <a:cubicBezTo>
                      <a:pt x="1701325" y="1350112"/>
                      <a:pt x="1673959" y="1377478"/>
                      <a:pt x="1640202" y="1377478"/>
                    </a:cubicBezTo>
                    <a:lnTo>
                      <a:pt x="61123" y="1377478"/>
                    </a:lnTo>
                    <a:cubicBezTo>
                      <a:pt x="27366" y="1377478"/>
                      <a:pt x="0" y="1350112"/>
                      <a:pt x="0" y="1316355"/>
                    </a:cubicBezTo>
                    <a:lnTo>
                      <a:pt x="0" y="61123"/>
                    </a:lnTo>
                    <a:cubicBezTo>
                      <a:pt x="0" y="27366"/>
                      <a:pt x="27366" y="0"/>
                      <a:pt x="61123" y="0"/>
                    </a:cubicBezTo>
                    <a:close/>
                  </a:path>
                </a:pathLst>
              </a:custGeom>
              <a:solidFill>
                <a:srgbClr val="FFE3E7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47625"/>
                <a:ext cx="1701325" cy="14251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0" y="1864753"/>
              <a:ext cx="5618340" cy="2684135"/>
              <a:chOff x="0" y="0"/>
              <a:chExt cx="1701289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701289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701289" h="812800">
                    <a:moveTo>
                      <a:pt x="1701289" y="61123"/>
                    </a:moveTo>
                    <a:lnTo>
                      <a:pt x="1701289" y="751677"/>
                    </a:lnTo>
                    <a:cubicBezTo>
                      <a:pt x="1701289" y="785434"/>
                      <a:pt x="1673923" y="812800"/>
                      <a:pt x="1640166" y="812800"/>
                    </a:cubicBezTo>
                    <a:lnTo>
                      <a:pt x="61123" y="812800"/>
                    </a:lnTo>
                    <a:cubicBezTo>
                      <a:pt x="27366" y="812800"/>
                      <a:pt x="0" y="785434"/>
                      <a:pt x="0" y="751677"/>
                    </a:cubicBezTo>
                    <a:lnTo>
                      <a:pt x="0" y="61123"/>
                    </a:lnTo>
                    <a:cubicBezTo>
                      <a:pt x="0" y="27366"/>
                      <a:pt x="27366" y="0"/>
                      <a:pt x="61123" y="0"/>
                    </a:cubicBezTo>
                    <a:lnTo>
                      <a:pt x="1640166" y="0"/>
                    </a:lnTo>
                    <a:cubicBezTo>
                      <a:pt x="1656376" y="0"/>
                      <a:pt x="1671923" y="6440"/>
                      <a:pt x="1683386" y="17903"/>
                    </a:cubicBezTo>
                    <a:cubicBezTo>
                      <a:pt x="1694849" y="29365"/>
                      <a:pt x="1701289" y="44912"/>
                      <a:pt x="1701289" y="6112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47625"/>
                <a:ext cx="1701289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0" y="1506147"/>
              <a:ext cx="5618340" cy="2397250"/>
              <a:chOff x="0" y="0"/>
              <a:chExt cx="1701325" cy="725927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701325" cy="725927"/>
              </a:xfrm>
              <a:custGeom>
                <a:avLst/>
                <a:gdLst/>
                <a:ahLst/>
                <a:cxnLst/>
                <a:rect l="l" t="t" r="r" b="b"/>
                <a:pathLst>
                  <a:path w="1701325" h="725927">
                    <a:moveTo>
                      <a:pt x="0" y="0"/>
                    </a:moveTo>
                    <a:lnTo>
                      <a:pt x="1701325" y="0"/>
                    </a:lnTo>
                    <a:lnTo>
                      <a:pt x="1701325" y="725927"/>
                    </a:lnTo>
                    <a:lnTo>
                      <a:pt x="0" y="7259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47625"/>
                <a:ext cx="1701325" cy="7735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</p:grpSp>
      <p:grpSp>
        <p:nvGrpSpPr>
          <p:cNvPr id="35" name="Group 35"/>
          <p:cNvGrpSpPr/>
          <p:nvPr/>
        </p:nvGrpSpPr>
        <p:grpSpPr>
          <a:xfrm>
            <a:off x="13342758" y="5143500"/>
            <a:ext cx="4213755" cy="3411666"/>
            <a:chOff x="0" y="0"/>
            <a:chExt cx="5618340" cy="4548889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5618340" cy="4548889"/>
              <a:chOff x="0" y="0"/>
              <a:chExt cx="1701325" cy="1377478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1701325" cy="1377478"/>
              </a:xfrm>
              <a:custGeom>
                <a:avLst/>
                <a:gdLst/>
                <a:ahLst/>
                <a:cxnLst/>
                <a:rect l="l" t="t" r="r" b="b"/>
                <a:pathLst>
                  <a:path w="1701325" h="1377478">
                    <a:moveTo>
                      <a:pt x="61123" y="0"/>
                    </a:moveTo>
                    <a:lnTo>
                      <a:pt x="1640202" y="0"/>
                    </a:lnTo>
                    <a:cubicBezTo>
                      <a:pt x="1656413" y="0"/>
                      <a:pt x="1671960" y="6440"/>
                      <a:pt x="1683423" y="17903"/>
                    </a:cubicBezTo>
                    <a:cubicBezTo>
                      <a:pt x="1694885" y="29365"/>
                      <a:pt x="1701325" y="44912"/>
                      <a:pt x="1701325" y="61123"/>
                    </a:cubicBezTo>
                    <a:lnTo>
                      <a:pt x="1701325" y="1316355"/>
                    </a:lnTo>
                    <a:cubicBezTo>
                      <a:pt x="1701325" y="1350112"/>
                      <a:pt x="1673959" y="1377478"/>
                      <a:pt x="1640202" y="1377478"/>
                    </a:cubicBezTo>
                    <a:lnTo>
                      <a:pt x="61123" y="1377478"/>
                    </a:lnTo>
                    <a:cubicBezTo>
                      <a:pt x="27366" y="1377478"/>
                      <a:pt x="0" y="1350112"/>
                      <a:pt x="0" y="1316355"/>
                    </a:cubicBezTo>
                    <a:lnTo>
                      <a:pt x="0" y="61123"/>
                    </a:lnTo>
                    <a:cubicBezTo>
                      <a:pt x="0" y="27366"/>
                      <a:pt x="27366" y="0"/>
                      <a:pt x="61123" y="0"/>
                    </a:cubicBezTo>
                    <a:close/>
                  </a:path>
                </a:pathLst>
              </a:custGeom>
              <a:solidFill>
                <a:srgbClr val="FFE3E7"/>
              </a:solidFill>
            </p:spPr>
          </p:sp>
          <p:sp>
            <p:nvSpPr>
              <p:cNvPr id="38" name="TextBox 38"/>
              <p:cNvSpPr txBox="1"/>
              <p:nvPr/>
            </p:nvSpPr>
            <p:spPr>
              <a:xfrm>
                <a:off x="0" y="-47625"/>
                <a:ext cx="1701325" cy="14251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>
              <a:off x="0" y="1864753"/>
              <a:ext cx="5618340" cy="2684135"/>
              <a:chOff x="0" y="0"/>
              <a:chExt cx="1701289" cy="8128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1701289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701289" h="812800">
                    <a:moveTo>
                      <a:pt x="1701289" y="61123"/>
                    </a:moveTo>
                    <a:lnTo>
                      <a:pt x="1701289" y="751677"/>
                    </a:lnTo>
                    <a:cubicBezTo>
                      <a:pt x="1701289" y="785434"/>
                      <a:pt x="1673923" y="812800"/>
                      <a:pt x="1640166" y="812800"/>
                    </a:cubicBezTo>
                    <a:lnTo>
                      <a:pt x="61123" y="812800"/>
                    </a:lnTo>
                    <a:cubicBezTo>
                      <a:pt x="27366" y="812800"/>
                      <a:pt x="0" y="785434"/>
                      <a:pt x="0" y="751677"/>
                    </a:cubicBezTo>
                    <a:lnTo>
                      <a:pt x="0" y="61123"/>
                    </a:lnTo>
                    <a:cubicBezTo>
                      <a:pt x="0" y="27366"/>
                      <a:pt x="27366" y="0"/>
                      <a:pt x="61123" y="0"/>
                    </a:cubicBezTo>
                    <a:lnTo>
                      <a:pt x="1640166" y="0"/>
                    </a:lnTo>
                    <a:cubicBezTo>
                      <a:pt x="1656376" y="0"/>
                      <a:pt x="1671923" y="6440"/>
                      <a:pt x="1683386" y="17903"/>
                    </a:cubicBezTo>
                    <a:cubicBezTo>
                      <a:pt x="1694849" y="29365"/>
                      <a:pt x="1701289" y="44912"/>
                      <a:pt x="1701289" y="6112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1" name="TextBox 41"/>
              <p:cNvSpPr txBox="1"/>
              <p:nvPr/>
            </p:nvSpPr>
            <p:spPr>
              <a:xfrm>
                <a:off x="0" y="-47625"/>
                <a:ext cx="1701289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42" name="Group 42"/>
            <p:cNvGrpSpPr/>
            <p:nvPr/>
          </p:nvGrpSpPr>
          <p:grpSpPr>
            <a:xfrm>
              <a:off x="0" y="1506147"/>
              <a:ext cx="5618340" cy="2397250"/>
              <a:chOff x="0" y="0"/>
              <a:chExt cx="1701325" cy="725927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1701325" cy="725927"/>
              </a:xfrm>
              <a:custGeom>
                <a:avLst/>
                <a:gdLst/>
                <a:ahLst/>
                <a:cxnLst/>
                <a:rect l="l" t="t" r="r" b="b"/>
                <a:pathLst>
                  <a:path w="1701325" h="725927">
                    <a:moveTo>
                      <a:pt x="0" y="0"/>
                    </a:moveTo>
                    <a:lnTo>
                      <a:pt x="1701325" y="0"/>
                    </a:lnTo>
                    <a:lnTo>
                      <a:pt x="1701325" y="725927"/>
                    </a:lnTo>
                    <a:lnTo>
                      <a:pt x="0" y="7259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4" name="TextBox 44"/>
              <p:cNvSpPr txBox="1"/>
              <p:nvPr/>
            </p:nvSpPr>
            <p:spPr>
              <a:xfrm>
                <a:off x="0" y="-47625"/>
                <a:ext cx="1701325" cy="7735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</p:grpSp>
      <p:grpSp>
        <p:nvGrpSpPr>
          <p:cNvPr id="45" name="Group 45"/>
          <p:cNvGrpSpPr/>
          <p:nvPr/>
        </p:nvGrpSpPr>
        <p:grpSpPr>
          <a:xfrm>
            <a:off x="731486" y="5143500"/>
            <a:ext cx="4213755" cy="3411666"/>
            <a:chOff x="0" y="0"/>
            <a:chExt cx="5618340" cy="4548889"/>
          </a:xfrm>
        </p:grpSpPr>
        <p:grpSp>
          <p:nvGrpSpPr>
            <p:cNvPr id="46" name="Group 46"/>
            <p:cNvGrpSpPr/>
            <p:nvPr/>
          </p:nvGrpSpPr>
          <p:grpSpPr>
            <a:xfrm>
              <a:off x="0" y="0"/>
              <a:ext cx="5618340" cy="4548889"/>
              <a:chOff x="0" y="0"/>
              <a:chExt cx="1701325" cy="137747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1701325" cy="1377478"/>
              </a:xfrm>
              <a:custGeom>
                <a:avLst/>
                <a:gdLst/>
                <a:ahLst/>
                <a:cxnLst/>
                <a:rect l="l" t="t" r="r" b="b"/>
                <a:pathLst>
                  <a:path w="1701325" h="1377478">
                    <a:moveTo>
                      <a:pt x="61123" y="0"/>
                    </a:moveTo>
                    <a:lnTo>
                      <a:pt x="1640202" y="0"/>
                    </a:lnTo>
                    <a:cubicBezTo>
                      <a:pt x="1656413" y="0"/>
                      <a:pt x="1671960" y="6440"/>
                      <a:pt x="1683423" y="17903"/>
                    </a:cubicBezTo>
                    <a:cubicBezTo>
                      <a:pt x="1694885" y="29365"/>
                      <a:pt x="1701325" y="44912"/>
                      <a:pt x="1701325" y="61123"/>
                    </a:cubicBezTo>
                    <a:lnTo>
                      <a:pt x="1701325" y="1316355"/>
                    </a:lnTo>
                    <a:cubicBezTo>
                      <a:pt x="1701325" y="1350112"/>
                      <a:pt x="1673959" y="1377478"/>
                      <a:pt x="1640202" y="1377478"/>
                    </a:cubicBezTo>
                    <a:lnTo>
                      <a:pt x="61123" y="1377478"/>
                    </a:lnTo>
                    <a:cubicBezTo>
                      <a:pt x="27366" y="1377478"/>
                      <a:pt x="0" y="1350112"/>
                      <a:pt x="0" y="1316355"/>
                    </a:cubicBezTo>
                    <a:lnTo>
                      <a:pt x="0" y="61123"/>
                    </a:lnTo>
                    <a:cubicBezTo>
                      <a:pt x="0" y="27366"/>
                      <a:pt x="27366" y="0"/>
                      <a:pt x="61123" y="0"/>
                    </a:cubicBezTo>
                    <a:close/>
                  </a:path>
                </a:pathLst>
              </a:custGeom>
              <a:solidFill>
                <a:srgbClr val="FFE3E7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0" y="-47625"/>
                <a:ext cx="1701325" cy="14251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0" y="1864753"/>
              <a:ext cx="5618340" cy="2684135"/>
              <a:chOff x="0" y="0"/>
              <a:chExt cx="1701289" cy="812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1701289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701289" h="812800">
                    <a:moveTo>
                      <a:pt x="1701289" y="61123"/>
                    </a:moveTo>
                    <a:lnTo>
                      <a:pt x="1701289" y="751677"/>
                    </a:lnTo>
                    <a:cubicBezTo>
                      <a:pt x="1701289" y="785434"/>
                      <a:pt x="1673923" y="812800"/>
                      <a:pt x="1640166" y="812800"/>
                    </a:cubicBezTo>
                    <a:lnTo>
                      <a:pt x="61123" y="812800"/>
                    </a:lnTo>
                    <a:cubicBezTo>
                      <a:pt x="27366" y="812800"/>
                      <a:pt x="0" y="785434"/>
                      <a:pt x="0" y="751677"/>
                    </a:cubicBezTo>
                    <a:lnTo>
                      <a:pt x="0" y="61123"/>
                    </a:lnTo>
                    <a:cubicBezTo>
                      <a:pt x="0" y="27366"/>
                      <a:pt x="27366" y="0"/>
                      <a:pt x="61123" y="0"/>
                    </a:cubicBezTo>
                    <a:lnTo>
                      <a:pt x="1640166" y="0"/>
                    </a:lnTo>
                    <a:cubicBezTo>
                      <a:pt x="1656376" y="0"/>
                      <a:pt x="1671923" y="6440"/>
                      <a:pt x="1683386" y="17903"/>
                    </a:cubicBezTo>
                    <a:cubicBezTo>
                      <a:pt x="1694849" y="29365"/>
                      <a:pt x="1701289" y="44912"/>
                      <a:pt x="1701289" y="6112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0" y="-47625"/>
                <a:ext cx="1701289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0" y="1506147"/>
              <a:ext cx="5618340" cy="2397250"/>
              <a:chOff x="0" y="0"/>
              <a:chExt cx="1701325" cy="725927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1701325" cy="725927"/>
              </a:xfrm>
              <a:custGeom>
                <a:avLst/>
                <a:gdLst/>
                <a:ahLst/>
                <a:cxnLst/>
                <a:rect l="l" t="t" r="r" b="b"/>
                <a:pathLst>
                  <a:path w="1701325" h="725927">
                    <a:moveTo>
                      <a:pt x="0" y="0"/>
                    </a:moveTo>
                    <a:lnTo>
                      <a:pt x="1701325" y="0"/>
                    </a:lnTo>
                    <a:lnTo>
                      <a:pt x="1701325" y="725927"/>
                    </a:lnTo>
                    <a:lnTo>
                      <a:pt x="0" y="7259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0" y="-47625"/>
                <a:ext cx="1701325" cy="7735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</p:grpSp>
      <p:grpSp>
        <p:nvGrpSpPr>
          <p:cNvPr id="55" name="Group 55"/>
          <p:cNvGrpSpPr/>
          <p:nvPr/>
        </p:nvGrpSpPr>
        <p:grpSpPr>
          <a:xfrm rot="-2037238">
            <a:off x="3316490" y="2369093"/>
            <a:ext cx="473207" cy="1211900"/>
            <a:chOff x="0" y="0"/>
            <a:chExt cx="209523" cy="536596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209523" cy="536596"/>
            </a:xfrm>
            <a:custGeom>
              <a:avLst/>
              <a:gdLst/>
              <a:ahLst/>
              <a:cxnLst/>
              <a:rect l="l" t="t" r="r" b="b"/>
              <a:pathLst>
                <a:path w="209523" h="536596">
                  <a:moveTo>
                    <a:pt x="104762" y="0"/>
                  </a:moveTo>
                  <a:cubicBezTo>
                    <a:pt x="46903" y="0"/>
                    <a:pt x="0" y="120121"/>
                    <a:pt x="0" y="268298"/>
                  </a:cubicBezTo>
                  <a:cubicBezTo>
                    <a:pt x="0" y="416475"/>
                    <a:pt x="46903" y="536596"/>
                    <a:pt x="104762" y="536596"/>
                  </a:cubicBezTo>
                  <a:cubicBezTo>
                    <a:pt x="162620" y="536596"/>
                    <a:pt x="209523" y="416475"/>
                    <a:pt x="209523" y="268298"/>
                  </a:cubicBezTo>
                  <a:cubicBezTo>
                    <a:pt x="209523" y="120121"/>
                    <a:pt x="162620" y="0"/>
                    <a:pt x="10476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7" name="TextBox 57"/>
            <p:cNvSpPr txBox="1"/>
            <p:nvPr/>
          </p:nvSpPr>
          <p:spPr>
            <a:xfrm>
              <a:off x="19643" y="12206"/>
              <a:ext cx="170237" cy="474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3"/>
                </a:lnSpc>
              </a:pPr>
              <a:endParaRPr/>
            </a:p>
          </p:txBody>
        </p:sp>
      </p:grpSp>
      <p:grpSp>
        <p:nvGrpSpPr>
          <p:cNvPr id="58" name="Group 58"/>
          <p:cNvGrpSpPr/>
          <p:nvPr/>
        </p:nvGrpSpPr>
        <p:grpSpPr>
          <a:xfrm rot="1868229">
            <a:off x="3330863" y="2369093"/>
            <a:ext cx="473207" cy="1211900"/>
            <a:chOff x="0" y="0"/>
            <a:chExt cx="209523" cy="536596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209523" cy="536596"/>
            </a:xfrm>
            <a:custGeom>
              <a:avLst/>
              <a:gdLst/>
              <a:ahLst/>
              <a:cxnLst/>
              <a:rect l="l" t="t" r="r" b="b"/>
              <a:pathLst>
                <a:path w="209523" h="536596">
                  <a:moveTo>
                    <a:pt x="104762" y="0"/>
                  </a:moveTo>
                  <a:cubicBezTo>
                    <a:pt x="46903" y="0"/>
                    <a:pt x="0" y="120121"/>
                    <a:pt x="0" y="268298"/>
                  </a:cubicBezTo>
                  <a:cubicBezTo>
                    <a:pt x="0" y="416475"/>
                    <a:pt x="46903" y="536596"/>
                    <a:pt x="104762" y="536596"/>
                  </a:cubicBezTo>
                  <a:cubicBezTo>
                    <a:pt x="162620" y="536596"/>
                    <a:pt x="209523" y="416475"/>
                    <a:pt x="209523" y="268298"/>
                  </a:cubicBezTo>
                  <a:cubicBezTo>
                    <a:pt x="209523" y="120121"/>
                    <a:pt x="162620" y="0"/>
                    <a:pt x="10476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0" name="TextBox 60"/>
            <p:cNvSpPr txBox="1"/>
            <p:nvPr/>
          </p:nvSpPr>
          <p:spPr>
            <a:xfrm>
              <a:off x="19643" y="12206"/>
              <a:ext cx="170237" cy="474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3"/>
                </a:lnSpc>
              </a:pPr>
              <a:endParaRPr/>
            </a:p>
          </p:txBody>
        </p:sp>
      </p:grpSp>
      <p:grpSp>
        <p:nvGrpSpPr>
          <p:cNvPr id="61" name="Group 61"/>
          <p:cNvGrpSpPr/>
          <p:nvPr/>
        </p:nvGrpSpPr>
        <p:grpSpPr>
          <a:xfrm rot="5245789">
            <a:off x="3330863" y="2369176"/>
            <a:ext cx="473207" cy="1211900"/>
            <a:chOff x="0" y="0"/>
            <a:chExt cx="209523" cy="536596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209523" cy="536596"/>
            </a:xfrm>
            <a:custGeom>
              <a:avLst/>
              <a:gdLst/>
              <a:ahLst/>
              <a:cxnLst/>
              <a:rect l="l" t="t" r="r" b="b"/>
              <a:pathLst>
                <a:path w="209523" h="536596">
                  <a:moveTo>
                    <a:pt x="104762" y="0"/>
                  </a:moveTo>
                  <a:cubicBezTo>
                    <a:pt x="46903" y="0"/>
                    <a:pt x="0" y="120121"/>
                    <a:pt x="0" y="268298"/>
                  </a:cubicBezTo>
                  <a:cubicBezTo>
                    <a:pt x="0" y="416475"/>
                    <a:pt x="46903" y="536596"/>
                    <a:pt x="104762" y="536596"/>
                  </a:cubicBezTo>
                  <a:cubicBezTo>
                    <a:pt x="162620" y="536596"/>
                    <a:pt x="209523" y="416475"/>
                    <a:pt x="209523" y="268298"/>
                  </a:cubicBezTo>
                  <a:cubicBezTo>
                    <a:pt x="209523" y="120121"/>
                    <a:pt x="162620" y="0"/>
                    <a:pt x="10476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3" name="TextBox 63"/>
            <p:cNvSpPr txBox="1"/>
            <p:nvPr/>
          </p:nvSpPr>
          <p:spPr>
            <a:xfrm>
              <a:off x="19643" y="12206"/>
              <a:ext cx="170237" cy="474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3"/>
                </a:lnSpc>
              </a:pPr>
              <a:endParaRPr/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3467255" y="2889204"/>
            <a:ext cx="171677" cy="171677"/>
            <a:chOff x="0" y="0"/>
            <a:chExt cx="812800" cy="812800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66" name="TextBox 6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3"/>
                </a:lnSpc>
              </a:pPr>
              <a:endParaRPr/>
            </a:p>
          </p:txBody>
        </p:sp>
      </p:grpSp>
      <p:sp>
        <p:nvSpPr>
          <p:cNvPr id="67" name="Freeform 67"/>
          <p:cNvSpPr/>
          <p:nvPr/>
        </p:nvSpPr>
        <p:spPr>
          <a:xfrm>
            <a:off x="8733883" y="2463971"/>
            <a:ext cx="920371" cy="1014437"/>
          </a:xfrm>
          <a:custGeom>
            <a:avLst/>
            <a:gdLst/>
            <a:ahLst/>
            <a:cxnLst/>
            <a:rect l="l" t="t" r="r" b="b"/>
            <a:pathLst>
              <a:path w="920371" h="1014437">
                <a:moveTo>
                  <a:pt x="0" y="0"/>
                </a:moveTo>
                <a:lnTo>
                  <a:pt x="920371" y="0"/>
                </a:lnTo>
                <a:lnTo>
                  <a:pt x="920371" y="1014437"/>
                </a:lnTo>
                <a:lnTo>
                  <a:pt x="0" y="10144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8" name="Group 68"/>
          <p:cNvGrpSpPr/>
          <p:nvPr/>
        </p:nvGrpSpPr>
        <p:grpSpPr>
          <a:xfrm>
            <a:off x="13953240" y="2467908"/>
            <a:ext cx="1014437" cy="1014437"/>
            <a:chOff x="0" y="0"/>
            <a:chExt cx="812800" cy="81280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0" name="TextBox 7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3"/>
                </a:lnSpc>
              </a:pPr>
              <a:endParaRPr/>
            </a:p>
          </p:txBody>
        </p:sp>
      </p:grpSp>
      <p:sp>
        <p:nvSpPr>
          <p:cNvPr id="71" name="Freeform 71"/>
          <p:cNvSpPr/>
          <p:nvPr/>
        </p:nvSpPr>
        <p:spPr>
          <a:xfrm>
            <a:off x="14280225" y="2633204"/>
            <a:ext cx="360468" cy="768439"/>
          </a:xfrm>
          <a:custGeom>
            <a:avLst/>
            <a:gdLst/>
            <a:ahLst/>
            <a:cxnLst/>
            <a:rect l="l" t="t" r="r" b="b"/>
            <a:pathLst>
              <a:path w="360468" h="768439">
                <a:moveTo>
                  <a:pt x="0" y="0"/>
                </a:moveTo>
                <a:lnTo>
                  <a:pt x="360467" y="0"/>
                </a:lnTo>
                <a:lnTo>
                  <a:pt x="360467" y="768439"/>
                </a:lnTo>
                <a:lnTo>
                  <a:pt x="0" y="7684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2" name="Freeform 72"/>
          <p:cNvSpPr/>
          <p:nvPr/>
        </p:nvSpPr>
        <p:spPr>
          <a:xfrm>
            <a:off x="2283331" y="6618818"/>
            <a:ext cx="1110066" cy="1019242"/>
          </a:xfrm>
          <a:custGeom>
            <a:avLst/>
            <a:gdLst/>
            <a:ahLst/>
            <a:cxnLst/>
            <a:rect l="l" t="t" r="r" b="b"/>
            <a:pathLst>
              <a:path w="1110066" h="1019242">
                <a:moveTo>
                  <a:pt x="0" y="0"/>
                </a:moveTo>
                <a:lnTo>
                  <a:pt x="1110066" y="0"/>
                </a:lnTo>
                <a:lnTo>
                  <a:pt x="1110066" y="1019242"/>
                </a:lnTo>
                <a:lnTo>
                  <a:pt x="0" y="101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3" name="Freeform 73"/>
          <p:cNvSpPr/>
          <p:nvPr/>
        </p:nvSpPr>
        <p:spPr>
          <a:xfrm>
            <a:off x="14881076" y="6453559"/>
            <a:ext cx="1137121" cy="1184501"/>
          </a:xfrm>
          <a:custGeom>
            <a:avLst/>
            <a:gdLst/>
            <a:ahLst/>
            <a:cxnLst/>
            <a:rect l="l" t="t" r="r" b="b"/>
            <a:pathLst>
              <a:path w="1137121" h="1184501">
                <a:moveTo>
                  <a:pt x="0" y="0"/>
                </a:moveTo>
                <a:lnTo>
                  <a:pt x="1137120" y="0"/>
                </a:lnTo>
                <a:lnTo>
                  <a:pt x="1137120" y="1184501"/>
                </a:lnTo>
                <a:lnTo>
                  <a:pt x="0" y="11845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4" name="TextBox 74"/>
          <p:cNvSpPr txBox="1"/>
          <p:nvPr/>
        </p:nvSpPr>
        <p:spPr>
          <a:xfrm>
            <a:off x="1950882" y="3618806"/>
            <a:ext cx="3376101" cy="47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2"/>
              </a:lnSpc>
              <a:spcBef>
                <a:spcPct val="0"/>
              </a:spcBef>
            </a:pPr>
            <a:r>
              <a:rPr lang="en-US" sz="2737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React Native + Expo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2384497" y="1332144"/>
            <a:ext cx="2508870" cy="569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7"/>
              </a:lnSpc>
            </a:pPr>
            <a:r>
              <a:rPr lang="en-US" sz="3486">
                <a:solidFill>
                  <a:srgbClr val="A02A51"/>
                </a:solidFill>
                <a:latin typeface="Fredoka"/>
                <a:ea typeface="Fredoka"/>
                <a:cs typeface="Fredoka"/>
                <a:sym typeface="Fredoka"/>
              </a:rPr>
              <a:t>FRONTEND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7415262" y="3683014"/>
            <a:ext cx="3557612" cy="47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2"/>
              </a:lnSpc>
              <a:spcBef>
                <a:spcPct val="0"/>
              </a:spcBef>
            </a:pPr>
            <a:r>
              <a:rPr lang="en-US" sz="2737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Node.js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8134440" y="1332144"/>
            <a:ext cx="2508870" cy="569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7"/>
              </a:lnSpc>
            </a:pPr>
            <a:r>
              <a:rPr lang="en-US" sz="3486">
                <a:solidFill>
                  <a:srgbClr val="A02A51"/>
                </a:solidFill>
                <a:latin typeface="Fredoka"/>
                <a:ea typeface="Fredoka"/>
                <a:cs typeface="Fredoka"/>
                <a:sym typeface="Fredoka"/>
              </a:rPr>
              <a:t>BACKEND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12681653" y="3683014"/>
            <a:ext cx="3557612" cy="47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2"/>
              </a:lnSpc>
              <a:spcBef>
                <a:spcPct val="0"/>
              </a:spcBef>
            </a:pPr>
            <a:r>
              <a:rPr lang="en-US" sz="2737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Mongodb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13206024" y="1332144"/>
            <a:ext cx="2508870" cy="569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7"/>
              </a:lnSpc>
            </a:pPr>
            <a:r>
              <a:rPr lang="en-US" sz="3486">
                <a:solidFill>
                  <a:srgbClr val="A02A51"/>
                </a:solidFill>
                <a:latin typeface="Fredoka"/>
                <a:ea typeface="Fredoka"/>
                <a:cs typeface="Fredoka"/>
                <a:sym typeface="Fredoka"/>
              </a:rPr>
              <a:t>DATABASE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13825513" y="7769991"/>
            <a:ext cx="3557612" cy="47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2"/>
              </a:lnSpc>
              <a:spcBef>
                <a:spcPct val="0"/>
              </a:spcBef>
            </a:pPr>
            <a:r>
              <a:rPr lang="en-US" sz="2737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Bank (Simulation)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4195201" y="5446944"/>
            <a:ext cx="2602207" cy="569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7"/>
              </a:lnSpc>
            </a:pPr>
            <a:r>
              <a:rPr lang="en-US" sz="3486">
                <a:solidFill>
                  <a:srgbClr val="A02A51"/>
                </a:solidFill>
                <a:latin typeface="Fredoka"/>
                <a:ea typeface="Fredoka"/>
                <a:cs typeface="Fredoka"/>
                <a:sym typeface="Fredoka"/>
              </a:rPr>
              <a:t>PAYEMENT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1172710" y="7825715"/>
            <a:ext cx="3557612" cy="473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2"/>
              </a:lnSpc>
              <a:spcBef>
                <a:spcPct val="0"/>
              </a:spcBef>
            </a:pPr>
            <a:r>
              <a:rPr lang="en-US" sz="2737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Restful API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260424" y="5451006"/>
            <a:ext cx="3155880" cy="560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7"/>
              </a:lnSpc>
            </a:pPr>
            <a:r>
              <a:rPr lang="en-US" sz="3486">
                <a:solidFill>
                  <a:srgbClr val="A02A51"/>
                </a:solidFill>
                <a:latin typeface="Fredoka"/>
                <a:ea typeface="Fredoka"/>
                <a:cs typeface="Fredoka"/>
                <a:sym typeface="Fredoka"/>
              </a:rPr>
              <a:t> API</a:t>
            </a: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33842" y="2528445"/>
            <a:ext cx="10466445" cy="5230111"/>
            <a:chOff x="0" y="0"/>
            <a:chExt cx="13955260" cy="6973481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3955260" cy="6973481"/>
              <a:chOff x="0" y="0"/>
              <a:chExt cx="2756594" cy="137747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56595" cy="1377478"/>
              </a:xfrm>
              <a:custGeom>
                <a:avLst/>
                <a:gdLst/>
                <a:ahLst/>
                <a:cxnLst/>
                <a:rect l="l" t="t" r="r" b="b"/>
                <a:pathLst>
                  <a:path w="2756595" h="1377478">
                    <a:moveTo>
                      <a:pt x="37724" y="0"/>
                    </a:moveTo>
                    <a:lnTo>
                      <a:pt x="2718870" y="0"/>
                    </a:lnTo>
                    <a:cubicBezTo>
                      <a:pt x="2739705" y="0"/>
                      <a:pt x="2756595" y="16890"/>
                      <a:pt x="2756595" y="37724"/>
                    </a:cubicBezTo>
                    <a:lnTo>
                      <a:pt x="2756595" y="1339754"/>
                    </a:lnTo>
                    <a:cubicBezTo>
                      <a:pt x="2756595" y="1360588"/>
                      <a:pt x="2739705" y="1377478"/>
                      <a:pt x="2718870" y="1377478"/>
                    </a:cubicBezTo>
                    <a:lnTo>
                      <a:pt x="37724" y="1377478"/>
                    </a:lnTo>
                    <a:cubicBezTo>
                      <a:pt x="27719" y="1377478"/>
                      <a:pt x="18124" y="1373503"/>
                      <a:pt x="11049" y="1366429"/>
                    </a:cubicBezTo>
                    <a:cubicBezTo>
                      <a:pt x="3974" y="1359354"/>
                      <a:pt x="0" y="1349759"/>
                      <a:pt x="0" y="1339754"/>
                    </a:cubicBezTo>
                    <a:lnTo>
                      <a:pt x="0" y="37724"/>
                    </a:lnTo>
                    <a:cubicBezTo>
                      <a:pt x="0" y="16890"/>
                      <a:pt x="16890" y="0"/>
                      <a:pt x="37724" y="0"/>
                    </a:cubicBezTo>
                    <a:close/>
                  </a:path>
                </a:pathLst>
              </a:custGeom>
              <a:solidFill>
                <a:srgbClr val="A02A51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2756594" cy="14251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858681"/>
              <a:ext cx="13955260" cy="4114800"/>
              <a:chOff x="0" y="0"/>
              <a:chExt cx="2756535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56535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756535" h="812800">
                    <a:moveTo>
                      <a:pt x="2756535" y="37724"/>
                    </a:moveTo>
                    <a:lnTo>
                      <a:pt x="2756535" y="775076"/>
                    </a:lnTo>
                    <a:cubicBezTo>
                      <a:pt x="2756535" y="785081"/>
                      <a:pt x="2752560" y="794676"/>
                      <a:pt x="2745486" y="801751"/>
                    </a:cubicBezTo>
                    <a:cubicBezTo>
                      <a:pt x="2738411" y="808825"/>
                      <a:pt x="2728816" y="812800"/>
                      <a:pt x="2718811" y="812800"/>
                    </a:cubicBezTo>
                    <a:lnTo>
                      <a:pt x="37724" y="812800"/>
                    </a:lnTo>
                    <a:cubicBezTo>
                      <a:pt x="16890" y="812800"/>
                      <a:pt x="0" y="795910"/>
                      <a:pt x="0" y="775076"/>
                    </a:cubicBezTo>
                    <a:lnTo>
                      <a:pt x="0" y="37724"/>
                    </a:lnTo>
                    <a:cubicBezTo>
                      <a:pt x="0" y="16890"/>
                      <a:pt x="16890" y="0"/>
                      <a:pt x="37724" y="0"/>
                    </a:cubicBezTo>
                    <a:lnTo>
                      <a:pt x="2718811" y="0"/>
                    </a:lnTo>
                    <a:cubicBezTo>
                      <a:pt x="2739645" y="0"/>
                      <a:pt x="2756535" y="16890"/>
                      <a:pt x="2756535" y="3772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2756535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2308935"/>
              <a:ext cx="13955260" cy="3675003"/>
              <a:chOff x="0" y="0"/>
              <a:chExt cx="2756594" cy="72592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756595" cy="725927"/>
              </a:xfrm>
              <a:custGeom>
                <a:avLst/>
                <a:gdLst/>
                <a:ahLst/>
                <a:cxnLst/>
                <a:rect l="l" t="t" r="r" b="b"/>
                <a:pathLst>
                  <a:path w="2756595" h="725927">
                    <a:moveTo>
                      <a:pt x="0" y="0"/>
                    </a:moveTo>
                    <a:lnTo>
                      <a:pt x="2756595" y="0"/>
                    </a:lnTo>
                    <a:lnTo>
                      <a:pt x="2756595" y="725927"/>
                    </a:lnTo>
                    <a:lnTo>
                      <a:pt x="0" y="72592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2756594" cy="7735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1775688" y="2992354"/>
            <a:ext cx="7450774" cy="939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5"/>
              </a:lnSpc>
            </a:pPr>
            <a:r>
              <a:rPr lang="en-US" sz="572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CHALLANGES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832905" y="695625"/>
            <a:ext cx="5764057" cy="11615229"/>
            <a:chOff x="0" y="0"/>
            <a:chExt cx="7685410" cy="1548697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685410" cy="15486972"/>
            </a:xfrm>
            <a:custGeom>
              <a:avLst/>
              <a:gdLst/>
              <a:ahLst/>
              <a:cxnLst/>
              <a:rect l="l" t="t" r="r" b="b"/>
              <a:pathLst>
                <a:path w="7685410" h="15486972">
                  <a:moveTo>
                    <a:pt x="0" y="0"/>
                  </a:moveTo>
                  <a:lnTo>
                    <a:pt x="7685410" y="0"/>
                  </a:lnTo>
                  <a:lnTo>
                    <a:pt x="7685410" y="15486972"/>
                  </a:lnTo>
                  <a:lnTo>
                    <a:pt x="0" y="154869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340219" y="3372149"/>
              <a:ext cx="7004971" cy="8106087"/>
            </a:xfrm>
            <a:custGeom>
              <a:avLst/>
              <a:gdLst/>
              <a:ahLst/>
              <a:cxnLst/>
              <a:rect l="l" t="t" r="r" b="b"/>
              <a:pathLst>
                <a:path w="7004971" h="8106087">
                  <a:moveTo>
                    <a:pt x="0" y="0"/>
                  </a:moveTo>
                  <a:lnTo>
                    <a:pt x="7004971" y="0"/>
                  </a:lnTo>
                  <a:lnTo>
                    <a:pt x="7004971" y="8106087"/>
                  </a:lnTo>
                  <a:lnTo>
                    <a:pt x="0" y="81060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1775688" y="4610895"/>
            <a:ext cx="7268985" cy="253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7203" lvl="1" indent="-313602" algn="l">
              <a:lnSpc>
                <a:spcPts val="4067"/>
              </a:lnSpc>
              <a:buFont typeface="Arial"/>
              <a:buChar char="•"/>
            </a:pPr>
            <a:r>
              <a:rPr lang="en-US" sz="290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Hand</a:t>
            </a:r>
            <a:r>
              <a:rPr lang="en-US" sz="2905" u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ling async API requests &amp; errors</a:t>
            </a:r>
          </a:p>
          <a:p>
            <a:pPr marL="627203" lvl="1" indent="-313602" algn="l">
              <a:lnSpc>
                <a:spcPts val="4067"/>
              </a:lnSpc>
              <a:buFont typeface="Arial"/>
              <a:buChar char="•"/>
            </a:pPr>
            <a:r>
              <a:rPr lang="en-US" sz="2905" u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Secure token storage &amp; authentication</a:t>
            </a:r>
          </a:p>
          <a:p>
            <a:pPr marL="627203" lvl="1" indent="-313602" algn="l">
              <a:lnSpc>
                <a:spcPts val="4067"/>
              </a:lnSpc>
              <a:buFont typeface="Arial"/>
              <a:buChar char="•"/>
            </a:pPr>
            <a:r>
              <a:rPr lang="en-US" sz="2905" u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Synchronizing cart with backend</a:t>
            </a:r>
          </a:p>
          <a:p>
            <a:pPr marL="627203" lvl="1" indent="-313602" algn="l">
              <a:lnSpc>
                <a:spcPts val="4067"/>
              </a:lnSpc>
              <a:buFont typeface="Arial"/>
              <a:buChar char="•"/>
            </a:pPr>
            <a:r>
              <a:rPr lang="en-US" sz="2905" u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Maintaining responsive design across devices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9477" y="4689050"/>
            <a:ext cx="9247525" cy="3814500"/>
            <a:chOff x="0" y="0"/>
            <a:chExt cx="2435562" cy="10046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5562" cy="1004642"/>
            </a:xfrm>
            <a:custGeom>
              <a:avLst/>
              <a:gdLst/>
              <a:ahLst/>
              <a:cxnLst/>
              <a:rect l="l" t="t" r="r" b="b"/>
              <a:pathLst>
                <a:path w="2435562" h="1004642">
                  <a:moveTo>
                    <a:pt x="44371" y="0"/>
                  </a:moveTo>
                  <a:lnTo>
                    <a:pt x="2391191" y="0"/>
                  </a:lnTo>
                  <a:cubicBezTo>
                    <a:pt x="2415696" y="0"/>
                    <a:pt x="2435562" y="19866"/>
                    <a:pt x="2435562" y="44371"/>
                  </a:cubicBezTo>
                  <a:lnTo>
                    <a:pt x="2435562" y="960271"/>
                  </a:lnTo>
                  <a:cubicBezTo>
                    <a:pt x="2435562" y="972039"/>
                    <a:pt x="2430887" y="983325"/>
                    <a:pt x="2422566" y="991646"/>
                  </a:cubicBezTo>
                  <a:cubicBezTo>
                    <a:pt x="2414245" y="999967"/>
                    <a:pt x="2402959" y="1004642"/>
                    <a:pt x="2391191" y="1004642"/>
                  </a:cubicBezTo>
                  <a:lnTo>
                    <a:pt x="44371" y="1004642"/>
                  </a:lnTo>
                  <a:cubicBezTo>
                    <a:pt x="32603" y="1004642"/>
                    <a:pt x="21317" y="999967"/>
                    <a:pt x="12996" y="991646"/>
                  </a:cubicBezTo>
                  <a:cubicBezTo>
                    <a:pt x="4675" y="983325"/>
                    <a:pt x="0" y="972039"/>
                    <a:pt x="0" y="960271"/>
                  </a:cubicBezTo>
                  <a:lnTo>
                    <a:pt x="0" y="44371"/>
                  </a:lnTo>
                  <a:cubicBezTo>
                    <a:pt x="0" y="32603"/>
                    <a:pt x="4675" y="21317"/>
                    <a:pt x="12996" y="12996"/>
                  </a:cubicBezTo>
                  <a:cubicBezTo>
                    <a:pt x="21317" y="4675"/>
                    <a:pt x="32603" y="0"/>
                    <a:pt x="44371" y="0"/>
                  </a:cubicBezTo>
                  <a:close/>
                </a:path>
              </a:pathLst>
            </a:custGeom>
            <a:solidFill>
              <a:srgbClr val="E16D9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35562" cy="10427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899506" y="2004112"/>
            <a:ext cx="7787467" cy="2146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593"/>
              </a:lnSpc>
              <a:spcBef>
                <a:spcPct val="0"/>
              </a:spcBef>
            </a:pPr>
            <a:r>
              <a:rPr lang="en-US" sz="6559">
                <a:solidFill>
                  <a:srgbClr val="A02A51"/>
                </a:solidFill>
                <a:latin typeface="Fredoka"/>
                <a:ea typeface="Fredoka"/>
                <a:cs typeface="Fredoka"/>
                <a:sym typeface="Fredoka"/>
              </a:rPr>
              <a:t>SOLU</a:t>
            </a:r>
            <a:r>
              <a:rPr lang="en-US" sz="6559" u="none" strike="noStrike">
                <a:solidFill>
                  <a:srgbClr val="A02A51"/>
                </a:solidFill>
                <a:latin typeface="Fredoka"/>
                <a:ea typeface="Fredoka"/>
                <a:cs typeface="Fredoka"/>
                <a:sym typeface="Fredoka"/>
              </a:rPr>
              <a:t>TIONS &amp; IMPROVEMENTS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58747" y="5392404"/>
            <a:ext cx="7268985" cy="2360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4025" lvl="1" indent="-292012" algn="just">
              <a:lnSpc>
                <a:spcPts val="3787"/>
              </a:lnSpc>
              <a:buFont typeface="Arial"/>
              <a:buChar char="•"/>
            </a:pPr>
            <a:r>
              <a:rPr lang="en-US" sz="270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Implem</a:t>
            </a:r>
            <a:r>
              <a:rPr lang="en-US" sz="2705" u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ented Axios with error handling</a:t>
            </a:r>
          </a:p>
          <a:p>
            <a:pPr marL="584025" lvl="1" indent="-292012" algn="just">
              <a:lnSpc>
                <a:spcPts val="3787"/>
              </a:lnSpc>
              <a:buFont typeface="Arial"/>
              <a:buChar char="•"/>
            </a:pPr>
            <a:r>
              <a:rPr lang="en-US" sz="2705" u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Used JWT authentication for security</a:t>
            </a:r>
          </a:p>
          <a:p>
            <a:pPr marL="584025" lvl="1" indent="-292012" algn="just">
              <a:lnSpc>
                <a:spcPts val="3787"/>
              </a:lnSpc>
              <a:buFont typeface="Arial"/>
              <a:buChar char="•"/>
            </a:pPr>
            <a:r>
              <a:rPr lang="en-US" sz="2705" u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Reusable components for cleaner code</a:t>
            </a:r>
          </a:p>
          <a:p>
            <a:pPr marL="584025" lvl="1" indent="-292012" algn="just">
              <a:lnSpc>
                <a:spcPts val="3787"/>
              </a:lnSpc>
              <a:buFont typeface="Arial"/>
              <a:buChar char="•"/>
            </a:pPr>
            <a:r>
              <a:rPr lang="en-US" sz="2705" u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Added auto-scroll carousel &amp; modern UI design</a:t>
            </a: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778806" y="917280"/>
            <a:ext cx="4159154" cy="8452439"/>
            <a:chOff x="0" y="0"/>
            <a:chExt cx="5001260" cy="101638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t="-89" b="-89"/>
              </a:stretch>
            </a:blipFill>
          </p:spPr>
        </p:sp>
      </p:grp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239</Words>
  <Application>Microsoft Office PowerPoint</Application>
  <PresentationFormat>Custom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Montserrat Bold</vt:lpstr>
      <vt:lpstr>Arial</vt:lpstr>
      <vt:lpstr>Nunito</vt:lpstr>
      <vt:lpstr>Nunito Bold</vt:lpstr>
      <vt:lpstr>Fredoka</vt:lpstr>
      <vt:lpstr>Genty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Aureva</dc:title>
  <cp:lastModifiedBy>Jeba Tabassum</cp:lastModifiedBy>
  <cp:revision>2</cp:revision>
  <dcterms:created xsi:type="dcterms:W3CDTF">2006-08-16T00:00:00Z</dcterms:created>
  <dcterms:modified xsi:type="dcterms:W3CDTF">2025-08-17T22:27:37Z</dcterms:modified>
  <dc:identifier>DAGwW6YhDNU</dc:identifier>
</cp:coreProperties>
</file>