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format单击此处编辑母版标题样式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1">
              <a:buFont typeface="Arial"/>
              <a:buChar char="–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2"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3"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10/9/12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118171-A101-41A1-91F1-41C11161810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08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6000" dirty="0" smtClean="0">
                <a:solidFill>
                  <a:srgbClr val="FFFFFF"/>
                </a:solidFill>
                <a:latin typeface="Consolas"/>
              </a:rPr>
              <a:t>LittleJav</a:t>
            </a:r>
            <a:r>
              <a:rPr lang="en-US" altLang="zh-CN" sz="6000" dirty="0" smtClean="0">
                <a:solidFill>
                  <a:srgbClr val="FFFFFF"/>
                </a:solidFill>
                <a:latin typeface="Consolas"/>
              </a:rPr>
              <a:t>a</a:t>
            </a:r>
            <a:endParaRPr lang="en-US" altLang="zh-CN" sz="6000" dirty="0" smtClean="0">
              <a:solidFill>
                <a:srgbClr val="FFFFFF"/>
              </a:solidFill>
              <a:latin typeface="Consolas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Consolas"/>
              </a:rPr>
              <a:t>施佳鑫 梁凉 袁理</a:t>
            </a:r>
            <a:endParaRPr lang="en-US" altLang="zh-CN" sz="2000" dirty="0" smtClean="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64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8" name="TextShape 2"/>
          <p:cNvSpPr txBox="1"/>
          <p:nvPr/>
        </p:nvSpPr>
        <p:spPr>
          <a:xfrm>
            <a:off x="481427" y="1124744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语言概述</a:t>
            </a:r>
            <a:endParaRPr lang="en-US" altLang="zh-CN" sz="3200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语法规则概要</a:t>
            </a:r>
            <a:endParaRPr lang="en-US" altLang="zh-CN" sz="3200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样</a:t>
            </a:r>
            <a:r>
              <a:rPr lang="zh-CN" sz="3200" dirty="0">
                <a:solidFill>
                  <a:srgbClr val="FFFFFF"/>
                </a:solidFill>
                <a:latin typeface="微软雅黑"/>
                <a:ea typeface="微软雅黑"/>
              </a:rPr>
              <a:t>例程序及说明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Consolas"/>
              </a:rPr>
              <a:t>LittleJava</a:t>
            </a:r>
            <a:r>
              <a:rPr lang="zh-CN" sz="4400">
                <a:solidFill>
                  <a:srgbClr val="FFFFFF"/>
                </a:solidFill>
                <a:latin typeface="微软雅黑"/>
                <a:ea typeface="微软雅黑"/>
              </a:rPr>
              <a:t>概述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391920"/>
            <a:ext cx="8229240" cy="506141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设计理念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	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LittleJava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旨在将复杂的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语言进行简化，使得语言清晰，简单易懂，容易上手</a:t>
            </a:r>
            <a:endParaRPr lang="en-US" altLang="zh-CN" sz="2400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语言用途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	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LittleJava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主要用于教学，面向初学者</a:t>
            </a:r>
            <a:r>
              <a:rPr 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熟练掌握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LittleJava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可以对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有一个基本的了解，</a:t>
            </a:r>
            <a:r>
              <a:rPr lang="zh-CN" altLang="en-US" sz="2400" dirty="0">
                <a:solidFill>
                  <a:srgbClr val="FFFFFF"/>
                </a:solidFill>
                <a:latin typeface="微软雅黑"/>
                <a:ea typeface="微软雅黑"/>
              </a:rPr>
              <a:t>也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能很顺利的过渡到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特点</a:t>
            </a:r>
            <a:endParaRPr sz="2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语法</a:t>
            </a:r>
            <a:r>
              <a:rPr 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简单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，便于学习</a:t>
            </a:r>
            <a:endParaRPr sz="2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能体现出Java语言的特性</a:t>
            </a:r>
            <a:endParaRPr sz="2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减少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复杂的</a:t>
            </a:r>
            <a:r>
              <a:rPr 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高级</a:t>
            </a:r>
            <a:r>
              <a:rPr 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语法及语言</a:t>
            </a:r>
            <a:r>
              <a:rPr lang="zh-CN" sz="2400" dirty="0" smtClean="0">
                <a:solidFill>
                  <a:srgbClr val="FFFFFF"/>
                </a:solidFill>
                <a:latin typeface="微软雅黑"/>
                <a:ea typeface="微软雅黑"/>
              </a:rPr>
              <a:t>特性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Consolas"/>
              </a:rPr>
              <a:t>LittleJava</a:t>
            </a:r>
            <a:r>
              <a:rPr lang="zh-CN" sz="4400">
                <a:solidFill>
                  <a:srgbClr val="FFFFFF"/>
                </a:solidFill>
                <a:latin typeface="微软雅黑"/>
                <a:ea typeface="微软雅黑"/>
              </a:rPr>
              <a:t>语法规则概要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基本类型</a:t>
            </a:r>
            <a:endParaRPr lang="en-US" altLang="zh-CN" sz="3200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    -</a:t>
            </a:r>
            <a:r>
              <a:rPr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int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</a:rPr>
              <a:t>, char, float, </a:t>
            </a:r>
            <a:r>
              <a:rPr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bool</a:t>
            </a:r>
            <a:endParaRPr lang="en-US" altLang="zh-CN" sz="2800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 smtClean="0">
                <a:solidFill>
                  <a:srgbClr val="FFFFFF"/>
                </a:solidFill>
                <a:latin typeface="微软雅黑"/>
                <a:ea typeface="微软雅黑"/>
              </a:rPr>
              <a:t>自定义</a:t>
            </a:r>
            <a:r>
              <a:rPr lang="zh-CN" sz="3200" dirty="0">
                <a:solidFill>
                  <a:srgbClr val="FFFFFF"/>
                </a:solidFill>
                <a:latin typeface="微软雅黑"/>
                <a:ea typeface="微软雅黑"/>
              </a:rPr>
              <a:t>类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 dirty="0">
                <a:solidFill>
                  <a:srgbClr val="FFFFFF"/>
                </a:solidFill>
                <a:latin typeface="微软雅黑"/>
                <a:ea typeface="微软雅黑"/>
              </a:rPr>
              <a:t>成员变量必须先于成员函数定义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>
                <a:solidFill>
                  <a:srgbClr val="FFFFFF"/>
                </a:solidFill>
                <a:latin typeface="微软雅黑"/>
                <a:ea typeface="微软雅黑"/>
              </a:rPr>
              <a:t>优先级与Java相同的表达式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>
                <a:solidFill>
                  <a:srgbClr val="FFFFFF"/>
                </a:solidFill>
                <a:latin typeface="微软雅黑"/>
                <a:ea typeface="微软雅黑"/>
              </a:rPr>
              <a:t>去除位运算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>
                <a:solidFill>
                  <a:srgbClr val="FFFFFF"/>
                </a:solidFill>
                <a:latin typeface="微软雅黑"/>
                <a:ea typeface="微软雅黑"/>
              </a:rPr>
              <a:t>去除继承和多态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dirty="0">
                <a:solidFill>
                  <a:srgbClr val="FFFFFF"/>
                </a:solidFill>
                <a:latin typeface="微软雅黑"/>
                <a:ea typeface="微软雅黑"/>
              </a:rPr>
              <a:t>去除*=、/=、+=、-=、自增、自减操作符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59480" y="620640"/>
            <a:ext cx="7024320" cy="829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微软雅黑"/>
                <a:ea typeface="微软雅黑"/>
              </a:rPr>
              <a:t>样例程序及说明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611560" y="1674360"/>
            <a:ext cx="7472240" cy="4778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 dirty="0">
                <a:solidFill>
                  <a:srgbClr val="FFFFFF"/>
                </a:solidFill>
                <a:latin typeface="Consolas"/>
              </a:rPr>
              <a:t>class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first{	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/**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Main entry point.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*/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static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void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main(){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b="1" dirty="0" smtClean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arr[] =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new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[10]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;</a:t>
            </a:r>
            <a:endParaRPr lang="en-US" altLang="zh-CN" sz="24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define an array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b="1" dirty="0" smtClean="0">
                <a:solidFill>
                  <a:srgbClr val="FFFFFF"/>
                </a:solidFill>
                <a:latin typeface="Consolas"/>
              </a:rPr>
              <a:t>for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(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i = 0; i &lt; 10; i = i + 1){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arr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[i] = i * i % 10;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initial the array ,make it looks randomly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quicksort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(arr, 0, 9); </a:t>
            </a:r>
            <a:endParaRPr lang="en-US" altLang="zh-CN" sz="24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call the quicksort method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}</a:t>
            </a:r>
            <a:r>
              <a:rPr lang="en-US" altLang="zh-CN" sz="2400" dirty="0" smtClean="0">
                <a:solidFill>
                  <a:srgbClr val="FFFFFF"/>
                </a:solidFill>
                <a:latin typeface="Consolas"/>
              </a:rPr>
              <a:t>//end of main function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23640" y="188640"/>
            <a:ext cx="8229240" cy="6552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static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void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quicksort(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[] a, 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begin, 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end) 	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       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the quicksort function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if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(begin &gt;= end)  //end of calling itself;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return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mid_num = a[begin];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mid_pos = begin;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for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i = begin + 1; i &lt;= end; i = i + 1) 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if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(a[i] &lt; mid_num){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swap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mid_pos + 1, i)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;</a:t>
            </a:r>
            <a:endParaRPr lang="en-US" altLang="zh-CN" sz="20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	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put the min_num  in the right place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mid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_pos = mid_pos + 1;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swap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mid_pos, begin)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;</a:t>
            </a:r>
            <a:endParaRPr lang="en-US" altLang="zh-CN" sz="20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swap function ;because the code is too long...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quicksort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begin, mid_pos-1);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quicksort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mid_pos+1, end);  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	</a:t>
            </a:r>
            <a:r>
              <a:rPr lang="zh-CN" altLang="zh-CN" sz="2000" dirty="0" smtClean="0">
                <a:solidFill>
                  <a:srgbClr val="FFFFFF"/>
                </a:solidFill>
                <a:latin typeface="Consolas"/>
              </a:rPr>
              <a:t>//divide into two part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 and recursive</a:t>
            </a:r>
            <a:r>
              <a:rPr lang="zh-CN" alt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}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//end of </a:t>
            </a:r>
            <a:r>
              <a:rPr lang="en-US" altLang="zh-CN" sz="2000" smtClean="0">
                <a:solidFill>
                  <a:srgbClr val="FFFFFF"/>
                </a:solidFill>
                <a:latin typeface="Consolas"/>
              </a:rPr>
              <a:t>quicksort function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 smtClean="0">
                <a:solidFill>
                  <a:srgbClr val="FFFFFF"/>
                </a:solidFill>
                <a:latin typeface="Calibri"/>
              </a:rPr>
              <a:t>}</a:t>
            </a:r>
            <a:r>
              <a:rPr lang="en-US" altLang="zh-CN" sz="2000" dirty="0" smtClean="0">
                <a:solidFill>
                  <a:srgbClr val="FFFFFF"/>
                </a:solidFill>
                <a:latin typeface="Calibri"/>
              </a:rPr>
              <a:t>//end of the whole first class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92</Words>
  <Application>Microsoft Office PowerPoint</Application>
  <PresentationFormat>全屏显示(4:3)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sjx</dc:creator>
  <cp:lastModifiedBy>PrinC</cp:lastModifiedBy>
  <cp:revision>6</cp:revision>
  <dcterms:modified xsi:type="dcterms:W3CDTF">2012-10-10T08:18:46Z</dcterms:modified>
</cp:coreProperties>
</file>