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8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Calibri"/>
              </a:rPr>
              <a:t>Click to edit the title text format单击此处编辑母版标题样式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1">
              <a:buFont typeface="Arial"/>
              <a:buChar char="–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2">
              <a:buFont typeface="Arial"/>
              <a:buChar char="•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3"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10/9/12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1118171-A101-41A1-91F1-41C111618101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FFFFFF"/>
                </a:solidFill>
                <a:latin typeface="Consolas"/>
              </a:rPr>
              <a:t>LittleJava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语言概述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语法规则概要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样例程序及说明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FFFFFF"/>
                </a:solidFill>
                <a:latin typeface="Consolas"/>
              </a:rPr>
              <a:t>LittleJava</a:t>
            </a:r>
            <a:r>
              <a:rPr lang="zh-CN" sz="4400">
                <a:solidFill>
                  <a:srgbClr val="FFFFFF"/>
                </a:solidFill>
                <a:latin typeface="微软雅黑"/>
                <a:ea typeface="微软雅黑"/>
              </a:rPr>
              <a:t>概述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设计理念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	简化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语言用途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	面向初学者，也能在熟悉顺利转向</a:t>
            </a:r>
            <a:r>
              <a:rPr lang="zh-CN" sz="3200">
                <a:solidFill>
                  <a:srgbClr val="FFFFFF"/>
                </a:solidFill>
                <a:latin typeface="Consolas"/>
                <a:ea typeface="微软雅黑"/>
              </a:rPr>
              <a:t>Java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特点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zh-CN" sz="2800">
                <a:solidFill>
                  <a:srgbClr val="FFFFFF"/>
                </a:solidFill>
                <a:latin typeface="微软雅黑"/>
                <a:ea typeface="微软雅黑"/>
              </a:rPr>
              <a:t>语法简单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zh-CN" sz="2800">
                <a:solidFill>
                  <a:srgbClr val="FFFFFF"/>
                </a:solidFill>
                <a:latin typeface="微软雅黑"/>
                <a:ea typeface="微软雅黑"/>
              </a:rPr>
              <a:t>能体现出Java语言的特性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zh-CN" sz="2800">
                <a:solidFill>
                  <a:srgbClr val="FFFFFF"/>
                </a:solidFill>
                <a:latin typeface="微软雅黑"/>
                <a:ea typeface="微软雅黑"/>
              </a:rPr>
              <a:t>减少高级语法及语言特性特性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FFFFFF"/>
                </a:solidFill>
                <a:latin typeface="Consolas"/>
              </a:rPr>
              <a:t>LittleJava</a:t>
            </a:r>
            <a:r>
              <a:rPr lang="zh-CN" sz="4400">
                <a:solidFill>
                  <a:srgbClr val="FFFFFF"/>
                </a:solidFill>
                <a:latin typeface="微软雅黑"/>
                <a:ea typeface="微软雅黑"/>
              </a:rPr>
              <a:t>语法规则概要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自定义类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FFFFFF"/>
                </a:solidFill>
                <a:latin typeface="微软雅黑"/>
                <a:ea typeface="微软雅黑"/>
              </a:rPr>
              <a:t>成员变量必须先于成员函数定义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优先级与Java相同的表达式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去除位运算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去除继承和多态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FFFFFF"/>
                </a:solidFill>
                <a:latin typeface="微软雅黑"/>
                <a:ea typeface="微软雅黑"/>
              </a:rPr>
              <a:t>去除*=、/=、+=、-=、自增、自减操作符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059480" y="620640"/>
            <a:ext cx="7024320" cy="829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>
                <a:solidFill>
                  <a:srgbClr val="FFFFFF"/>
                </a:solidFill>
                <a:latin typeface="微软雅黑"/>
                <a:ea typeface="微软雅黑"/>
              </a:rPr>
              <a:t>样例程序及说明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611560" y="1674360"/>
            <a:ext cx="7472240" cy="4778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400" b="1" dirty="0">
                <a:solidFill>
                  <a:srgbClr val="FFFFFF"/>
                </a:solidFill>
                <a:latin typeface="Consolas"/>
              </a:rPr>
              <a:t>class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first{	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Consolas"/>
              </a:rPr>
              <a:t>	/** 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Main entry point.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*/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static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void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main(){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b="1" dirty="0" smtClean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arr[] = 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new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[10]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;</a:t>
            </a:r>
            <a:endParaRPr lang="en-US" altLang="zh-CN" sz="2400" dirty="0" smtClean="0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define an array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b="1" dirty="0" smtClean="0">
                <a:solidFill>
                  <a:srgbClr val="FFFFFF"/>
                </a:solidFill>
                <a:latin typeface="Consolas"/>
              </a:rPr>
              <a:t>for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(</a:t>
            </a:r>
            <a:r>
              <a:rPr lang="zh-CN" sz="24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 i = 0; i &lt; 10; i = i + 1){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Consolas"/>
              </a:rPr>
              <a:t>		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arr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[i] = i * i % 10;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initial the array ,make it looks randomly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quicksort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(arr, 0, 9); </a:t>
            </a:r>
            <a:endParaRPr lang="en-US" altLang="zh-CN" sz="2400" dirty="0" smtClean="0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400" dirty="0">
                <a:solidFill>
                  <a:srgbClr val="FFFFFF"/>
                </a:solidFill>
                <a:latin typeface="Consolas"/>
              </a:rPr>
              <a:t>call the quicksort method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400" dirty="0" smtClean="0">
                <a:solidFill>
                  <a:srgbClr val="FFFFFF"/>
                </a:solidFill>
                <a:latin typeface="Consolas"/>
              </a:rPr>
              <a:t>}</a:t>
            </a:r>
            <a:r>
              <a:rPr lang="en-US" altLang="zh-CN" sz="2400" dirty="0" smtClean="0">
                <a:solidFill>
                  <a:srgbClr val="FFFFFF"/>
                </a:solidFill>
                <a:latin typeface="Consolas"/>
              </a:rPr>
              <a:t>//end of main function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23640" y="188640"/>
            <a:ext cx="8229240" cy="6552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static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b="1" dirty="0">
                <a:solidFill>
                  <a:srgbClr val="FFFFFF"/>
                </a:solidFill>
                <a:latin typeface="Consolas"/>
              </a:rPr>
              <a:t>void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 quicksort(</a:t>
            </a:r>
            <a:r>
              <a:rPr lang="zh-CN" sz="20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[] a, </a:t>
            </a:r>
            <a:r>
              <a:rPr lang="zh-CN" sz="20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 begin, </a:t>
            </a:r>
            <a:r>
              <a:rPr lang="zh-CN" sz="20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 end) 	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       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the quicksort function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if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(begin &gt;= end)  //end of calling itself;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return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mid_num = a[begin];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mid_pos = begin;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for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</a:t>
            </a:r>
            <a:r>
              <a:rPr lang="zh-CN" sz="2000" b="1" dirty="0">
                <a:solidFill>
                  <a:srgbClr val="FFFFFF"/>
                </a:solidFill>
                <a:latin typeface="Consolas"/>
              </a:rPr>
              <a:t>int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 i = begin + 1; i &lt;= end; i = i + 1) 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b="1" dirty="0" smtClean="0">
                <a:solidFill>
                  <a:srgbClr val="FFFFFF"/>
                </a:solidFill>
                <a:latin typeface="Consolas"/>
              </a:rPr>
              <a:t>if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(a[i] &lt; mid_num){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 smtClean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swap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(a, mid_pos + 1, i)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;</a:t>
            </a:r>
            <a:endParaRPr lang="en-US" altLang="zh-CN" sz="2000" dirty="0" smtClean="0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 smtClean="0">
                <a:solidFill>
                  <a:srgbClr val="FFFFFF"/>
                </a:solidFill>
                <a:latin typeface="Consolas"/>
              </a:rPr>
              <a:t>	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put the min_num  in the right place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	</a:t>
            </a: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mid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_pos = mid_pos + 1;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swap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(a, mid_pos, begin)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;</a:t>
            </a:r>
            <a:endParaRPr lang="en-US" altLang="zh-CN" sz="2000" dirty="0" smtClean="0">
              <a:solidFill>
                <a:srgbClr val="FFFFFF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//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swap function ;because the code is too long...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quicksort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(a, begin, mid_pos-1); 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FFFF"/>
                </a:solidFill>
                <a:latin typeface="Consolas"/>
              </a:rPr>
              <a:t>	</a:t>
            </a: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quicksort</a:t>
            </a:r>
            <a:r>
              <a:rPr lang="zh-CN" sz="2000" dirty="0">
                <a:solidFill>
                  <a:srgbClr val="FFFFFF"/>
                </a:solidFill>
                <a:latin typeface="Consolas"/>
              </a:rPr>
              <a:t>(a, mid_pos+1, end);  </a:t>
            </a:r>
            <a:r>
              <a:rPr lang="en-US" altLang="zh-CN" sz="2000" dirty="0" smtClean="0">
                <a:solidFill>
                  <a:srgbClr val="FFFFFF"/>
                </a:solidFill>
                <a:latin typeface="Consolas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	</a:t>
            </a:r>
            <a:r>
              <a:rPr lang="zh-CN" altLang="zh-CN" sz="2000" dirty="0" smtClean="0">
                <a:solidFill>
                  <a:srgbClr val="FFFFFF"/>
                </a:solidFill>
                <a:latin typeface="Consolas"/>
              </a:rPr>
              <a:t>//divide into two part</a:t>
            </a:r>
            <a:r>
              <a:rPr lang="en-US" altLang="zh-CN" sz="2000" dirty="0" smtClean="0">
                <a:solidFill>
                  <a:srgbClr val="FFFFFF"/>
                </a:solidFill>
                <a:latin typeface="Consolas"/>
              </a:rPr>
              <a:t> and recursive</a:t>
            </a:r>
            <a:r>
              <a:rPr lang="zh-CN" altLang="zh-CN" sz="2000" dirty="0" smtClean="0">
                <a:solidFill>
                  <a:srgbClr val="FFFFFF"/>
                </a:solidFill>
                <a:latin typeface="Consolas"/>
              </a:rPr>
              <a:t> 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zh-CN" sz="2000" dirty="0" smtClean="0">
                <a:solidFill>
                  <a:srgbClr val="FFFFFF"/>
                </a:solidFill>
                <a:latin typeface="Consolas"/>
              </a:rPr>
              <a:t>}</a:t>
            </a:r>
            <a:r>
              <a:rPr lang="en-US" altLang="zh-CN" sz="2000" dirty="0" smtClean="0">
                <a:solidFill>
                  <a:srgbClr val="FFFFFF"/>
                </a:solidFill>
                <a:latin typeface="Consolas"/>
              </a:rPr>
              <a:t>//end of </a:t>
            </a:r>
            <a:r>
              <a:rPr lang="en-US" altLang="zh-CN" sz="2000" smtClean="0">
                <a:solidFill>
                  <a:srgbClr val="FFFFFF"/>
                </a:solidFill>
                <a:latin typeface="Consolas"/>
              </a:rPr>
              <a:t>quicksort function</a:t>
            </a:r>
            <a:endParaRPr dirty="0"/>
          </a:p>
          <a:p>
            <a:pPr>
              <a:lnSpc>
                <a:spcPct val="100000"/>
              </a:lnSpc>
            </a:pPr>
            <a:r>
              <a:rPr lang="zh-CN" sz="2000" dirty="0" smtClean="0">
                <a:solidFill>
                  <a:srgbClr val="FFFFFF"/>
                </a:solidFill>
                <a:latin typeface="Calibri"/>
              </a:rPr>
              <a:t>}</a:t>
            </a:r>
            <a:r>
              <a:rPr lang="en-US" altLang="zh-CN" sz="2000" dirty="0" smtClean="0">
                <a:solidFill>
                  <a:srgbClr val="FFFFFF"/>
                </a:solidFill>
                <a:latin typeface="Calibri"/>
              </a:rPr>
              <a:t>//end of the whole first class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全屏显示(4:3)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sjx</dc:creator>
  <cp:lastModifiedBy>sjx</cp:lastModifiedBy>
  <cp:revision>2</cp:revision>
  <dcterms:modified xsi:type="dcterms:W3CDTF">2012-10-09T13:06:12Z</dcterms:modified>
</cp:coreProperties>
</file>