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76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7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5879-DB2B-4036-9B80-4C3DBE8E7FBC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8839-1BAA-4DCC-9C24-DAA319100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LittleJava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语法规则概要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样例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程序及说明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LittleJava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语言用途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面向初学者，也能在熟悉顺利转向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Java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语法简单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能体现出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语言的特性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减少高级语法及语言特性特性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LittleJava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语法规则概要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成员变量必须先于成员函数定义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优先级与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相同的表达式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去除位运算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继承和多态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、自增、自减操作符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28" y="620688"/>
            <a:ext cx="7024744" cy="8298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样例程序及说明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74511"/>
            <a:ext cx="6777317" cy="4778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first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/** 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 entry point.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main(){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= 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[10];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+ 1)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{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% 10;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}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quicksort(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0, 9); </a:t>
            </a:r>
            <a:endParaRPr lang="zh-CN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zh-CN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24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quicksort(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begin,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end) 	{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(begin &gt;= end)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mid_num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a[begin];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mid_pos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begin;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for (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begin + 1;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&lt;= end;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+ 1) 		{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20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(a[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&lt;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mid_num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swap(a,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mid_pos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+ 1,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mid_pos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mid_pos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+ 1;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}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swap(a, </a:t>
            </a:r>
            <a:r>
              <a:rPr lang="en-US" altLang="zh-CN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mid_pos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begin);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quicksort(a, begin, mid_pos-1);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quicksort(a, mid_pos+1, end);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zh-CN" altLang="zh-CN" sz="2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4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63</Words>
  <Application>Microsoft Office PowerPoint</Application>
  <PresentationFormat>全屏显示(4:3)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LittleJava</vt:lpstr>
      <vt:lpstr>LittleJava概述</vt:lpstr>
      <vt:lpstr>LittleJava语法规则概要</vt:lpstr>
      <vt:lpstr>样例程序及说明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liangpig1</dc:creator>
  <cp:lastModifiedBy>liangpig1</cp:lastModifiedBy>
  <cp:revision>35</cp:revision>
  <dcterms:created xsi:type="dcterms:W3CDTF">2012-10-09T10:54:24Z</dcterms:created>
  <dcterms:modified xsi:type="dcterms:W3CDTF">2012-10-09T12:11:05Z</dcterms:modified>
</cp:coreProperties>
</file>