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84" r:id="rId3"/>
    <p:sldId id="285" r:id="rId4"/>
    <p:sldId id="286" r:id="rId5"/>
    <p:sldId id="29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13"/>
  </p:normalViewPr>
  <p:slideViewPr>
    <p:cSldViewPr snapToObjects="1">
      <p:cViewPr varScale="1">
        <p:scale>
          <a:sx n="122" d="100"/>
          <a:sy n="122" d="100"/>
        </p:scale>
        <p:origin x="376" y="208"/>
      </p:cViewPr>
      <p:guideLst>
        <p:guide orient="horz" pos="2163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844F1-E84F-AB4A-9AF2-FB50A20AEA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02AD8-AA91-2347-9F00-79CFF9C2AC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0F03-0666-6A43-B971-2D0EC477A339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753D8-80B0-5640-895A-DAA836A9380D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E280-1289-B840-8277-5882ED84B99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F624-3E39-634E-AF7D-D18B0CAC96E9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D42E-CBA7-C84D-88A3-0BC0A6DE3E4A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705584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7536-DA7B-7748-92D7-D53F1BE221A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14F2-4ECF-4048-BA63-54D71BA53C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D94-2969-CE47-B2D5-BFAB0F9E7C03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2318-0A17-F54A-BC54-7D0AA1B1FED4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A63D-A858-E94E-9A93-973700179779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9D82-8D18-024B-9392-98E36ACD0CF3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B4B21-71AD-4548-AB28-4E7E66D63789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8877-D544-8741-878D-31725E48310D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.tiff"/><Relationship Id="rId3" Type="http://schemas.openxmlformats.org/officeDocument/2006/relationships/image" Target="../media/image1.tiff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Supix</a:t>
            </a:r>
            <a:r>
              <a:rPr kumimoji="1" lang="en-US" altLang="zh-CN" dirty="0"/>
              <a:t> DAQ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066"/>
            <a:ext cx="6120000" cy="33910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5540"/>
            <a:ext cx="6120000" cy="33910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52" y="-15066"/>
            <a:ext cx="6120000" cy="33908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752" y="3455405"/>
            <a:ext cx="6120000" cy="3390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F2EB-F3B4-764B-BBDC-01969F90EF3A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23567" y="1220627"/>
            <a:ext cx="14446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read a frame</a:t>
            </a:r>
            <a:endParaRPr lang="en-GB" dirty="0"/>
          </a:p>
        </p:txBody>
      </p:sp>
      <p:sp>
        <p:nvSpPr>
          <p:cNvPr id="3" name="矩形 2"/>
          <p:cNvSpPr/>
          <p:nvPr/>
        </p:nvSpPr>
        <p:spPr>
          <a:xfrm>
            <a:off x="2820122" y="2205295"/>
            <a:ext cx="85151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GB" dirty="0"/>
              <a:t>trigger</a:t>
            </a:r>
            <a:endParaRPr lang="en-GB" dirty="0"/>
          </a:p>
          <a:p>
            <a:pPr algn="ctr"/>
            <a:r>
              <a:rPr lang="en-GB" dirty="0"/>
              <a:t>&amp;</a:t>
            </a:r>
            <a:endParaRPr lang="en-GB" dirty="0"/>
          </a:p>
          <a:p>
            <a:pPr algn="ctr"/>
            <a:r>
              <a:rPr lang="en-GB" dirty="0"/>
              <a:t>record</a:t>
            </a:r>
            <a:endParaRPr lang="en-GB" dirty="0"/>
          </a:p>
        </p:txBody>
      </p:sp>
      <p:sp>
        <p:nvSpPr>
          <p:cNvPr id="6" name="矩形 5"/>
          <p:cNvSpPr/>
          <p:nvPr/>
        </p:nvSpPr>
        <p:spPr>
          <a:xfrm>
            <a:off x="1833474" y="5092959"/>
            <a:ext cx="28248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GB" dirty="0"/>
              <a:t>update read buffer pointer</a:t>
            </a:r>
            <a:endParaRPr lang="en-GB" dirty="0"/>
          </a:p>
        </p:txBody>
      </p:sp>
      <p:sp>
        <p:nvSpPr>
          <p:cNvPr id="7" name="菱形 6"/>
          <p:cNvSpPr/>
          <p:nvPr/>
        </p:nvSpPr>
        <p:spPr>
          <a:xfrm>
            <a:off x="1990946" y="3743961"/>
            <a:ext cx="2509868" cy="7336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GB" dirty="0"/>
              <a:t>stop DAQ?</a:t>
            </a:r>
            <a:endParaRPr lang="en-GB" dirty="0"/>
          </a:p>
        </p:txBody>
      </p:sp>
      <p:cxnSp>
        <p:nvCxnSpPr>
          <p:cNvPr id="9" name="直线箭头连接符 8"/>
          <p:cNvCxnSpPr>
            <a:stCxn id="2" idx="2"/>
            <a:endCxn id="3" idx="0"/>
          </p:cNvCxnSpPr>
          <p:nvPr/>
        </p:nvCxnSpPr>
        <p:spPr>
          <a:xfrm flipH="1">
            <a:off x="3245880" y="1589959"/>
            <a:ext cx="1" cy="615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3" idx="2"/>
            <a:endCxn id="7" idx="0"/>
          </p:cNvCxnSpPr>
          <p:nvPr/>
        </p:nvCxnSpPr>
        <p:spPr>
          <a:xfrm>
            <a:off x="3245880" y="3128625"/>
            <a:ext cx="0" cy="615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3242054" y="4477624"/>
            <a:ext cx="0" cy="615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3"/>
          </p:cNvCxnSpPr>
          <p:nvPr/>
        </p:nvCxnSpPr>
        <p:spPr>
          <a:xfrm>
            <a:off x="4500814" y="4110793"/>
            <a:ext cx="665407" cy="0"/>
          </a:xfrm>
          <a:prstGeom prst="straightConnector1">
            <a:avLst/>
          </a:prstGeom>
          <a:ln w="57150" cap="sq"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2"/>
            <a:endCxn id="2" idx="1"/>
          </p:cNvCxnSpPr>
          <p:nvPr/>
        </p:nvCxnSpPr>
        <p:spPr>
          <a:xfrm rot="5400000" flipH="1">
            <a:off x="856225" y="3072636"/>
            <a:ext cx="4056998" cy="722313"/>
          </a:xfrm>
          <a:prstGeom prst="bentConnector4">
            <a:avLst>
              <a:gd name="adj1" fmla="val -5635"/>
              <a:gd name="adj2" fmla="val 22718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>
            <a:spLocks noChangeAspect="1"/>
          </p:cNvSpPr>
          <p:nvPr/>
        </p:nvSpPr>
        <p:spPr>
          <a:xfrm>
            <a:off x="5166221" y="3676452"/>
            <a:ext cx="86868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r>
              <a:rPr lang="en-GB" dirty="0"/>
              <a:t>stop</a:t>
            </a:r>
            <a:endParaRPr lang="en-GB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106619" y="662030"/>
          <a:ext cx="5600517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764"/>
                <a:gridCol w="1582316"/>
                <a:gridCol w="25514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new trigger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post trigger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nframes_in_buffer</a:t>
                      </a:r>
                      <a:r>
                        <a:rPr lang="en-GB" dirty="0"/>
                        <a:t> ++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record pre-trigger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nframes_in_buffer</a:t>
                      </a:r>
                      <a:r>
                        <a:rPr lang="en-GB" dirty="0"/>
                        <a:t> = 0</a:t>
                      </a:r>
                      <a:endParaRPr lang="en-GB" dirty="0"/>
                    </a:p>
                    <a:p>
                      <a:pPr algn="l"/>
                      <a:r>
                        <a:rPr lang="en-GB" dirty="0"/>
                        <a:t>set post-trigger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record this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record this</a:t>
                      </a:r>
                      <a:endParaRPr lang="en-GB" dirty="0"/>
                    </a:p>
                    <a:p>
                      <a:pPr algn="l"/>
                      <a:r>
                        <a:rPr lang="en-GB" dirty="0" err="1"/>
                        <a:t>post_trigger</a:t>
                      </a:r>
                      <a:r>
                        <a:rPr lang="en-GB" dirty="0"/>
                        <a:t> --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肘形连接符 32"/>
          <p:cNvCxnSpPr>
            <a:stCxn id="3" idx="3"/>
            <a:endCxn id="27" idx="1"/>
          </p:cNvCxnSpPr>
          <p:nvPr/>
        </p:nvCxnSpPr>
        <p:spPr>
          <a:xfrm flipV="1">
            <a:off x="3671637" y="1995530"/>
            <a:ext cx="2434982" cy="671430"/>
          </a:xfrm>
          <a:prstGeom prst="bentConnector3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312024" y="3830048"/>
            <a:ext cx="5756917" cy="2448272"/>
            <a:chOff x="6217307" y="1988840"/>
            <a:chExt cx="5756917" cy="2448272"/>
          </a:xfrm>
        </p:grpSpPr>
        <p:cxnSp>
          <p:nvCxnSpPr>
            <p:cNvPr id="39" name="直线连接符 38"/>
            <p:cNvCxnSpPr/>
            <p:nvPr/>
          </p:nvCxnSpPr>
          <p:spPr>
            <a:xfrm>
              <a:off x="6456040" y="3429000"/>
              <a:ext cx="4897760" cy="0"/>
            </a:xfrm>
            <a:prstGeom prst="line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 flipV="1">
              <a:off x="7536160" y="2996952"/>
              <a:ext cx="0" cy="432048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 flipV="1">
              <a:off x="7688560" y="2708920"/>
              <a:ext cx="0" cy="720080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/>
            <p:cNvCxnSpPr/>
            <p:nvPr/>
          </p:nvCxnSpPr>
          <p:spPr>
            <a:xfrm flipV="1">
              <a:off x="7840960" y="2348880"/>
              <a:ext cx="0" cy="1080120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/>
            <p:cNvCxnSpPr/>
            <p:nvPr/>
          </p:nvCxnSpPr>
          <p:spPr>
            <a:xfrm flipV="1">
              <a:off x="7993360" y="1988840"/>
              <a:ext cx="0" cy="1440160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/>
            <p:nvPr/>
          </p:nvCxnSpPr>
          <p:spPr>
            <a:xfrm flipV="1">
              <a:off x="8145760" y="2204864"/>
              <a:ext cx="0" cy="1224136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/>
            <p:nvPr/>
          </p:nvCxnSpPr>
          <p:spPr>
            <a:xfrm flipV="1">
              <a:off x="8298160" y="2420888"/>
              <a:ext cx="0" cy="1008112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/>
            <p:nvPr/>
          </p:nvCxnSpPr>
          <p:spPr>
            <a:xfrm flipV="1">
              <a:off x="7536160" y="3429002"/>
              <a:ext cx="0" cy="626288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/>
            <p:cNvCxnSpPr/>
            <p:nvPr/>
          </p:nvCxnSpPr>
          <p:spPr>
            <a:xfrm flipV="1">
              <a:off x="7993360" y="3429002"/>
              <a:ext cx="0" cy="626288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V="1">
              <a:off x="8472264" y="2636912"/>
              <a:ext cx="0" cy="792088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/>
            <p:cNvCxnSpPr/>
            <p:nvPr/>
          </p:nvCxnSpPr>
          <p:spPr>
            <a:xfrm flipV="1">
              <a:off x="8610600" y="2852936"/>
              <a:ext cx="0" cy="576064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49"/>
            <p:cNvCxnSpPr/>
            <p:nvPr/>
          </p:nvCxnSpPr>
          <p:spPr>
            <a:xfrm flipV="1">
              <a:off x="8760296" y="3068960"/>
              <a:ext cx="0" cy="360040"/>
            </a:xfrm>
            <a:prstGeom prst="line">
              <a:avLst/>
            </a:prstGeom>
            <a:ln w="571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50"/>
            <p:cNvCxnSpPr/>
            <p:nvPr/>
          </p:nvCxnSpPr>
          <p:spPr>
            <a:xfrm>
              <a:off x="7993360" y="3581400"/>
              <a:ext cx="1919064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51"/>
            <p:cNvCxnSpPr/>
            <p:nvPr/>
          </p:nvCxnSpPr>
          <p:spPr>
            <a:xfrm flipH="1">
              <a:off x="6744072" y="3581400"/>
              <a:ext cx="792088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217307" y="3643119"/>
              <a:ext cx="1297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GB" dirty="0">
                  <a:solidFill>
                    <a:srgbClr val="C00000"/>
                  </a:solidFill>
                </a:rPr>
                <a:t>pre-trigger</a:t>
              </a:r>
              <a:endParaRPr kumimoji="1" lang="en-GB" dirty="0">
                <a:solidFill>
                  <a:srgbClr val="C0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059623" y="3635732"/>
              <a:ext cx="140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GB" dirty="0">
                  <a:solidFill>
                    <a:srgbClr val="C00000"/>
                  </a:solidFill>
                </a:rPr>
                <a:t>post-trigger</a:t>
              </a:r>
              <a:endParaRPr kumimoji="1" lang="en-GB" dirty="0">
                <a:solidFill>
                  <a:srgbClr val="C0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07629" y="406778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GB" dirty="0">
                  <a:solidFill>
                    <a:srgbClr val="C00000"/>
                  </a:solidFill>
                </a:rPr>
                <a:t>trigger</a:t>
              </a:r>
              <a:endParaRPr kumimoji="1" lang="en-GB" dirty="0">
                <a:solidFill>
                  <a:srgbClr val="C0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1351938" y="3396734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GB" dirty="0">
                  <a:solidFill>
                    <a:schemeClr val="accent1"/>
                  </a:solidFill>
                </a:rPr>
                <a:t>time</a:t>
              </a:r>
              <a:endParaRPr kumimoji="1" lang="en-GB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1" name="图片 10" descr="dia_do_tr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188595"/>
            <a:ext cx="7555071" cy="64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" y="36830"/>
            <a:ext cx="5267325" cy="5045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242570"/>
            <a:ext cx="577215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 display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3C1E0-C204-0B4B-B553-BBDB6299B721}" type="datetime5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144-61C8-F044-B3D9-50E641F5DC8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245"/>
            <a:ext cx="12192000" cy="6747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>
        <a:sp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95000"/>
          </a:schemeClr>
        </a:solidFill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294</Words>
  <Application>WPS 演示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汉仪旗黑KW</vt:lpstr>
      <vt:lpstr>宋体</vt:lpstr>
      <vt:lpstr>Arial Unicode MS</vt:lpstr>
      <vt:lpstr>汉仪书宋二KW</vt:lpstr>
      <vt:lpstr>Office 主题​​</vt:lpstr>
      <vt:lpstr>Supix DAQ</vt:lpstr>
      <vt:lpstr>PowerPoint 演示文稿</vt:lpstr>
      <vt:lpstr>PowerPoint 演示文稿</vt:lpstr>
      <vt:lpstr>PowerPoint 演示文稿</vt:lpstr>
      <vt:lpstr>event display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Supix</dc:title>
  <dc:creator>王萌 Wang Meng</dc:creator>
  <cp:lastModifiedBy>mwang</cp:lastModifiedBy>
  <cp:revision>23</cp:revision>
  <dcterms:created xsi:type="dcterms:W3CDTF">2020-07-28T03:10:21Z</dcterms:created>
  <dcterms:modified xsi:type="dcterms:W3CDTF">2020-07-28T03:10:21Z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