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7" r:id="rId2"/>
    <p:sldId id="258" r:id="rId3"/>
    <p:sldId id="256" r:id="rId4"/>
    <p:sldId id="260" r:id="rId5"/>
    <p:sldId id="270" r:id="rId6"/>
    <p:sldId id="269" r:id="rId7"/>
    <p:sldId id="259" r:id="rId8"/>
    <p:sldId id="261" r:id="rId9"/>
    <p:sldId id="266" r:id="rId10"/>
    <p:sldId id="265" r:id="rId11"/>
    <p:sldId id="264" r:id="rId12"/>
    <p:sldId id="262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9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2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8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0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229B6E-A006-4285-B8FD-1FEAB00129AF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52A7226-2336-4C1A-99CF-91339FF743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65" y="2410495"/>
            <a:ext cx="7192379" cy="40486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56" y="1285015"/>
            <a:ext cx="2581591" cy="25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2" y="2531064"/>
            <a:ext cx="3476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0" y="1182189"/>
            <a:ext cx="10058400" cy="483609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04480" y="4571999"/>
            <a:ext cx="1738720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082960" y="5639457"/>
            <a:ext cx="1738720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283360" y="5286760"/>
            <a:ext cx="3779520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04480" y="1247502"/>
            <a:ext cx="1738720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173120" y="3695409"/>
            <a:ext cx="1889760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673862" y="2098765"/>
            <a:ext cx="1738720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087520" y="2967772"/>
            <a:ext cx="1738720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206628" y="1328441"/>
            <a:ext cx="1242266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248640" y="4530664"/>
            <a:ext cx="1814240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560547" y="5690159"/>
            <a:ext cx="1738720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439907" y="2451462"/>
            <a:ext cx="2047875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439907" y="3417517"/>
            <a:ext cx="1738720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560547" y="5639457"/>
            <a:ext cx="6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Start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39907" y="3429279"/>
            <a:ext cx="15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Movimentação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39907" y="2323932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Troca de Arma (pistola)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543564" y="2098765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Troca de Arma (fuzil)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0318633" y="1320123"/>
            <a:ext cx="6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Atira</a:t>
            </a:r>
          </a:p>
        </p:txBody>
      </p:sp>
    </p:spTree>
    <p:extLst>
      <p:ext uri="{BB962C8B-B14F-4D97-AF65-F5344CB8AC3E}">
        <p14:creationId xmlns:p14="http://schemas.microsoft.com/office/powerpoint/2010/main" val="41638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50" y="386443"/>
            <a:ext cx="4963218" cy="2534004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7" y="4186080"/>
            <a:ext cx="3559615" cy="16730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60" y="4393772"/>
            <a:ext cx="5567308" cy="14653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1001" y="822448"/>
            <a:ext cx="3727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Equipamentos</a:t>
            </a:r>
            <a:endParaRPr lang="pt-BR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-51234" r="-603" b="51234"/>
          <a:stretch/>
        </p:blipFill>
        <p:spPr>
          <a:xfrm>
            <a:off x="866885" y="386443"/>
            <a:ext cx="413628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7" y="408117"/>
            <a:ext cx="4991797" cy="60015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76" y="408117"/>
            <a:ext cx="590632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852" y="5280395"/>
            <a:ext cx="650296" cy="650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5" y="5280395"/>
            <a:ext cx="650296" cy="650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18" y="4870185"/>
            <a:ext cx="1060506" cy="10605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818286"/>
            <a:ext cx="3046143" cy="30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702629" y="3304903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entury Gothic" panose="020B0502020202020204" pitchFamily="34" charset="0"/>
              </a:rPr>
              <a:t>Apresenta...</a:t>
            </a:r>
            <a:endParaRPr lang="pt-B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964133"/>
            <a:ext cx="940248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51" y="1103871"/>
            <a:ext cx="6343206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827372" y="2940909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Personagens</a:t>
            </a:r>
            <a:endParaRPr lang="pt-BR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13" y="1799757"/>
            <a:ext cx="4640797" cy="326357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50"/>
          <a:stretch/>
        </p:blipFill>
        <p:spPr>
          <a:xfrm>
            <a:off x="3091234" y="2168475"/>
            <a:ext cx="3045953" cy="19339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78" y="2670517"/>
            <a:ext cx="761025" cy="7610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07" y="3564322"/>
            <a:ext cx="761025" cy="7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1" y="1083491"/>
            <a:ext cx="3361976" cy="504296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6532" y="3461493"/>
            <a:ext cx="2704762" cy="317460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702214" y="1083491"/>
            <a:ext cx="3594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Thomas </a:t>
            </a:r>
            <a:r>
              <a:rPr lang="pt-BR" sz="4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Flintz</a:t>
            </a:r>
            <a:endParaRPr lang="pt-BR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36321" y="2126753"/>
            <a:ext cx="3169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Idade: 17 anos</a:t>
            </a:r>
          </a:p>
          <a:p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Origem: </a:t>
            </a:r>
            <a:r>
              <a:rPr lang="pt-BR" sz="3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California</a:t>
            </a:r>
            <a:endParaRPr lang="pt-BR" sz="3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Orfão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3435531" y="4865914"/>
            <a:ext cx="403492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72" y="901337"/>
            <a:ext cx="6676544" cy="59566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3659097"/>
            <a:ext cx="2743200" cy="29622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3920" y="901337"/>
            <a:ext cx="27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Infectados</a:t>
            </a:r>
            <a:endParaRPr lang="pt-BR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 rot="10100322">
            <a:off x="3866606" y="4428310"/>
            <a:ext cx="2586445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7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768009"/>
            <a:ext cx="10058400" cy="5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1">
      <a:dk1>
        <a:sysClr val="windowText" lastClr="000000"/>
      </a:dk1>
      <a:lt1>
        <a:sysClr val="window" lastClr="FFFFFF"/>
      </a:lt1>
      <a:dk2>
        <a:srgbClr val="FFFFFF"/>
      </a:dk2>
      <a:lt2>
        <a:srgbClr val="EBEBEB"/>
      </a:lt2>
      <a:accent1>
        <a:srgbClr val="A71107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148</TotalTime>
  <Words>30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 Light</vt:lpstr>
      <vt:lpstr>Century Gothic</vt:lpstr>
      <vt:lpstr>Corbel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rnpet-gerenteADM</dc:creator>
  <cp:lastModifiedBy>Leonardo Reis Lucena</cp:lastModifiedBy>
  <cp:revision>17</cp:revision>
  <dcterms:created xsi:type="dcterms:W3CDTF">2017-07-27T02:39:35Z</dcterms:created>
  <dcterms:modified xsi:type="dcterms:W3CDTF">2017-07-27T12:24:17Z</dcterms:modified>
</cp:coreProperties>
</file>