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3" d="100"/>
          <a:sy n="123" d="100"/>
        </p:scale>
        <p:origin x="-7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9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9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1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79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3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5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532113-856F-432B-9B08-BDEF89A0F0B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436368-90AC-4E9C-B7B8-5301FC868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55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BAE2C0-B00B-19FD-7284-0DEAC05B2153}"/>
              </a:ext>
            </a:extLst>
          </p:cNvPr>
          <p:cNvSpPr txBox="1"/>
          <p:nvPr/>
        </p:nvSpPr>
        <p:spPr>
          <a:xfrm>
            <a:off x="2183363" y="466531"/>
            <a:ext cx="776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Use of Drones for Delivery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1884F8B-81C1-D0C1-DACD-DDEF413B0F62}"/>
              </a:ext>
            </a:extLst>
          </p:cNvPr>
          <p:cNvSpPr/>
          <p:nvPr/>
        </p:nvSpPr>
        <p:spPr>
          <a:xfrm>
            <a:off x="110455" y="835863"/>
            <a:ext cx="4387442" cy="15897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Introduction</a:t>
            </a:r>
          </a:p>
          <a:p>
            <a:pPr algn="ctr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Having packages delivered by drones may seem like an idea from the future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However, it is actually already happening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If </a:t>
            </a:r>
            <a:r>
              <a:rPr lang="en-US" sz="1200" dirty="0"/>
              <a:t>it grows into a more common tool, it could have many benefits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D048FE96-9B1D-1D0B-97D1-5AA3E978AC5B}"/>
              </a:ext>
            </a:extLst>
          </p:cNvPr>
          <p:cNvSpPr/>
          <p:nvPr/>
        </p:nvSpPr>
        <p:spPr>
          <a:xfrm>
            <a:off x="7558481" y="893419"/>
            <a:ext cx="4387442" cy="15897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  <a:p>
            <a:pPr algn="ctr"/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</a:t>
            </a:r>
            <a:r>
              <a:rPr lang="en-US" sz="1200" dirty="0" smtClean="0"/>
              <a:t>2013, Amazon </a:t>
            </a:r>
            <a:r>
              <a:rPr lang="en-US" sz="1200" dirty="0"/>
              <a:t>announces Prime Air to deliver packages with drones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</a:t>
            </a:r>
            <a:r>
              <a:rPr lang="en-US" sz="1200" dirty="0" smtClean="0"/>
              <a:t>2021, </a:t>
            </a:r>
            <a:r>
              <a:rPr lang="en-US" sz="1200" dirty="0"/>
              <a:t>Prime Air was at risk of failing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</a:t>
            </a:r>
            <a:r>
              <a:rPr lang="en-US" sz="1200" dirty="0" smtClean="0"/>
              <a:t>2022, </a:t>
            </a:r>
            <a:r>
              <a:rPr lang="en-US" sz="1200" dirty="0"/>
              <a:t>after much </a:t>
            </a:r>
            <a:r>
              <a:rPr lang="en-US" sz="1200" dirty="0" smtClean="0"/>
              <a:t>trial-and-error, </a:t>
            </a:r>
            <a:r>
              <a:rPr lang="en-US" sz="1200" dirty="0"/>
              <a:t>Prime Air takes flight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A3ACAD22-CBEB-8C69-CF3F-D3C36676786D}"/>
              </a:ext>
            </a:extLst>
          </p:cNvPr>
          <p:cNvSpPr/>
          <p:nvPr/>
        </p:nvSpPr>
        <p:spPr>
          <a:xfrm>
            <a:off x="110455" y="3209948"/>
            <a:ext cx="4387442" cy="13620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New Ideas or Technology</a:t>
            </a:r>
          </a:p>
          <a:p>
            <a:pPr algn="ctr"/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Upgrade the technology in drones we have currently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Increase the working range of drones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Increase the usage of drones for delivery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738B1CA9-7ABB-5DB8-ECA3-E3E6088D3CDA}"/>
              </a:ext>
            </a:extLst>
          </p:cNvPr>
          <p:cNvSpPr/>
          <p:nvPr/>
        </p:nvSpPr>
        <p:spPr>
          <a:xfrm>
            <a:off x="7712279" y="3164168"/>
            <a:ext cx="4387442" cy="15550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Drones can </a:t>
            </a:r>
            <a:r>
              <a:rPr lang="en-US" sz="1200" dirty="0" smtClean="0"/>
              <a:t>access more </a:t>
            </a:r>
            <a:r>
              <a:rPr lang="en-US" sz="1200" dirty="0"/>
              <a:t>remote areas easier than trucks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Using drones saves more money due to reduced labor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Drones can operate 24/7 while producing fewer </a:t>
            </a:r>
            <a:r>
              <a:rPr lang="en-US" sz="1200"/>
              <a:t>emissions </a:t>
            </a:r>
            <a:r>
              <a:rPr lang="en-US" sz="1200" smtClean="0"/>
              <a:t>than typical </a:t>
            </a:r>
            <a:r>
              <a:rPr lang="en-US" sz="1200" dirty="0"/>
              <a:t>delivery vehicles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D0227083-D094-DF0F-F72F-51EF7586B735}"/>
              </a:ext>
            </a:extLst>
          </p:cNvPr>
          <p:cNvSpPr/>
          <p:nvPr/>
        </p:nvSpPr>
        <p:spPr>
          <a:xfrm>
            <a:off x="2491530" y="4969777"/>
            <a:ext cx="5880684" cy="17579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Spector, Sean. “Drone Delivery: Everything You Need to Know in 2024.” </a:t>
            </a:r>
            <a:r>
              <a:rPr lang="en-US" sz="1200" i="1" dirty="0">
                <a:effectLst/>
              </a:rPr>
              <a:t>Dropoff</a:t>
            </a:r>
            <a:r>
              <a:rPr lang="en-US" sz="1200" dirty="0">
                <a:effectLst/>
              </a:rPr>
              <a:t>, 15 Nov. 2023, www.dropoff.com/blog/drones-delivery/.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Miriam </a:t>
            </a:r>
            <a:r>
              <a:rPr lang="en-US" sz="1200" dirty="0" err="1">
                <a:effectLst/>
              </a:rPr>
              <a:t>McNabbMiriam</a:t>
            </a:r>
            <a:r>
              <a:rPr lang="en-US" sz="1200" dirty="0">
                <a:effectLst/>
              </a:rPr>
              <a:t> McNabb is the Editor-in-Chief of DRONELIFE and CEO of </a:t>
            </a:r>
            <a:r>
              <a:rPr lang="en-US" sz="1200" dirty="0" err="1">
                <a:effectLst/>
              </a:rPr>
              <a:t>JobForDrones</a:t>
            </a:r>
            <a:r>
              <a:rPr lang="en-US" sz="1200" dirty="0">
                <a:effectLst/>
              </a:rPr>
              <a:t>. “Amazon Drone Delivery: A Brief History of the Patents, Problems and Progress from the DRONELIFE Archives.” </a:t>
            </a:r>
            <a:r>
              <a:rPr lang="en-US" sz="1200" i="1" dirty="0">
                <a:effectLst/>
              </a:rPr>
              <a:t>DRONELIFE</a:t>
            </a:r>
            <a:r>
              <a:rPr lang="en-US" sz="1200" dirty="0">
                <a:effectLst/>
              </a:rPr>
              <a:t>, 22 June 2022, dronelife.com/2022/06/20/amazon-drone-delivery-a-brief-history-of-the-patents-problems-and-progress-from-the-dronelife-archives/.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5" name="Picture 14" descr="A drone flying over a map&#10;&#10;Description automatically generated">
            <a:extLst>
              <a:ext uri="{FF2B5EF4-FFF2-40B4-BE49-F238E27FC236}">
                <a16:creationId xmlns:a16="http://schemas.microsoft.com/office/drawing/2014/main" xmlns="" id="{0B8FF67E-6C8A-C2BD-C290-56158A23B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28" y="2197916"/>
            <a:ext cx="3156944" cy="1849772"/>
          </a:xfrm>
          <a:prstGeom prst="rect">
            <a:avLst/>
          </a:prstGeom>
        </p:spPr>
      </p:pic>
      <p:pic>
        <p:nvPicPr>
          <p:cNvPr id="17" name="Picture 16" descr="A drone with a box and a box&#10;&#10;Description automatically generated with medium confidence">
            <a:extLst>
              <a:ext uri="{FF2B5EF4-FFF2-40B4-BE49-F238E27FC236}">
                <a16:creationId xmlns:a16="http://schemas.microsoft.com/office/drawing/2014/main" xmlns="" id="{3BADDE20-6A85-8B05-C456-1621418A1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21" y="4969777"/>
            <a:ext cx="3000239" cy="175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836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173</TotalTime>
  <Words>199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Asbill, Joe</dc:creator>
  <cp:lastModifiedBy>Cary Asbill</cp:lastModifiedBy>
  <cp:revision>2</cp:revision>
  <dcterms:created xsi:type="dcterms:W3CDTF">2024-12-01T22:15:11Z</dcterms:created>
  <dcterms:modified xsi:type="dcterms:W3CDTF">2024-12-02T22:15:26Z</dcterms:modified>
</cp:coreProperties>
</file>