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6"/>
    <p:restoredTop sz="94716"/>
  </p:normalViewPr>
  <p:slideViewPr>
    <p:cSldViewPr snapToGrid="0">
      <p:cViewPr varScale="1">
        <p:scale>
          <a:sx n="151" d="100"/>
          <a:sy n="151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4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81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3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4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1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F9808C-BCFD-F0BC-9EB0-22D4D8AE57BD}"/>
              </a:ext>
            </a:extLst>
          </p:cNvPr>
          <p:cNvSpPr txBox="1"/>
          <p:nvPr/>
        </p:nvSpPr>
        <p:spPr>
          <a:xfrm>
            <a:off x="168166" y="777767"/>
            <a:ext cx="5660103" cy="1661993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Bio-Fuel?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Bio-Fuel relates to liquid fuel created from bio-mass, such as plants, algae, and animal waste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 Ethanol (ethyl alcohol) and Bio-Diesel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for eco-friendly alternatives to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destroying land and water sources through lithium mining and increased oil drilling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A43AD-FC49-E13C-DCDC-56E12A42120A}"/>
              </a:ext>
            </a:extLst>
          </p:cNvPr>
          <p:cNvSpPr txBox="1"/>
          <p:nvPr/>
        </p:nvSpPr>
        <p:spPr>
          <a:xfrm>
            <a:off x="4335517" y="157656"/>
            <a:ext cx="352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The Fight for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</a:rPr>
              <a:t>Bio-Fuel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92EA3-6042-1481-7A44-7D882729A666}"/>
              </a:ext>
            </a:extLst>
          </p:cNvPr>
          <p:cNvSpPr txBox="1"/>
          <p:nvPr/>
        </p:nvSpPr>
        <p:spPr>
          <a:xfrm>
            <a:off x="6363730" y="777766"/>
            <a:ext cx="5660103" cy="1231106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Incentivize companies to increase Ethanol and Bio-Diesel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production for renewable resources, such as increased farming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vertical farms with their purpose of creating bio-mass for increased Bio-Fuel production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315C8-CC6F-E383-AA62-35148B17327E}"/>
              </a:ext>
            </a:extLst>
          </p:cNvPr>
          <p:cNvSpPr txBox="1"/>
          <p:nvPr/>
        </p:nvSpPr>
        <p:spPr>
          <a:xfrm>
            <a:off x="168165" y="4366487"/>
            <a:ext cx="5660103" cy="230832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– Benefits and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CO2 levels through cleaner burning fuel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oxygen output from large amount of plants year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Conserve natural land from the destruction of mining and increased drilling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Bio-Fuel is seen as “carbon-neutral” due to the amount of CO2 pulled from the air by vegetation before the vegetation is used to create a fuel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will reap benefits from increased profits due to higher demand of bio-mass to create Bio-Fuel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E8209E-0FF5-F4C6-CFF7-C9FC0C6B2B1D}"/>
              </a:ext>
            </a:extLst>
          </p:cNvPr>
          <p:cNvSpPr txBox="1"/>
          <p:nvPr/>
        </p:nvSpPr>
        <p:spPr>
          <a:xfrm>
            <a:off x="6363729" y="4491505"/>
            <a:ext cx="5660103" cy="1877437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Bio-Fuel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vertical farms to increase growing capabilities to meet new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more refineries to refine the bio-mass into usable 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distribution across the 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car manufacturers to make newly built vehicles compatible with ethanol blended fuel (many diesel vehicles are already capable of running on Bio-Diesel due to their compression-based ignition)</a:t>
            </a:r>
          </a:p>
        </p:txBody>
      </p:sp>
      <p:pic>
        <p:nvPicPr>
          <p:cNvPr id="3" name="Picture 2" descr="A comparison of a mountain with a hole in the middle&#10;&#10;Description automatically generated with medium confidence">
            <a:extLst>
              <a:ext uri="{FF2B5EF4-FFF2-40B4-BE49-F238E27FC236}">
                <a16:creationId xmlns:a16="http://schemas.microsoft.com/office/drawing/2014/main" id="{9F3A877F-EC25-7C2F-342A-E589705A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4" y="2603603"/>
            <a:ext cx="2842739" cy="1599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661E0-02AA-A7E9-C697-5E0302D0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43" y="2200188"/>
            <a:ext cx="3618541" cy="21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4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5A51-F3E2-9D6E-8993-63872A00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487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3864-3D16-2AC9-9C82-4C03D66E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“Biofuel Basics | Department of Energy.” </a:t>
            </a:r>
            <a:r>
              <a:rPr lang="en-US" i="1" dirty="0">
                <a:effectLst/>
              </a:rPr>
              <a:t>Office of Energy Efficiency &amp; Renewable Energy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www.energy.gov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eere</a:t>
            </a:r>
            <a:r>
              <a:rPr lang="en-US" dirty="0">
                <a:effectLst/>
              </a:rPr>
              <a:t>/bioenergy/biofuel-basics. Accessed 9 Oct. 2024. </a:t>
            </a:r>
          </a:p>
          <a:p>
            <a:r>
              <a:rPr lang="en-US" i="1" dirty="0">
                <a:effectLst/>
              </a:rPr>
              <a:t>Lithium Mine Comparison</a:t>
            </a:r>
            <a:r>
              <a:rPr lang="en-US" dirty="0">
                <a:effectLst/>
              </a:rPr>
              <a:t>. https://</a:t>
            </a:r>
            <a:r>
              <a:rPr lang="en-US" dirty="0" err="1">
                <a:effectLst/>
              </a:rPr>
              <a:t>i.ytimg.com</a:t>
            </a:r>
            <a:r>
              <a:rPr lang="en-US" dirty="0">
                <a:effectLst/>
              </a:rPr>
              <a:t>/vi/aODw_5jyDmc/</a:t>
            </a:r>
            <a:r>
              <a:rPr lang="en-US" dirty="0" err="1">
                <a:effectLst/>
              </a:rPr>
              <a:t>maxresdefault.jpg</a:t>
            </a:r>
            <a:r>
              <a:rPr lang="en-US" dirty="0">
                <a:effectLst/>
              </a:rPr>
              <a:t>. Accessed 12 Oct. 2024. </a:t>
            </a:r>
          </a:p>
          <a:p>
            <a:r>
              <a:rPr lang="en-US" dirty="0">
                <a:effectLst/>
              </a:rPr>
              <a:t>Selin, Noelle </a:t>
            </a:r>
            <a:r>
              <a:rPr lang="en-US" dirty="0" err="1">
                <a:effectLst/>
              </a:rPr>
              <a:t>Eckley</a:t>
            </a:r>
            <a:r>
              <a:rPr lang="en-US" dirty="0">
                <a:effectLst/>
              </a:rPr>
              <a:t>, and Clarence Lehman. “Biofuel.” </a:t>
            </a:r>
            <a:r>
              <a:rPr lang="en-US" i="1" dirty="0" err="1">
                <a:effectLst/>
              </a:rPr>
              <a:t>Encyclopædia</a:t>
            </a:r>
            <a:r>
              <a:rPr lang="en-US" i="1" dirty="0">
                <a:effectLst/>
              </a:rPr>
              <a:t> Britannica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Encyclopædia</a:t>
            </a:r>
            <a:r>
              <a:rPr lang="en-US" dirty="0">
                <a:effectLst/>
              </a:rPr>
              <a:t> Britannica, inc., 6 Sept. 2024, </a:t>
            </a:r>
            <a:r>
              <a:rPr lang="en-US" dirty="0" err="1">
                <a:effectLst/>
              </a:rPr>
              <a:t>britannica.com</a:t>
            </a:r>
            <a:r>
              <a:rPr lang="en-US" dirty="0">
                <a:effectLst/>
              </a:rPr>
              <a:t>/technology/biofuel. </a:t>
            </a:r>
          </a:p>
          <a:p>
            <a:r>
              <a:rPr lang="en-US" i="1" dirty="0">
                <a:effectLst/>
              </a:rPr>
              <a:t>Vertical Farm Components</a:t>
            </a:r>
            <a:r>
              <a:rPr lang="en-US" dirty="0">
                <a:effectLst/>
              </a:rPr>
              <a:t>. 17 Apr. 2024. </a:t>
            </a:r>
            <a:r>
              <a:rPr lang="en-US" i="1" dirty="0" err="1">
                <a:effectLst/>
              </a:rPr>
              <a:t>SmartTek</a:t>
            </a:r>
            <a:r>
              <a:rPr lang="en-US" dirty="0">
                <a:effectLst/>
              </a:rPr>
              <a:t>, https://</a:t>
            </a:r>
            <a:r>
              <a:rPr lang="en-US" dirty="0" err="1">
                <a:effectLst/>
              </a:rPr>
              <a:t>smarttek.solutions</a:t>
            </a:r>
            <a:r>
              <a:rPr lang="en-US" dirty="0">
                <a:effectLst/>
              </a:rPr>
              <a:t>/blog/vertical-farming/. Accessed 12 Oct. 2024. </a:t>
            </a:r>
          </a:p>
        </p:txBody>
      </p:sp>
    </p:spTree>
    <p:extLst>
      <p:ext uri="{BB962C8B-B14F-4D97-AF65-F5344CB8AC3E}">
        <p14:creationId xmlns:p14="http://schemas.microsoft.com/office/powerpoint/2010/main" val="32856553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835</TotalTime>
  <Words>349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Zimmer, Michael J</dc:creator>
  <cp:lastModifiedBy>Zimmer, Michael J</cp:lastModifiedBy>
  <cp:revision>10</cp:revision>
  <dcterms:created xsi:type="dcterms:W3CDTF">2024-10-08T15:44:58Z</dcterms:created>
  <dcterms:modified xsi:type="dcterms:W3CDTF">2024-10-12T18:56:38Z</dcterms:modified>
</cp:coreProperties>
</file>